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4.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bookmarkIdSeed="3">
  <p:sldMasterIdLst>
    <p:sldMasterId id="2147483660" r:id="rId1"/>
    <p:sldMasterId id="2147483672" r:id="rId2"/>
    <p:sldMasterId id="2147483684" r:id="rId3"/>
  </p:sldMasterIdLst>
  <p:notesMasterIdLst>
    <p:notesMasterId r:id="rId32"/>
  </p:notesMasterIdLst>
  <p:handoutMasterIdLst>
    <p:handoutMasterId r:id="rId33"/>
  </p:handoutMasterIdLst>
  <p:sldIdLst>
    <p:sldId id="574" r:id="rId4"/>
    <p:sldId id="507" r:id="rId5"/>
    <p:sldId id="578" r:id="rId6"/>
    <p:sldId id="512" r:id="rId7"/>
    <p:sldId id="579" r:id="rId8"/>
    <p:sldId id="577" r:id="rId9"/>
    <p:sldId id="513" r:id="rId10"/>
    <p:sldId id="580" r:id="rId11"/>
    <p:sldId id="514" r:id="rId12"/>
    <p:sldId id="462" r:id="rId13"/>
    <p:sldId id="567" r:id="rId14"/>
    <p:sldId id="573" r:id="rId15"/>
    <p:sldId id="518" r:id="rId16"/>
    <p:sldId id="466" r:id="rId17"/>
    <p:sldId id="428" r:id="rId18"/>
    <p:sldId id="571" r:id="rId19"/>
    <p:sldId id="572" r:id="rId20"/>
    <p:sldId id="377" r:id="rId21"/>
    <p:sldId id="483" r:id="rId22"/>
    <p:sldId id="553" r:id="rId23"/>
    <p:sldId id="540" r:id="rId24"/>
    <p:sldId id="519" r:id="rId25"/>
    <p:sldId id="440" r:id="rId26"/>
    <p:sldId id="441" r:id="rId27"/>
    <p:sldId id="583" r:id="rId28"/>
    <p:sldId id="581" r:id="rId29"/>
    <p:sldId id="584" r:id="rId30"/>
    <p:sldId id="576" r:id="rId31"/>
  </p:sldIdLst>
  <p:sldSz cx="9144000" cy="6858000" type="screen4x3"/>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milia Wcisło" initials="EW" lastIdx="2" clrIdx="0">
    <p:extLst>
      <p:ext uri="{19B8F6BF-5375-455C-9EA6-DF929625EA0E}">
        <p15:presenceInfo xmlns:p15="http://schemas.microsoft.com/office/powerpoint/2012/main" userId="Emilia Wcisło" providerId="None"/>
      </p:ext>
    </p:extLst>
  </p:cmAuthor>
  <p:cmAuthor id="2" name="Emilia" initials="E" lastIdx="10" clrIdx="1">
    <p:extLst>
      <p:ext uri="{19B8F6BF-5375-455C-9EA6-DF929625EA0E}">
        <p15:presenceInfo xmlns:p15="http://schemas.microsoft.com/office/powerpoint/2012/main" userId="Emilia"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66FF33"/>
    <a:srgbClr val="FF0101"/>
    <a:srgbClr val="000000"/>
    <a:srgbClr val="FFDF85"/>
    <a:srgbClr val="CA9366"/>
    <a:srgbClr val="FF9966"/>
    <a:srgbClr val="6C5200"/>
    <a:srgbClr val="FFCC66"/>
    <a:srgbClr val="FFFF66"/>
    <a:srgbClr val="00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 pośredni 2 — Ak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Styl pośredni 2 — Ak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666" autoAdjust="0"/>
    <p:restoredTop sz="95320" autoAdjust="0"/>
  </p:normalViewPr>
  <p:slideViewPr>
    <p:cSldViewPr snapToGrid="0" snapToObjects="1">
      <p:cViewPr varScale="1">
        <p:scale>
          <a:sx n="156" d="100"/>
          <a:sy n="156" d="100"/>
        </p:scale>
        <p:origin x="2400" y="156"/>
      </p:cViewPr>
      <p:guideLst>
        <p:guide orient="horz" pos="2160"/>
        <p:guide pos="2880"/>
      </p:guideLst>
    </p:cSldViewPr>
  </p:slideViewPr>
  <p:notesTextViewPr>
    <p:cViewPr>
      <p:scale>
        <a:sx n="3" d="2"/>
        <a:sy n="3" d="2"/>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21" Type="http://schemas.openxmlformats.org/officeDocument/2006/relationships/slide" Target="slides/slide18.xml"/><Relationship Id="rId34" Type="http://schemas.openxmlformats.org/officeDocument/2006/relationships/commentAuthors" Target="commentAuthor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handoutMaster" Target="handoutMasters/handoutMaster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notesMaster" Target="notesMasters/notesMaster1.xml"/><Relationship Id="rId37"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presProps" Target="presProps.xml"/><Relationship Id="rId8" Type="http://schemas.openxmlformats.org/officeDocument/2006/relationships/slide" Target="slides/slide5.xml"/><Relationship Id="rId3" Type="http://schemas.openxmlformats.org/officeDocument/2006/relationships/slideMaster" Target="slideMasters/slideMaster3.xml"/></Relationships>
</file>

<file path=ppt/diagrams/colors1.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8DBE3BC-F21E-49B3-BB38-9BBCDAF2AAA4}" type="doc">
      <dgm:prSet loTypeId="urn:microsoft.com/office/officeart/2008/layout/VerticalCurvedList" loCatId="list" qsTypeId="urn:microsoft.com/office/officeart/2005/8/quickstyle/3d1" qsCatId="3D" csTypeId="urn:microsoft.com/office/officeart/2005/8/colors/accent2_4" csCatId="accent2" phldr="1"/>
      <dgm:spPr/>
      <dgm:t>
        <a:bodyPr/>
        <a:lstStyle/>
        <a:p>
          <a:endParaRPr lang="pl-PL"/>
        </a:p>
      </dgm:t>
    </dgm:pt>
    <dgm:pt modelId="{31D5FB8D-25E5-4CCF-91B9-DEAA98C024B3}">
      <dgm:prSet phldrT="[Tekst]"/>
      <dgm:spPr>
        <a:gradFill rotWithShape="0">
          <a:gsLst>
            <a:gs pos="0">
              <a:srgbClr val="B7714F"/>
            </a:gs>
            <a:gs pos="50000">
              <a:srgbClr val="B5591A"/>
            </a:gs>
            <a:gs pos="100000">
              <a:srgbClr val="A74D10"/>
            </a:gs>
          </a:gsLst>
        </a:gradFill>
      </dgm:spPr>
      <dgm:t>
        <a:bodyPr/>
        <a:lstStyle/>
        <a:p>
          <a:r>
            <a:rPr lang="pl-PL" b="1" dirty="0" smtClean="0">
              <a:latin typeface="Century Gothic" panose="020B0502020202020204" pitchFamily="34" charset="0"/>
            </a:rPr>
            <a:t>WSKAZANIA DO DOKUMENTÓW STRATEGICZNYCH</a:t>
          </a:r>
          <a:endParaRPr lang="pl-PL" b="1" dirty="0">
            <a:latin typeface="Century Gothic" panose="020B0502020202020204" pitchFamily="34" charset="0"/>
          </a:endParaRPr>
        </a:p>
      </dgm:t>
    </dgm:pt>
    <dgm:pt modelId="{C5FD9A71-2F77-439C-943F-6C495465DAAA}" type="parTrans" cxnId="{20C0B6A5-C481-4106-9C95-FE64960B8E41}">
      <dgm:prSet/>
      <dgm:spPr/>
      <dgm:t>
        <a:bodyPr/>
        <a:lstStyle/>
        <a:p>
          <a:endParaRPr lang="pl-PL"/>
        </a:p>
      </dgm:t>
    </dgm:pt>
    <dgm:pt modelId="{0DE3A7D5-7DEB-4540-96DB-CC507F9774AE}" type="sibTrans" cxnId="{20C0B6A5-C481-4106-9C95-FE64960B8E41}">
      <dgm:prSet/>
      <dgm:spPr/>
      <dgm:t>
        <a:bodyPr/>
        <a:lstStyle/>
        <a:p>
          <a:endParaRPr lang="pl-PL"/>
        </a:p>
      </dgm:t>
    </dgm:pt>
    <dgm:pt modelId="{7275D8EF-4F1B-4421-9FFB-FDD05FE1A676}">
      <dgm:prSet phldrT="[Tekst]" custT="1"/>
      <dgm:spPr/>
      <dgm:t>
        <a:bodyPr/>
        <a:lstStyle/>
        <a:p>
          <a:r>
            <a:rPr lang="pl-PL" sz="1600" b="1" dirty="0" smtClean="0">
              <a:latin typeface="Century Gothic" panose="020B0502020202020204" pitchFamily="34" charset="0"/>
            </a:rPr>
            <a:t>DIAGNOZA STANU ZACHOWANIA DZIEDZICTWA KULTUROWEGO </a:t>
          </a:r>
          <a:endParaRPr lang="pl-PL" sz="1600" dirty="0">
            <a:latin typeface="Century Gothic" panose="020B0502020202020204" pitchFamily="34" charset="0"/>
          </a:endParaRPr>
        </a:p>
      </dgm:t>
    </dgm:pt>
    <dgm:pt modelId="{F0DA346A-BA15-4545-A06C-AC12E7DC4503}" type="parTrans" cxnId="{1A2D91E4-15A0-4763-8689-BBEB958B406D}">
      <dgm:prSet/>
      <dgm:spPr/>
      <dgm:t>
        <a:bodyPr/>
        <a:lstStyle/>
        <a:p>
          <a:endParaRPr lang="pl-PL"/>
        </a:p>
      </dgm:t>
    </dgm:pt>
    <dgm:pt modelId="{80EDE5F1-A856-4C02-B7AB-C2BAF185C1F9}" type="sibTrans" cxnId="{1A2D91E4-15A0-4763-8689-BBEB958B406D}">
      <dgm:prSet/>
      <dgm:spPr/>
      <dgm:t>
        <a:bodyPr/>
        <a:lstStyle/>
        <a:p>
          <a:endParaRPr lang="pl-PL"/>
        </a:p>
      </dgm:t>
    </dgm:pt>
    <dgm:pt modelId="{390FB0BC-4506-40CA-93EE-295A3AF2550D}">
      <dgm:prSet phldrT="[Tekst]" custT="1"/>
      <dgm:spPr>
        <a:gradFill rotWithShape="0">
          <a:gsLst>
            <a:gs pos="0">
              <a:srgbClr val="B7714F"/>
            </a:gs>
            <a:gs pos="50000">
              <a:srgbClr val="B5591A"/>
            </a:gs>
            <a:gs pos="100000">
              <a:srgbClr val="A74D10"/>
            </a:gs>
          </a:gsLst>
        </a:gradFill>
      </dgm:spPr>
      <dgm:t>
        <a:bodyPr/>
        <a:lstStyle/>
        <a:p>
          <a:r>
            <a:rPr lang="pl-PL" sz="1600" b="1" dirty="0" smtClean="0">
              <a:latin typeface="Century Gothic" panose="020B0502020202020204" pitchFamily="34" charset="0"/>
            </a:rPr>
            <a:t>WNIOSKI Z EWALUACJI WOJEWÓDZKIEGO PROGRAMU OPIEKI NAD ZABYTKAMI NA LATA 2020-2023 </a:t>
          </a:r>
        </a:p>
      </dgm:t>
    </dgm:pt>
    <dgm:pt modelId="{4495E1A2-546F-427B-B422-AF20A68E1E45}" type="parTrans" cxnId="{22A0C0A9-4E37-4F52-9EB2-48CD31A440D8}">
      <dgm:prSet/>
      <dgm:spPr/>
      <dgm:t>
        <a:bodyPr/>
        <a:lstStyle/>
        <a:p>
          <a:endParaRPr lang="pl-PL"/>
        </a:p>
      </dgm:t>
    </dgm:pt>
    <dgm:pt modelId="{3BA6BB8C-E942-4611-9612-7AA92D820D3C}" type="sibTrans" cxnId="{22A0C0A9-4E37-4F52-9EB2-48CD31A440D8}">
      <dgm:prSet/>
      <dgm:spPr/>
      <dgm:t>
        <a:bodyPr/>
        <a:lstStyle/>
        <a:p>
          <a:endParaRPr lang="pl-PL"/>
        </a:p>
      </dgm:t>
    </dgm:pt>
    <dgm:pt modelId="{16B5B068-77D5-4744-912A-9D796F29CC1F}">
      <dgm:prSet custT="1"/>
      <dgm:spPr>
        <a:gradFill rotWithShape="0">
          <a:gsLst>
            <a:gs pos="0">
              <a:srgbClr val="B7714F"/>
            </a:gs>
            <a:gs pos="50000">
              <a:srgbClr val="B5591A"/>
            </a:gs>
            <a:gs pos="100000">
              <a:srgbClr val="A74D10"/>
            </a:gs>
          </a:gsLst>
        </a:gradFill>
      </dgm:spPr>
      <dgm:t>
        <a:bodyPr/>
        <a:lstStyle/>
        <a:p>
          <a:endParaRPr lang="pl-PL" sz="1400" dirty="0">
            <a:latin typeface="Century Gothic" panose="020B0502020202020204" pitchFamily="34" charset="0"/>
          </a:endParaRPr>
        </a:p>
      </dgm:t>
    </dgm:pt>
    <dgm:pt modelId="{4605D000-F244-42A5-96E6-05F7EF8EC7F0}" type="parTrans" cxnId="{5D8F61F3-13D2-4579-AA40-7D16EED737EB}">
      <dgm:prSet/>
      <dgm:spPr/>
      <dgm:t>
        <a:bodyPr/>
        <a:lstStyle/>
        <a:p>
          <a:endParaRPr lang="pl-PL"/>
        </a:p>
      </dgm:t>
    </dgm:pt>
    <dgm:pt modelId="{A19A7982-7B3B-42DE-9DBF-9A234C932A1E}" type="sibTrans" cxnId="{5D8F61F3-13D2-4579-AA40-7D16EED737EB}">
      <dgm:prSet/>
      <dgm:spPr/>
      <dgm:t>
        <a:bodyPr/>
        <a:lstStyle/>
        <a:p>
          <a:endParaRPr lang="pl-PL"/>
        </a:p>
      </dgm:t>
    </dgm:pt>
    <dgm:pt modelId="{5B54D69C-9FA2-4F12-B6A6-F033683CF5EE}">
      <dgm:prSet/>
      <dgm:spPr>
        <a:gradFill rotWithShape="0">
          <a:gsLst>
            <a:gs pos="0">
              <a:srgbClr val="B7714F"/>
            </a:gs>
            <a:gs pos="50000">
              <a:srgbClr val="B5591A"/>
            </a:gs>
            <a:gs pos="100000">
              <a:srgbClr val="A74D10"/>
            </a:gs>
          </a:gsLst>
        </a:gradFill>
      </dgm:spPr>
      <dgm:t>
        <a:bodyPr/>
        <a:lstStyle/>
        <a:p>
          <a:r>
            <a:rPr lang="pl-PL" b="1" dirty="0" smtClean="0">
              <a:latin typeface="Century Gothic" panose="020B0502020202020204" pitchFamily="34" charset="0"/>
            </a:rPr>
            <a:t>CELE, DZIAŁANIA I ZADANIA </a:t>
          </a:r>
          <a:endParaRPr lang="pl-PL" dirty="0">
            <a:latin typeface="Century Gothic" panose="020B0502020202020204" pitchFamily="34" charset="0"/>
          </a:endParaRPr>
        </a:p>
      </dgm:t>
    </dgm:pt>
    <dgm:pt modelId="{9CB2C7D2-91B4-4468-B418-D32725FE3D09}" type="parTrans" cxnId="{037246C9-2F58-47D0-B40C-229E56AC52F6}">
      <dgm:prSet/>
      <dgm:spPr/>
      <dgm:t>
        <a:bodyPr/>
        <a:lstStyle/>
        <a:p>
          <a:endParaRPr lang="pl-PL"/>
        </a:p>
      </dgm:t>
    </dgm:pt>
    <dgm:pt modelId="{23846383-C782-4813-A34E-0149C480FA60}" type="sibTrans" cxnId="{037246C9-2F58-47D0-B40C-229E56AC52F6}">
      <dgm:prSet/>
      <dgm:spPr/>
      <dgm:t>
        <a:bodyPr/>
        <a:lstStyle/>
        <a:p>
          <a:endParaRPr lang="pl-PL"/>
        </a:p>
      </dgm:t>
    </dgm:pt>
    <dgm:pt modelId="{C1A614BE-5ACE-4CEE-88EA-1E8D752FFB75}">
      <dgm:prSet/>
      <dgm:spPr>
        <a:gradFill rotWithShape="0">
          <a:gsLst>
            <a:gs pos="0">
              <a:srgbClr val="B7714F"/>
            </a:gs>
            <a:gs pos="50000">
              <a:srgbClr val="B5591A"/>
            </a:gs>
            <a:gs pos="100000">
              <a:srgbClr val="A74D10"/>
            </a:gs>
          </a:gsLst>
        </a:gradFill>
      </dgm:spPr>
      <dgm:t>
        <a:bodyPr/>
        <a:lstStyle/>
        <a:p>
          <a:r>
            <a:rPr lang="pl-PL" b="1" dirty="0" smtClean="0">
              <a:latin typeface="Century Gothic" panose="020B0502020202020204" pitchFamily="34" charset="0"/>
            </a:rPr>
            <a:t>ŹRÓDŁA I MOŻLIWOŚCI FINANSOWANIA OPIEKI NAD ZABYTKAMI </a:t>
          </a:r>
          <a:endParaRPr lang="pl-PL" dirty="0">
            <a:latin typeface="Century Gothic" panose="020B0502020202020204" pitchFamily="34" charset="0"/>
          </a:endParaRPr>
        </a:p>
      </dgm:t>
    </dgm:pt>
    <dgm:pt modelId="{52DA7688-5B2C-4B1B-978B-EB49E0155420}" type="parTrans" cxnId="{E3703B69-C1EE-49F6-8BBF-7B90D2053BB9}">
      <dgm:prSet/>
      <dgm:spPr/>
      <dgm:t>
        <a:bodyPr/>
        <a:lstStyle/>
        <a:p>
          <a:endParaRPr lang="pl-PL"/>
        </a:p>
      </dgm:t>
    </dgm:pt>
    <dgm:pt modelId="{EF0C7223-118D-4DAC-B87C-8F0071201FD5}" type="sibTrans" cxnId="{E3703B69-C1EE-49F6-8BBF-7B90D2053BB9}">
      <dgm:prSet/>
      <dgm:spPr/>
      <dgm:t>
        <a:bodyPr/>
        <a:lstStyle/>
        <a:p>
          <a:endParaRPr lang="pl-PL"/>
        </a:p>
      </dgm:t>
    </dgm:pt>
    <dgm:pt modelId="{E3C84A78-E1D5-44B3-B0E9-5CA55E76A1E5}">
      <dgm:prSet/>
      <dgm:spPr>
        <a:gradFill rotWithShape="0">
          <a:gsLst>
            <a:gs pos="0">
              <a:srgbClr val="B7714F"/>
            </a:gs>
            <a:gs pos="50000">
              <a:srgbClr val="B5591A"/>
            </a:gs>
            <a:gs pos="100000">
              <a:srgbClr val="A74D10"/>
            </a:gs>
          </a:gsLst>
        </a:gradFill>
      </dgm:spPr>
      <dgm:t>
        <a:bodyPr/>
        <a:lstStyle/>
        <a:p>
          <a:r>
            <a:rPr lang="pl-PL" b="1" dirty="0" smtClean="0">
              <a:latin typeface="Century Gothic" panose="020B0502020202020204" pitchFamily="34" charset="0"/>
            </a:rPr>
            <a:t>WDRAŻANIE I SYSTEM REALIZACJI PROGRAMU – MONITORING </a:t>
          </a:r>
          <a:endParaRPr lang="pl-PL" dirty="0">
            <a:latin typeface="Century Gothic" panose="020B0502020202020204" pitchFamily="34" charset="0"/>
          </a:endParaRPr>
        </a:p>
      </dgm:t>
    </dgm:pt>
    <dgm:pt modelId="{4E5352D7-A0FB-4C88-B562-9A62B63A9DDE}" type="parTrans" cxnId="{A793CFA7-0A32-474F-A913-ECB32A4AEAD8}">
      <dgm:prSet/>
      <dgm:spPr/>
      <dgm:t>
        <a:bodyPr/>
        <a:lstStyle/>
        <a:p>
          <a:endParaRPr lang="pl-PL"/>
        </a:p>
      </dgm:t>
    </dgm:pt>
    <dgm:pt modelId="{3524279B-2BB5-4DC6-BF18-1FBE4C5CDD2C}" type="sibTrans" cxnId="{A793CFA7-0A32-474F-A913-ECB32A4AEAD8}">
      <dgm:prSet/>
      <dgm:spPr/>
      <dgm:t>
        <a:bodyPr/>
        <a:lstStyle/>
        <a:p>
          <a:endParaRPr lang="pl-PL"/>
        </a:p>
      </dgm:t>
    </dgm:pt>
    <dgm:pt modelId="{24F07A08-F176-4214-8E9F-F7514D25927B}">
      <dgm:prSet/>
      <dgm:spPr>
        <a:gradFill rotWithShape="0">
          <a:gsLst>
            <a:gs pos="0">
              <a:srgbClr val="B7714F"/>
            </a:gs>
            <a:gs pos="50000">
              <a:srgbClr val="B5591A"/>
            </a:gs>
            <a:gs pos="100000">
              <a:srgbClr val="A74D10"/>
            </a:gs>
          </a:gsLst>
        </a:gradFill>
      </dgm:spPr>
      <dgm:t>
        <a:bodyPr/>
        <a:lstStyle/>
        <a:p>
          <a:r>
            <a:rPr lang="pl-PL" b="1" dirty="0" smtClean="0">
              <a:latin typeface="Century Gothic" panose="020B0502020202020204" pitchFamily="34" charset="0"/>
            </a:rPr>
            <a:t>WYZWANIA ROZWOJOWE W ZAKRESIE OPIEKI NAD ZABYTKAMI </a:t>
          </a:r>
          <a:endParaRPr lang="pl-PL" dirty="0">
            <a:latin typeface="Century Gothic" panose="020B0502020202020204" pitchFamily="34" charset="0"/>
          </a:endParaRPr>
        </a:p>
      </dgm:t>
    </dgm:pt>
    <dgm:pt modelId="{11BC7EFB-47A5-4193-A640-EB29239BA15F}" type="parTrans" cxnId="{9C44B7DA-3C42-4680-A8E8-8E54FFBFB7B0}">
      <dgm:prSet/>
      <dgm:spPr/>
      <dgm:t>
        <a:bodyPr/>
        <a:lstStyle/>
        <a:p>
          <a:endParaRPr lang="pl-PL"/>
        </a:p>
      </dgm:t>
    </dgm:pt>
    <dgm:pt modelId="{B984E4BE-1C6B-445A-9DFE-E301068C5229}" type="sibTrans" cxnId="{9C44B7DA-3C42-4680-A8E8-8E54FFBFB7B0}">
      <dgm:prSet/>
      <dgm:spPr/>
      <dgm:t>
        <a:bodyPr/>
        <a:lstStyle/>
        <a:p>
          <a:endParaRPr lang="pl-PL"/>
        </a:p>
      </dgm:t>
    </dgm:pt>
    <dgm:pt modelId="{63698B08-D125-4B01-BA65-90D51EF999D6}" type="pres">
      <dgm:prSet presAssocID="{B8DBE3BC-F21E-49B3-BB38-9BBCDAF2AAA4}" presName="Name0" presStyleCnt="0">
        <dgm:presLayoutVars>
          <dgm:chMax val="7"/>
          <dgm:chPref val="7"/>
          <dgm:dir/>
        </dgm:presLayoutVars>
      </dgm:prSet>
      <dgm:spPr/>
      <dgm:t>
        <a:bodyPr/>
        <a:lstStyle/>
        <a:p>
          <a:endParaRPr lang="pl-PL"/>
        </a:p>
      </dgm:t>
    </dgm:pt>
    <dgm:pt modelId="{C14F394D-4D69-413F-95AB-14EAF6FC73F7}" type="pres">
      <dgm:prSet presAssocID="{B8DBE3BC-F21E-49B3-BB38-9BBCDAF2AAA4}" presName="Name1" presStyleCnt="0"/>
      <dgm:spPr/>
      <dgm:t>
        <a:bodyPr/>
        <a:lstStyle/>
        <a:p>
          <a:endParaRPr lang="pl-PL"/>
        </a:p>
      </dgm:t>
    </dgm:pt>
    <dgm:pt modelId="{310B7DED-1773-4E03-B275-415265501A6F}" type="pres">
      <dgm:prSet presAssocID="{B8DBE3BC-F21E-49B3-BB38-9BBCDAF2AAA4}" presName="cycle" presStyleCnt="0"/>
      <dgm:spPr/>
      <dgm:t>
        <a:bodyPr/>
        <a:lstStyle/>
        <a:p>
          <a:endParaRPr lang="pl-PL"/>
        </a:p>
      </dgm:t>
    </dgm:pt>
    <dgm:pt modelId="{03EE2A7D-B99D-4705-80E6-607722356E7F}" type="pres">
      <dgm:prSet presAssocID="{B8DBE3BC-F21E-49B3-BB38-9BBCDAF2AAA4}" presName="srcNode" presStyleLbl="node1" presStyleIdx="0" presStyleCnt="7"/>
      <dgm:spPr/>
      <dgm:t>
        <a:bodyPr/>
        <a:lstStyle/>
        <a:p>
          <a:endParaRPr lang="pl-PL"/>
        </a:p>
      </dgm:t>
    </dgm:pt>
    <dgm:pt modelId="{57B49777-C836-4F2B-ABBF-D76398EB63AE}" type="pres">
      <dgm:prSet presAssocID="{B8DBE3BC-F21E-49B3-BB38-9BBCDAF2AAA4}" presName="conn" presStyleLbl="parChTrans1D2" presStyleIdx="0" presStyleCnt="1"/>
      <dgm:spPr/>
      <dgm:t>
        <a:bodyPr/>
        <a:lstStyle/>
        <a:p>
          <a:endParaRPr lang="pl-PL"/>
        </a:p>
      </dgm:t>
    </dgm:pt>
    <dgm:pt modelId="{AC128F1D-4AAF-4BEE-963F-EC756CC7C20B}" type="pres">
      <dgm:prSet presAssocID="{B8DBE3BC-F21E-49B3-BB38-9BBCDAF2AAA4}" presName="extraNode" presStyleLbl="node1" presStyleIdx="0" presStyleCnt="7"/>
      <dgm:spPr/>
      <dgm:t>
        <a:bodyPr/>
        <a:lstStyle/>
        <a:p>
          <a:endParaRPr lang="pl-PL"/>
        </a:p>
      </dgm:t>
    </dgm:pt>
    <dgm:pt modelId="{667D9B40-CE73-4ADD-8582-C3FBC9926D13}" type="pres">
      <dgm:prSet presAssocID="{B8DBE3BC-F21E-49B3-BB38-9BBCDAF2AAA4}" presName="dstNode" presStyleLbl="node1" presStyleIdx="0" presStyleCnt="7"/>
      <dgm:spPr/>
      <dgm:t>
        <a:bodyPr/>
        <a:lstStyle/>
        <a:p>
          <a:endParaRPr lang="pl-PL"/>
        </a:p>
      </dgm:t>
    </dgm:pt>
    <dgm:pt modelId="{C1E2251B-8C4E-438C-A37C-55EDF1ABD9A3}" type="pres">
      <dgm:prSet presAssocID="{7275D8EF-4F1B-4421-9FFB-FDD05FE1A676}" presName="text_1" presStyleLbl="node1" presStyleIdx="0" presStyleCnt="7">
        <dgm:presLayoutVars>
          <dgm:bulletEnabled val="1"/>
        </dgm:presLayoutVars>
      </dgm:prSet>
      <dgm:spPr/>
      <dgm:t>
        <a:bodyPr/>
        <a:lstStyle/>
        <a:p>
          <a:endParaRPr lang="pl-PL"/>
        </a:p>
      </dgm:t>
    </dgm:pt>
    <dgm:pt modelId="{4B3D6327-6C14-4CDC-A3EF-125A8114C7D1}" type="pres">
      <dgm:prSet presAssocID="{7275D8EF-4F1B-4421-9FFB-FDD05FE1A676}" presName="accent_1" presStyleCnt="0"/>
      <dgm:spPr/>
      <dgm:t>
        <a:bodyPr/>
        <a:lstStyle/>
        <a:p>
          <a:endParaRPr lang="pl-PL"/>
        </a:p>
      </dgm:t>
    </dgm:pt>
    <dgm:pt modelId="{05ED785D-D077-44B5-A364-A76FE9A27303}" type="pres">
      <dgm:prSet presAssocID="{7275D8EF-4F1B-4421-9FFB-FDD05FE1A676}" presName="accentRepeatNode" presStyleLbl="solidFgAcc1" presStyleIdx="0" presStyleCnt="7"/>
      <dgm:spPr>
        <a:solidFill>
          <a:srgbClr val="F9DF9F"/>
        </a:solidFill>
      </dgm:spPr>
      <dgm:t>
        <a:bodyPr/>
        <a:lstStyle/>
        <a:p>
          <a:endParaRPr lang="pl-PL"/>
        </a:p>
      </dgm:t>
    </dgm:pt>
    <dgm:pt modelId="{9E1B9B42-5DAB-4236-94AC-0EE3A17D95A3}" type="pres">
      <dgm:prSet presAssocID="{390FB0BC-4506-40CA-93EE-295A3AF2550D}" presName="text_2" presStyleLbl="node1" presStyleIdx="1" presStyleCnt="7">
        <dgm:presLayoutVars>
          <dgm:bulletEnabled val="1"/>
        </dgm:presLayoutVars>
      </dgm:prSet>
      <dgm:spPr/>
      <dgm:t>
        <a:bodyPr/>
        <a:lstStyle/>
        <a:p>
          <a:endParaRPr lang="pl-PL"/>
        </a:p>
      </dgm:t>
    </dgm:pt>
    <dgm:pt modelId="{EFD89CD4-7404-4E90-9936-9CAF728D9CF3}" type="pres">
      <dgm:prSet presAssocID="{390FB0BC-4506-40CA-93EE-295A3AF2550D}" presName="accent_2" presStyleCnt="0"/>
      <dgm:spPr/>
      <dgm:t>
        <a:bodyPr/>
        <a:lstStyle/>
        <a:p>
          <a:endParaRPr lang="pl-PL"/>
        </a:p>
      </dgm:t>
    </dgm:pt>
    <dgm:pt modelId="{A70AFFFC-4E9B-438D-BFF1-B22E133F8B1F}" type="pres">
      <dgm:prSet presAssocID="{390FB0BC-4506-40CA-93EE-295A3AF2550D}" presName="accentRepeatNode" presStyleLbl="solidFgAcc1" presStyleIdx="1" presStyleCnt="7"/>
      <dgm:spPr>
        <a:solidFill>
          <a:srgbClr val="F9DF9F"/>
        </a:solidFill>
      </dgm:spPr>
      <dgm:t>
        <a:bodyPr/>
        <a:lstStyle/>
        <a:p>
          <a:endParaRPr lang="pl-PL"/>
        </a:p>
      </dgm:t>
    </dgm:pt>
    <dgm:pt modelId="{7B0EE9B9-268A-4924-BF5F-E5336473B5F7}" type="pres">
      <dgm:prSet presAssocID="{24F07A08-F176-4214-8E9F-F7514D25927B}" presName="text_3" presStyleLbl="node1" presStyleIdx="2" presStyleCnt="7">
        <dgm:presLayoutVars>
          <dgm:bulletEnabled val="1"/>
        </dgm:presLayoutVars>
      </dgm:prSet>
      <dgm:spPr/>
      <dgm:t>
        <a:bodyPr/>
        <a:lstStyle/>
        <a:p>
          <a:endParaRPr lang="pl-PL"/>
        </a:p>
      </dgm:t>
    </dgm:pt>
    <dgm:pt modelId="{43962536-28AA-4F59-885C-8318CA3090AD}" type="pres">
      <dgm:prSet presAssocID="{24F07A08-F176-4214-8E9F-F7514D25927B}" presName="accent_3" presStyleCnt="0"/>
      <dgm:spPr/>
      <dgm:t>
        <a:bodyPr/>
        <a:lstStyle/>
        <a:p>
          <a:endParaRPr lang="pl-PL"/>
        </a:p>
      </dgm:t>
    </dgm:pt>
    <dgm:pt modelId="{F8A6F30C-BE08-4847-9937-B498BE245F49}" type="pres">
      <dgm:prSet presAssocID="{24F07A08-F176-4214-8E9F-F7514D25927B}" presName="accentRepeatNode" presStyleLbl="solidFgAcc1" presStyleIdx="2" presStyleCnt="7"/>
      <dgm:spPr>
        <a:solidFill>
          <a:srgbClr val="F9DF9F"/>
        </a:solidFill>
      </dgm:spPr>
      <dgm:t>
        <a:bodyPr/>
        <a:lstStyle/>
        <a:p>
          <a:endParaRPr lang="pl-PL"/>
        </a:p>
      </dgm:t>
    </dgm:pt>
    <dgm:pt modelId="{F1F51299-EC2D-4819-B213-9C69B7A2D043}" type="pres">
      <dgm:prSet presAssocID="{5B54D69C-9FA2-4F12-B6A6-F033683CF5EE}" presName="text_4" presStyleLbl="node1" presStyleIdx="3" presStyleCnt="7">
        <dgm:presLayoutVars>
          <dgm:bulletEnabled val="1"/>
        </dgm:presLayoutVars>
      </dgm:prSet>
      <dgm:spPr/>
      <dgm:t>
        <a:bodyPr/>
        <a:lstStyle/>
        <a:p>
          <a:endParaRPr lang="pl-PL"/>
        </a:p>
      </dgm:t>
    </dgm:pt>
    <dgm:pt modelId="{6C318F44-EAB7-491E-9505-79F37A1DCB98}" type="pres">
      <dgm:prSet presAssocID="{5B54D69C-9FA2-4F12-B6A6-F033683CF5EE}" presName="accent_4" presStyleCnt="0"/>
      <dgm:spPr/>
      <dgm:t>
        <a:bodyPr/>
        <a:lstStyle/>
        <a:p>
          <a:endParaRPr lang="pl-PL"/>
        </a:p>
      </dgm:t>
    </dgm:pt>
    <dgm:pt modelId="{79A5F6E7-DFB3-4700-ABF2-0F4818D0B26D}" type="pres">
      <dgm:prSet presAssocID="{5B54D69C-9FA2-4F12-B6A6-F033683CF5EE}" presName="accentRepeatNode" presStyleLbl="solidFgAcc1" presStyleIdx="3" presStyleCnt="7"/>
      <dgm:spPr>
        <a:solidFill>
          <a:srgbClr val="F9DF9F"/>
        </a:solidFill>
      </dgm:spPr>
      <dgm:t>
        <a:bodyPr/>
        <a:lstStyle/>
        <a:p>
          <a:endParaRPr lang="pl-PL"/>
        </a:p>
      </dgm:t>
    </dgm:pt>
    <dgm:pt modelId="{22BBC744-D2D1-4E84-8C76-1B13513BB1D7}" type="pres">
      <dgm:prSet presAssocID="{C1A614BE-5ACE-4CEE-88EA-1E8D752FFB75}" presName="text_5" presStyleLbl="node1" presStyleIdx="4" presStyleCnt="7">
        <dgm:presLayoutVars>
          <dgm:bulletEnabled val="1"/>
        </dgm:presLayoutVars>
      </dgm:prSet>
      <dgm:spPr/>
      <dgm:t>
        <a:bodyPr/>
        <a:lstStyle/>
        <a:p>
          <a:endParaRPr lang="pl-PL"/>
        </a:p>
      </dgm:t>
    </dgm:pt>
    <dgm:pt modelId="{65BEE36C-8111-4E8F-B440-7D8663575B44}" type="pres">
      <dgm:prSet presAssocID="{C1A614BE-5ACE-4CEE-88EA-1E8D752FFB75}" presName="accent_5" presStyleCnt="0"/>
      <dgm:spPr/>
      <dgm:t>
        <a:bodyPr/>
        <a:lstStyle/>
        <a:p>
          <a:endParaRPr lang="pl-PL"/>
        </a:p>
      </dgm:t>
    </dgm:pt>
    <dgm:pt modelId="{941C2A1A-D6ED-4F8A-8C75-57C83129BBD3}" type="pres">
      <dgm:prSet presAssocID="{C1A614BE-5ACE-4CEE-88EA-1E8D752FFB75}" presName="accentRepeatNode" presStyleLbl="solidFgAcc1" presStyleIdx="4" presStyleCnt="7"/>
      <dgm:spPr>
        <a:solidFill>
          <a:srgbClr val="F9DF9F"/>
        </a:solidFill>
      </dgm:spPr>
      <dgm:t>
        <a:bodyPr/>
        <a:lstStyle/>
        <a:p>
          <a:endParaRPr lang="pl-PL"/>
        </a:p>
      </dgm:t>
    </dgm:pt>
    <dgm:pt modelId="{B6CFFB10-340F-48BD-9567-5028EDFA8456}" type="pres">
      <dgm:prSet presAssocID="{E3C84A78-E1D5-44B3-B0E9-5CA55E76A1E5}" presName="text_6" presStyleLbl="node1" presStyleIdx="5" presStyleCnt="7">
        <dgm:presLayoutVars>
          <dgm:bulletEnabled val="1"/>
        </dgm:presLayoutVars>
      </dgm:prSet>
      <dgm:spPr/>
      <dgm:t>
        <a:bodyPr/>
        <a:lstStyle/>
        <a:p>
          <a:endParaRPr lang="pl-PL"/>
        </a:p>
      </dgm:t>
    </dgm:pt>
    <dgm:pt modelId="{F16BD28A-D306-4926-B617-1E9B8A3ADDC3}" type="pres">
      <dgm:prSet presAssocID="{E3C84A78-E1D5-44B3-B0E9-5CA55E76A1E5}" presName="accent_6" presStyleCnt="0"/>
      <dgm:spPr/>
      <dgm:t>
        <a:bodyPr/>
        <a:lstStyle/>
        <a:p>
          <a:endParaRPr lang="pl-PL"/>
        </a:p>
      </dgm:t>
    </dgm:pt>
    <dgm:pt modelId="{4E6BD821-2D58-4DB1-BA16-4C7912C1F5D1}" type="pres">
      <dgm:prSet presAssocID="{E3C84A78-E1D5-44B3-B0E9-5CA55E76A1E5}" presName="accentRepeatNode" presStyleLbl="solidFgAcc1" presStyleIdx="5" presStyleCnt="7"/>
      <dgm:spPr>
        <a:solidFill>
          <a:srgbClr val="F9DF9F"/>
        </a:solidFill>
      </dgm:spPr>
      <dgm:t>
        <a:bodyPr/>
        <a:lstStyle/>
        <a:p>
          <a:endParaRPr lang="pl-PL"/>
        </a:p>
      </dgm:t>
    </dgm:pt>
    <dgm:pt modelId="{77575ABD-4154-4B29-A300-74F702CB8330}" type="pres">
      <dgm:prSet presAssocID="{31D5FB8D-25E5-4CCF-91B9-DEAA98C024B3}" presName="text_7" presStyleLbl="node1" presStyleIdx="6" presStyleCnt="7">
        <dgm:presLayoutVars>
          <dgm:bulletEnabled val="1"/>
        </dgm:presLayoutVars>
      </dgm:prSet>
      <dgm:spPr/>
      <dgm:t>
        <a:bodyPr/>
        <a:lstStyle/>
        <a:p>
          <a:endParaRPr lang="pl-PL"/>
        </a:p>
      </dgm:t>
    </dgm:pt>
    <dgm:pt modelId="{829202F1-156F-4176-AA39-A4E335F02CD3}" type="pres">
      <dgm:prSet presAssocID="{31D5FB8D-25E5-4CCF-91B9-DEAA98C024B3}" presName="accent_7" presStyleCnt="0"/>
      <dgm:spPr/>
      <dgm:t>
        <a:bodyPr/>
        <a:lstStyle/>
        <a:p>
          <a:endParaRPr lang="pl-PL"/>
        </a:p>
      </dgm:t>
    </dgm:pt>
    <dgm:pt modelId="{C27A0B11-E80B-4E7E-8976-702BB8BB795F}" type="pres">
      <dgm:prSet presAssocID="{31D5FB8D-25E5-4CCF-91B9-DEAA98C024B3}" presName="accentRepeatNode" presStyleLbl="solidFgAcc1" presStyleIdx="6" presStyleCnt="7"/>
      <dgm:spPr>
        <a:solidFill>
          <a:srgbClr val="F9DF9F"/>
        </a:solidFill>
      </dgm:spPr>
      <dgm:t>
        <a:bodyPr/>
        <a:lstStyle/>
        <a:p>
          <a:endParaRPr lang="pl-PL"/>
        </a:p>
      </dgm:t>
    </dgm:pt>
  </dgm:ptLst>
  <dgm:cxnLst>
    <dgm:cxn modelId="{FD8C7999-6337-42F6-9F1D-552FC537F4E1}" type="presOf" srcId="{E3C84A78-E1D5-44B3-B0E9-5CA55E76A1E5}" destId="{B6CFFB10-340F-48BD-9567-5028EDFA8456}" srcOrd="0" destOrd="0" presId="urn:microsoft.com/office/officeart/2008/layout/VerticalCurvedList"/>
    <dgm:cxn modelId="{8F503A37-7ECA-41E1-BC8E-359DC557828C}" type="presOf" srcId="{7275D8EF-4F1B-4421-9FFB-FDD05FE1A676}" destId="{C1E2251B-8C4E-438C-A37C-55EDF1ABD9A3}" srcOrd="0" destOrd="0" presId="urn:microsoft.com/office/officeart/2008/layout/VerticalCurvedList"/>
    <dgm:cxn modelId="{1A2D91E4-15A0-4763-8689-BBEB958B406D}" srcId="{B8DBE3BC-F21E-49B3-BB38-9BBCDAF2AAA4}" destId="{7275D8EF-4F1B-4421-9FFB-FDD05FE1A676}" srcOrd="0" destOrd="0" parTransId="{F0DA346A-BA15-4545-A06C-AC12E7DC4503}" sibTransId="{80EDE5F1-A856-4C02-B7AB-C2BAF185C1F9}"/>
    <dgm:cxn modelId="{5D8F61F3-13D2-4579-AA40-7D16EED737EB}" srcId="{390FB0BC-4506-40CA-93EE-295A3AF2550D}" destId="{16B5B068-77D5-4744-912A-9D796F29CC1F}" srcOrd="0" destOrd="0" parTransId="{4605D000-F244-42A5-96E6-05F7EF8EC7F0}" sibTransId="{A19A7982-7B3B-42DE-9DBF-9A234C932A1E}"/>
    <dgm:cxn modelId="{22A0C0A9-4E37-4F52-9EB2-48CD31A440D8}" srcId="{B8DBE3BC-F21E-49B3-BB38-9BBCDAF2AAA4}" destId="{390FB0BC-4506-40CA-93EE-295A3AF2550D}" srcOrd="1" destOrd="0" parTransId="{4495E1A2-546F-427B-B422-AF20A68E1E45}" sibTransId="{3BA6BB8C-E942-4611-9612-7AA92D820D3C}"/>
    <dgm:cxn modelId="{9C44B7DA-3C42-4680-A8E8-8E54FFBFB7B0}" srcId="{B8DBE3BC-F21E-49B3-BB38-9BBCDAF2AAA4}" destId="{24F07A08-F176-4214-8E9F-F7514D25927B}" srcOrd="2" destOrd="0" parTransId="{11BC7EFB-47A5-4193-A640-EB29239BA15F}" sibTransId="{B984E4BE-1C6B-445A-9DFE-E301068C5229}"/>
    <dgm:cxn modelId="{853964BE-2F07-4C97-B92F-4D01A87E8810}" type="presOf" srcId="{B8DBE3BC-F21E-49B3-BB38-9BBCDAF2AAA4}" destId="{63698B08-D125-4B01-BA65-90D51EF999D6}" srcOrd="0" destOrd="0" presId="urn:microsoft.com/office/officeart/2008/layout/VerticalCurvedList"/>
    <dgm:cxn modelId="{F9F0EA05-4DDF-48CB-AD45-8C0D47251DAC}" type="presOf" srcId="{390FB0BC-4506-40CA-93EE-295A3AF2550D}" destId="{9E1B9B42-5DAB-4236-94AC-0EE3A17D95A3}" srcOrd="0" destOrd="0" presId="urn:microsoft.com/office/officeart/2008/layout/VerticalCurvedList"/>
    <dgm:cxn modelId="{A793CFA7-0A32-474F-A913-ECB32A4AEAD8}" srcId="{B8DBE3BC-F21E-49B3-BB38-9BBCDAF2AAA4}" destId="{E3C84A78-E1D5-44B3-B0E9-5CA55E76A1E5}" srcOrd="5" destOrd="0" parTransId="{4E5352D7-A0FB-4C88-B562-9A62B63A9DDE}" sibTransId="{3524279B-2BB5-4DC6-BF18-1FBE4C5CDD2C}"/>
    <dgm:cxn modelId="{9A34BF78-2132-49E4-82A1-88F3DA173EA6}" type="presOf" srcId="{C1A614BE-5ACE-4CEE-88EA-1E8D752FFB75}" destId="{22BBC744-D2D1-4E84-8C76-1B13513BB1D7}" srcOrd="0" destOrd="0" presId="urn:microsoft.com/office/officeart/2008/layout/VerticalCurvedList"/>
    <dgm:cxn modelId="{E3703B69-C1EE-49F6-8BBF-7B90D2053BB9}" srcId="{B8DBE3BC-F21E-49B3-BB38-9BBCDAF2AAA4}" destId="{C1A614BE-5ACE-4CEE-88EA-1E8D752FFB75}" srcOrd="4" destOrd="0" parTransId="{52DA7688-5B2C-4B1B-978B-EB49E0155420}" sibTransId="{EF0C7223-118D-4DAC-B87C-8F0071201FD5}"/>
    <dgm:cxn modelId="{30AE357F-AC0C-405C-9C33-2060E708AC57}" type="presOf" srcId="{24F07A08-F176-4214-8E9F-F7514D25927B}" destId="{7B0EE9B9-268A-4924-BF5F-E5336473B5F7}" srcOrd="0" destOrd="0" presId="urn:microsoft.com/office/officeart/2008/layout/VerticalCurvedList"/>
    <dgm:cxn modelId="{037246C9-2F58-47D0-B40C-229E56AC52F6}" srcId="{B8DBE3BC-F21E-49B3-BB38-9BBCDAF2AAA4}" destId="{5B54D69C-9FA2-4F12-B6A6-F033683CF5EE}" srcOrd="3" destOrd="0" parTransId="{9CB2C7D2-91B4-4468-B418-D32725FE3D09}" sibTransId="{23846383-C782-4813-A34E-0149C480FA60}"/>
    <dgm:cxn modelId="{4E1D12C5-6403-4C99-A5C6-CBA44587C3D0}" type="presOf" srcId="{5B54D69C-9FA2-4F12-B6A6-F033683CF5EE}" destId="{F1F51299-EC2D-4819-B213-9C69B7A2D043}" srcOrd="0" destOrd="0" presId="urn:microsoft.com/office/officeart/2008/layout/VerticalCurvedList"/>
    <dgm:cxn modelId="{20C0B6A5-C481-4106-9C95-FE64960B8E41}" srcId="{B8DBE3BC-F21E-49B3-BB38-9BBCDAF2AAA4}" destId="{31D5FB8D-25E5-4CCF-91B9-DEAA98C024B3}" srcOrd="6" destOrd="0" parTransId="{C5FD9A71-2F77-439C-943F-6C495465DAAA}" sibTransId="{0DE3A7D5-7DEB-4540-96DB-CC507F9774AE}"/>
    <dgm:cxn modelId="{557665E6-93FA-43E3-8DC6-2962F7EF97F9}" type="presOf" srcId="{16B5B068-77D5-4744-912A-9D796F29CC1F}" destId="{9E1B9B42-5DAB-4236-94AC-0EE3A17D95A3}" srcOrd="0" destOrd="1" presId="urn:microsoft.com/office/officeart/2008/layout/VerticalCurvedList"/>
    <dgm:cxn modelId="{572E8AE9-2935-4268-9D76-A9C4807E405A}" type="presOf" srcId="{31D5FB8D-25E5-4CCF-91B9-DEAA98C024B3}" destId="{77575ABD-4154-4B29-A300-74F702CB8330}" srcOrd="0" destOrd="0" presId="urn:microsoft.com/office/officeart/2008/layout/VerticalCurvedList"/>
    <dgm:cxn modelId="{B5CAC821-03E0-4FDB-9A81-4365983ED52D}" type="presOf" srcId="{80EDE5F1-A856-4C02-B7AB-C2BAF185C1F9}" destId="{57B49777-C836-4F2B-ABBF-D76398EB63AE}" srcOrd="0" destOrd="0" presId="urn:microsoft.com/office/officeart/2008/layout/VerticalCurvedList"/>
    <dgm:cxn modelId="{A2F6B87A-3845-4263-B8FC-DAC15CC2207C}" type="presParOf" srcId="{63698B08-D125-4B01-BA65-90D51EF999D6}" destId="{C14F394D-4D69-413F-95AB-14EAF6FC73F7}" srcOrd="0" destOrd="0" presId="urn:microsoft.com/office/officeart/2008/layout/VerticalCurvedList"/>
    <dgm:cxn modelId="{BC68C36C-1C6B-4025-93BE-58FC77DB039F}" type="presParOf" srcId="{C14F394D-4D69-413F-95AB-14EAF6FC73F7}" destId="{310B7DED-1773-4E03-B275-415265501A6F}" srcOrd="0" destOrd="0" presId="urn:microsoft.com/office/officeart/2008/layout/VerticalCurvedList"/>
    <dgm:cxn modelId="{D971E2BC-24F3-4FE7-888D-920B7C1FC8A3}" type="presParOf" srcId="{310B7DED-1773-4E03-B275-415265501A6F}" destId="{03EE2A7D-B99D-4705-80E6-607722356E7F}" srcOrd="0" destOrd="0" presId="urn:microsoft.com/office/officeart/2008/layout/VerticalCurvedList"/>
    <dgm:cxn modelId="{39251C41-B5E1-46E0-BDB0-09A267970DA6}" type="presParOf" srcId="{310B7DED-1773-4E03-B275-415265501A6F}" destId="{57B49777-C836-4F2B-ABBF-D76398EB63AE}" srcOrd="1" destOrd="0" presId="urn:microsoft.com/office/officeart/2008/layout/VerticalCurvedList"/>
    <dgm:cxn modelId="{209F9705-6366-4B0A-9A53-03CC1782CC36}" type="presParOf" srcId="{310B7DED-1773-4E03-B275-415265501A6F}" destId="{AC128F1D-4AAF-4BEE-963F-EC756CC7C20B}" srcOrd="2" destOrd="0" presId="urn:microsoft.com/office/officeart/2008/layout/VerticalCurvedList"/>
    <dgm:cxn modelId="{B04B3248-6ADF-4F30-8D40-1D4E434B2E4B}" type="presParOf" srcId="{310B7DED-1773-4E03-B275-415265501A6F}" destId="{667D9B40-CE73-4ADD-8582-C3FBC9926D13}" srcOrd="3" destOrd="0" presId="urn:microsoft.com/office/officeart/2008/layout/VerticalCurvedList"/>
    <dgm:cxn modelId="{4DE2AFA2-FAE0-4845-BF07-79F8AD20DF9B}" type="presParOf" srcId="{C14F394D-4D69-413F-95AB-14EAF6FC73F7}" destId="{C1E2251B-8C4E-438C-A37C-55EDF1ABD9A3}" srcOrd="1" destOrd="0" presId="urn:microsoft.com/office/officeart/2008/layout/VerticalCurvedList"/>
    <dgm:cxn modelId="{199E6FAD-0D3C-41D9-873A-AA297771A1AA}" type="presParOf" srcId="{C14F394D-4D69-413F-95AB-14EAF6FC73F7}" destId="{4B3D6327-6C14-4CDC-A3EF-125A8114C7D1}" srcOrd="2" destOrd="0" presId="urn:microsoft.com/office/officeart/2008/layout/VerticalCurvedList"/>
    <dgm:cxn modelId="{792156E0-DDD5-4F20-B976-268859E5E4F5}" type="presParOf" srcId="{4B3D6327-6C14-4CDC-A3EF-125A8114C7D1}" destId="{05ED785D-D077-44B5-A364-A76FE9A27303}" srcOrd="0" destOrd="0" presId="urn:microsoft.com/office/officeart/2008/layout/VerticalCurvedList"/>
    <dgm:cxn modelId="{802CB267-63F9-423C-A768-748D498DF662}" type="presParOf" srcId="{C14F394D-4D69-413F-95AB-14EAF6FC73F7}" destId="{9E1B9B42-5DAB-4236-94AC-0EE3A17D95A3}" srcOrd="3" destOrd="0" presId="urn:microsoft.com/office/officeart/2008/layout/VerticalCurvedList"/>
    <dgm:cxn modelId="{1292995D-6842-45DF-9A08-F938CAFE89FC}" type="presParOf" srcId="{C14F394D-4D69-413F-95AB-14EAF6FC73F7}" destId="{EFD89CD4-7404-4E90-9936-9CAF728D9CF3}" srcOrd="4" destOrd="0" presId="urn:microsoft.com/office/officeart/2008/layout/VerticalCurvedList"/>
    <dgm:cxn modelId="{2F0F4BCC-7B54-4858-B4E3-D1F8ADE419FB}" type="presParOf" srcId="{EFD89CD4-7404-4E90-9936-9CAF728D9CF3}" destId="{A70AFFFC-4E9B-438D-BFF1-B22E133F8B1F}" srcOrd="0" destOrd="0" presId="urn:microsoft.com/office/officeart/2008/layout/VerticalCurvedList"/>
    <dgm:cxn modelId="{3B37A2FD-D069-4AC3-8A26-A0849DBD655F}" type="presParOf" srcId="{C14F394D-4D69-413F-95AB-14EAF6FC73F7}" destId="{7B0EE9B9-268A-4924-BF5F-E5336473B5F7}" srcOrd="5" destOrd="0" presId="urn:microsoft.com/office/officeart/2008/layout/VerticalCurvedList"/>
    <dgm:cxn modelId="{4E13B43A-7BBC-46B5-87F0-3079C7290A8D}" type="presParOf" srcId="{C14F394D-4D69-413F-95AB-14EAF6FC73F7}" destId="{43962536-28AA-4F59-885C-8318CA3090AD}" srcOrd="6" destOrd="0" presId="urn:microsoft.com/office/officeart/2008/layout/VerticalCurvedList"/>
    <dgm:cxn modelId="{C17BDD4B-457A-4CE6-8399-597CE3CC14F5}" type="presParOf" srcId="{43962536-28AA-4F59-885C-8318CA3090AD}" destId="{F8A6F30C-BE08-4847-9937-B498BE245F49}" srcOrd="0" destOrd="0" presId="urn:microsoft.com/office/officeart/2008/layout/VerticalCurvedList"/>
    <dgm:cxn modelId="{99412D71-115A-4FB5-84AF-952975EFE113}" type="presParOf" srcId="{C14F394D-4D69-413F-95AB-14EAF6FC73F7}" destId="{F1F51299-EC2D-4819-B213-9C69B7A2D043}" srcOrd="7" destOrd="0" presId="urn:microsoft.com/office/officeart/2008/layout/VerticalCurvedList"/>
    <dgm:cxn modelId="{F8F22F1E-A85B-48D1-AF70-192DB39D18FE}" type="presParOf" srcId="{C14F394D-4D69-413F-95AB-14EAF6FC73F7}" destId="{6C318F44-EAB7-491E-9505-79F37A1DCB98}" srcOrd="8" destOrd="0" presId="urn:microsoft.com/office/officeart/2008/layout/VerticalCurvedList"/>
    <dgm:cxn modelId="{2DC90394-161F-4DBF-9113-B9C93D3717D0}" type="presParOf" srcId="{6C318F44-EAB7-491E-9505-79F37A1DCB98}" destId="{79A5F6E7-DFB3-4700-ABF2-0F4818D0B26D}" srcOrd="0" destOrd="0" presId="urn:microsoft.com/office/officeart/2008/layout/VerticalCurvedList"/>
    <dgm:cxn modelId="{2BF33CF7-024B-4D13-93E0-3A8E09FC2EF8}" type="presParOf" srcId="{C14F394D-4D69-413F-95AB-14EAF6FC73F7}" destId="{22BBC744-D2D1-4E84-8C76-1B13513BB1D7}" srcOrd="9" destOrd="0" presId="urn:microsoft.com/office/officeart/2008/layout/VerticalCurvedList"/>
    <dgm:cxn modelId="{6CC7CAF0-E55D-4875-9596-EF859404A5EE}" type="presParOf" srcId="{C14F394D-4D69-413F-95AB-14EAF6FC73F7}" destId="{65BEE36C-8111-4E8F-B440-7D8663575B44}" srcOrd="10" destOrd="0" presId="urn:microsoft.com/office/officeart/2008/layout/VerticalCurvedList"/>
    <dgm:cxn modelId="{EFF862EA-2C9D-48A9-B878-F6D3FE73EF59}" type="presParOf" srcId="{65BEE36C-8111-4E8F-B440-7D8663575B44}" destId="{941C2A1A-D6ED-4F8A-8C75-57C83129BBD3}" srcOrd="0" destOrd="0" presId="urn:microsoft.com/office/officeart/2008/layout/VerticalCurvedList"/>
    <dgm:cxn modelId="{F7EDC96D-DB6D-4AAC-889A-294032296D7A}" type="presParOf" srcId="{C14F394D-4D69-413F-95AB-14EAF6FC73F7}" destId="{B6CFFB10-340F-48BD-9567-5028EDFA8456}" srcOrd="11" destOrd="0" presId="urn:microsoft.com/office/officeart/2008/layout/VerticalCurvedList"/>
    <dgm:cxn modelId="{B502880E-2324-467C-8F95-EC29483FEFD6}" type="presParOf" srcId="{C14F394D-4D69-413F-95AB-14EAF6FC73F7}" destId="{F16BD28A-D306-4926-B617-1E9B8A3ADDC3}" srcOrd="12" destOrd="0" presId="urn:microsoft.com/office/officeart/2008/layout/VerticalCurvedList"/>
    <dgm:cxn modelId="{93DC2C97-A9AD-4545-A20A-C534BC89925E}" type="presParOf" srcId="{F16BD28A-D306-4926-B617-1E9B8A3ADDC3}" destId="{4E6BD821-2D58-4DB1-BA16-4C7912C1F5D1}" srcOrd="0" destOrd="0" presId="urn:microsoft.com/office/officeart/2008/layout/VerticalCurvedList"/>
    <dgm:cxn modelId="{A2A3FBF0-00E6-4D17-8C44-3BC01DB03960}" type="presParOf" srcId="{C14F394D-4D69-413F-95AB-14EAF6FC73F7}" destId="{77575ABD-4154-4B29-A300-74F702CB8330}" srcOrd="13" destOrd="0" presId="urn:microsoft.com/office/officeart/2008/layout/VerticalCurvedList"/>
    <dgm:cxn modelId="{33B2E8C0-FC47-4179-BB4C-53FD7D3C2E47}" type="presParOf" srcId="{C14F394D-4D69-413F-95AB-14EAF6FC73F7}" destId="{829202F1-156F-4176-AA39-A4E335F02CD3}" srcOrd="14" destOrd="0" presId="urn:microsoft.com/office/officeart/2008/layout/VerticalCurvedList"/>
    <dgm:cxn modelId="{8EB1F79E-7571-40E4-9CCC-B0DE46723105}" type="presParOf" srcId="{829202F1-156F-4176-AA39-A4E335F02CD3}" destId="{C27A0B11-E80B-4E7E-8976-702BB8BB795F}"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F38E3DD4-EE87-4942-B291-D4AC45F2B79B}" type="doc">
      <dgm:prSet loTypeId="urn:microsoft.com/office/officeart/2005/8/layout/orgChart1" loCatId="hierarchy" qsTypeId="urn:microsoft.com/office/officeart/2005/8/quickstyle/3d1" qsCatId="3D" csTypeId="urn:microsoft.com/office/officeart/2005/8/colors/accent2_4" csCatId="accent2" phldr="1"/>
      <dgm:spPr/>
      <dgm:t>
        <a:bodyPr/>
        <a:lstStyle/>
        <a:p>
          <a:endParaRPr lang="pl-PL"/>
        </a:p>
      </dgm:t>
    </dgm:pt>
    <dgm:pt modelId="{895BB833-5DB9-43D2-8B99-E32F7C222414}">
      <dgm:prSet phldrT="[Tekst]" custT="1"/>
      <dgm:spPr/>
      <dgm:t>
        <a:bodyPr/>
        <a:lstStyle/>
        <a:p>
          <a:r>
            <a:rPr lang="pl-PL" sz="1400" b="1" dirty="0" smtClean="0">
              <a:latin typeface="Century Gothic" panose="020B0502020202020204" pitchFamily="34" charset="0"/>
            </a:rPr>
            <a:t>NA POZIOMIE</a:t>
          </a:r>
        </a:p>
        <a:p>
          <a:r>
            <a:rPr lang="pl-PL" sz="1400" b="1" dirty="0" smtClean="0">
              <a:latin typeface="Century Gothic" panose="020B0502020202020204" pitchFamily="34" charset="0"/>
            </a:rPr>
            <a:t>MIĘDZYNARODOWYM</a:t>
          </a:r>
          <a:endParaRPr lang="pl-PL" sz="1400" b="1" dirty="0">
            <a:latin typeface="Century Gothic" panose="020B0502020202020204" pitchFamily="34" charset="0"/>
          </a:endParaRPr>
        </a:p>
      </dgm:t>
    </dgm:pt>
    <dgm:pt modelId="{A10545CC-C7F4-435B-A7AA-3B1E4D4568AE}" type="parTrans" cxnId="{1509825B-8B7D-40B3-B202-3C6DCEFC3D5E}">
      <dgm:prSet/>
      <dgm:spPr/>
      <dgm:t>
        <a:bodyPr/>
        <a:lstStyle/>
        <a:p>
          <a:endParaRPr lang="pl-PL"/>
        </a:p>
      </dgm:t>
    </dgm:pt>
    <dgm:pt modelId="{EE04355D-A02B-47CA-B4FE-8A925C9F2BED}" type="sibTrans" cxnId="{1509825B-8B7D-40B3-B202-3C6DCEFC3D5E}">
      <dgm:prSet/>
      <dgm:spPr/>
      <dgm:t>
        <a:bodyPr/>
        <a:lstStyle/>
        <a:p>
          <a:endParaRPr lang="pl-PL"/>
        </a:p>
      </dgm:t>
    </dgm:pt>
    <dgm:pt modelId="{C95BFEBD-602E-4C47-B7CE-65B427D09DF0}">
      <dgm:prSet phldrT="[Tekst]" custT="1"/>
      <dgm:spPr/>
      <dgm:t>
        <a:bodyPr/>
        <a:lstStyle/>
        <a:p>
          <a:r>
            <a:rPr lang="pl-PL" sz="1200" b="1" dirty="0" smtClean="0">
              <a:latin typeface="Century Gothic" panose="020B0502020202020204" pitchFamily="34" charset="0"/>
            </a:rPr>
            <a:t>Konwencja Haska</a:t>
          </a:r>
          <a:endParaRPr lang="pl-PL" sz="1200" b="1" dirty="0">
            <a:latin typeface="Century Gothic" panose="020B0502020202020204" pitchFamily="34" charset="0"/>
          </a:endParaRPr>
        </a:p>
      </dgm:t>
    </dgm:pt>
    <dgm:pt modelId="{0749D131-0FC6-4E5D-852A-F587C3DDA6DD}" type="parTrans" cxnId="{41D7743B-CB63-45ED-9E30-7C04394846DE}">
      <dgm:prSet/>
      <dgm:spPr/>
      <dgm:t>
        <a:bodyPr/>
        <a:lstStyle/>
        <a:p>
          <a:endParaRPr lang="pl-PL" sz="1400" b="1">
            <a:latin typeface="Century Gothic" panose="020B0502020202020204" pitchFamily="34" charset="0"/>
          </a:endParaRPr>
        </a:p>
      </dgm:t>
    </dgm:pt>
    <dgm:pt modelId="{7B21CDC4-A6DB-4D7A-B6E4-0E6DC962F22A}" type="sibTrans" cxnId="{41D7743B-CB63-45ED-9E30-7C04394846DE}">
      <dgm:prSet/>
      <dgm:spPr/>
      <dgm:t>
        <a:bodyPr/>
        <a:lstStyle/>
        <a:p>
          <a:endParaRPr lang="pl-PL"/>
        </a:p>
      </dgm:t>
    </dgm:pt>
    <dgm:pt modelId="{9364713D-CE6C-4025-9659-25A73AF80D3D}">
      <dgm:prSet phldrT="[Tekst]" custT="1"/>
      <dgm:spPr/>
      <dgm:t>
        <a:bodyPr/>
        <a:lstStyle/>
        <a:p>
          <a:r>
            <a:rPr lang="pl-PL" sz="1200" b="1" dirty="0" smtClean="0">
              <a:latin typeface="Century Gothic" panose="020B0502020202020204" pitchFamily="34" charset="0"/>
            </a:rPr>
            <a:t>Nowa Karta Ateńska</a:t>
          </a:r>
          <a:endParaRPr lang="pl-PL" sz="1200" b="1" dirty="0">
            <a:latin typeface="Century Gothic" panose="020B0502020202020204" pitchFamily="34" charset="0"/>
          </a:endParaRPr>
        </a:p>
      </dgm:t>
    </dgm:pt>
    <dgm:pt modelId="{8A73A2FF-3D4B-495D-8FC2-C9FB86671FFE}" type="parTrans" cxnId="{B952BB54-6452-4358-89D3-1D33B2D04A62}">
      <dgm:prSet/>
      <dgm:spPr/>
      <dgm:t>
        <a:bodyPr/>
        <a:lstStyle/>
        <a:p>
          <a:endParaRPr lang="pl-PL" sz="1400" b="1">
            <a:latin typeface="Century Gothic" panose="020B0502020202020204" pitchFamily="34" charset="0"/>
          </a:endParaRPr>
        </a:p>
      </dgm:t>
    </dgm:pt>
    <dgm:pt modelId="{551FD217-E546-4F22-855A-EFFAE9860593}" type="sibTrans" cxnId="{B952BB54-6452-4358-89D3-1D33B2D04A62}">
      <dgm:prSet/>
      <dgm:spPr/>
      <dgm:t>
        <a:bodyPr/>
        <a:lstStyle/>
        <a:p>
          <a:endParaRPr lang="pl-PL"/>
        </a:p>
      </dgm:t>
    </dgm:pt>
    <dgm:pt modelId="{14859342-5DFC-4BFD-830C-B00937ADE0D9}">
      <dgm:prSet phldrT="[Tekst]" custT="1"/>
      <dgm:spPr/>
      <dgm:t>
        <a:bodyPr/>
        <a:lstStyle/>
        <a:p>
          <a:r>
            <a:rPr lang="pl-PL" sz="1200" b="1" dirty="0" smtClean="0">
              <a:latin typeface="Century Gothic" panose="020B0502020202020204" pitchFamily="34" charset="0"/>
            </a:rPr>
            <a:t>Zalecenia UNESCO </a:t>
          </a:r>
          <a:r>
            <a:rPr lang="pl-PL" sz="1200" b="1" dirty="0" err="1" smtClean="0">
              <a:latin typeface="Century Gothic" panose="020B0502020202020204" pitchFamily="34" charset="0"/>
            </a:rPr>
            <a:t>ws</a:t>
          </a:r>
          <a:r>
            <a:rPr lang="pl-PL" sz="1200" b="1" dirty="0" smtClean="0">
              <a:latin typeface="Century Gothic" panose="020B0502020202020204" pitchFamily="34" charset="0"/>
            </a:rPr>
            <a:t>. historycznego krajobrazu miejskiego</a:t>
          </a:r>
          <a:endParaRPr lang="pl-PL" sz="1200" b="1" dirty="0">
            <a:latin typeface="Century Gothic" panose="020B0502020202020204" pitchFamily="34" charset="0"/>
          </a:endParaRPr>
        </a:p>
      </dgm:t>
    </dgm:pt>
    <dgm:pt modelId="{54C290EE-B8BC-402A-9DAC-CA03AF676EC5}" type="parTrans" cxnId="{405589F3-699F-4A84-BC6D-1BE3F316D307}">
      <dgm:prSet/>
      <dgm:spPr/>
      <dgm:t>
        <a:bodyPr/>
        <a:lstStyle/>
        <a:p>
          <a:endParaRPr lang="pl-PL" sz="1400" b="1">
            <a:latin typeface="Century Gothic" panose="020B0502020202020204" pitchFamily="34" charset="0"/>
          </a:endParaRPr>
        </a:p>
      </dgm:t>
    </dgm:pt>
    <dgm:pt modelId="{F978B7D9-9A4B-4D1C-AC81-9BB5B05CF2BB}" type="sibTrans" cxnId="{405589F3-699F-4A84-BC6D-1BE3F316D307}">
      <dgm:prSet/>
      <dgm:spPr/>
      <dgm:t>
        <a:bodyPr/>
        <a:lstStyle/>
        <a:p>
          <a:endParaRPr lang="pl-PL"/>
        </a:p>
      </dgm:t>
    </dgm:pt>
    <dgm:pt modelId="{B3A2BCE0-56D0-4115-A135-CBB7BA6E7E48}">
      <dgm:prSet phldrT="[Tekst]" custT="1"/>
      <dgm:spPr/>
      <dgm:t>
        <a:bodyPr/>
        <a:lstStyle/>
        <a:p>
          <a:r>
            <a:rPr lang="pl-PL" sz="1200" b="1" dirty="0" smtClean="0">
              <a:latin typeface="Century Gothic" panose="020B0502020202020204" pitchFamily="34" charset="0"/>
            </a:rPr>
            <a:t>Europejska Konwencja Krajobrazowa</a:t>
          </a:r>
          <a:endParaRPr lang="pl-PL" sz="1200" b="1" dirty="0">
            <a:latin typeface="Century Gothic" panose="020B0502020202020204" pitchFamily="34" charset="0"/>
          </a:endParaRPr>
        </a:p>
      </dgm:t>
    </dgm:pt>
    <dgm:pt modelId="{9F6F71AC-7A61-4A83-B6E7-B41E141D27F9}" type="parTrans" cxnId="{A764A4FF-6DFD-4136-B686-E5215914FEDB}">
      <dgm:prSet/>
      <dgm:spPr/>
      <dgm:t>
        <a:bodyPr/>
        <a:lstStyle/>
        <a:p>
          <a:endParaRPr lang="pl-PL" sz="1400" b="1">
            <a:latin typeface="Century Gothic" panose="020B0502020202020204" pitchFamily="34" charset="0"/>
          </a:endParaRPr>
        </a:p>
      </dgm:t>
    </dgm:pt>
    <dgm:pt modelId="{98CCCC51-EC8E-4AAA-ACB8-8F1E3D223EA2}" type="sibTrans" cxnId="{A764A4FF-6DFD-4136-B686-E5215914FEDB}">
      <dgm:prSet/>
      <dgm:spPr/>
      <dgm:t>
        <a:bodyPr/>
        <a:lstStyle/>
        <a:p>
          <a:endParaRPr lang="pl-PL"/>
        </a:p>
      </dgm:t>
    </dgm:pt>
    <dgm:pt modelId="{2FF77DCD-82F6-4B55-8B7E-F8BF8C5C6670}">
      <dgm:prSet phldrT="[Tekst]" custT="1"/>
      <dgm:spPr/>
      <dgm:t>
        <a:bodyPr/>
        <a:lstStyle/>
        <a:p>
          <a:r>
            <a:rPr lang="pl-PL" sz="1200" b="1" dirty="0" smtClean="0">
              <a:latin typeface="Century Gothic" panose="020B0502020202020204" pitchFamily="34" charset="0"/>
            </a:rPr>
            <a:t>Konwencja o Ochronie Dziedzictwa Architektonicznego Europy</a:t>
          </a:r>
          <a:endParaRPr lang="pl-PL" sz="1200" b="1" dirty="0">
            <a:latin typeface="Century Gothic" panose="020B0502020202020204" pitchFamily="34" charset="0"/>
          </a:endParaRPr>
        </a:p>
      </dgm:t>
    </dgm:pt>
    <dgm:pt modelId="{74A36BB9-C222-490C-96BE-082128B1A5B0}" type="parTrans" cxnId="{034D94EF-FB27-480B-B874-70FA1BABA722}">
      <dgm:prSet/>
      <dgm:spPr/>
      <dgm:t>
        <a:bodyPr/>
        <a:lstStyle/>
        <a:p>
          <a:endParaRPr lang="pl-PL" sz="1400" b="1">
            <a:latin typeface="Century Gothic" panose="020B0502020202020204" pitchFamily="34" charset="0"/>
          </a:endParaRPr>
        </a:p>
      </dgm:t>
    </dgm:pt>
    <dgm:pt modelId="{6A53501E-AC29-4FA8-830A-D61CB063C3AA}" type="sibTrans" cxnId="{034D94EF-FB27-480B-B874-70FA1BABA722}">
      <dgm:prSet/>
      <dgm:spPr/>
      <dgm:t>
        <a:bodyPr/>
        <a:lstStyle/>
        <a:p>
          <a:endParaRPr lang="pl-PL"/>
        </a:p>
      </dgm:t>
    </dgm:pt>
    <dgm:pt modelId="{1075E379-EDA4-461C-ADCD-42EE3498670E}">
      <dgm:prSet phldrT="[Tekst]" custT="1"/>
      <dgm:spPr/>
      <dgm:t>
        <a:bodyPr/>
        <a:lstStyle/>
        <a:p>
          <a:r>
            <a:rPr lang="pl-PL" sz="1200" b="1" dirty="0" smtClean="0">
              <a:latin typeface="Century Gothic" panose="020B0502020202020204" pitchFamily="34" charset="0"/>
            </a:rPr>
            <a:t>Międzynarodowa Karta Ochrony Miast Historycznych</a:t>
          </a:r>
          <a:endParaRPr lang="pl-PL" sz="1200" b="1" dirty="0">
            <a:latin typeface="Century Gothic" panose="020B0502020202020204" pitchFamily="34" charset="0"/>
          </a:endParaRPr>
        </a:p>
      </dgm:t>
    </dgm:pt>
    <dgm:pt modelId="{C58B6695-2234-4FFA-8120-E95ED6380E49}" type="parTrans" cxnId="{7A76F0B2-8061-441A-8B39-74B2FEA142FC}">
      <dgm:prSet/>
      <dgm:spPr/>
      <dgm:t>
        <a:bodyPr/>
        <a:lstStyle/>
        <a:p>
          <a:endParaRPr lang="pl-PL" sz="1400" b="1">
            <a:latin typeface="Century Gothic" panose="020B0502020202020204" pitchFamily="34" charset="0"/>
          </a:endParaRPr>
        </a:p>
      </dgm:t>
    </dgm:pt>
    <dgm:pt modelId="{38BB2E7C-E137-4574-9EE3-16A7035CC8DB}" type="sibTrans" cxnId="{7A76F0B2-8061-441A-8B39-74B2FEA142FC}">
      <dgm:prSet/>
      <dgm:spPr/>
      <dgm:t>
        <a:bodyPr/>
        <a:lstStyle/>
        <a:p>
          <a:endParaRPr lang="pl-PL"/>
        </a:p>
      </dgm:t>
    </dgm:pt>
    <dgm:pt modelId="{D6DDE4AB-9C91-48B0-8EF5-B7B0F1B1FBC4}" type="pres">
      <dgm:prSet presAssocID="{F38E3DD4-EE87-4942-B291-D4AC45F2B79B}" presName="hierChild1" presStyleCnt="0">
        <dgm:presLayoutVars>
          <dgm:orgChart val="1"/>
          <dgm:chPref val="1"/>
          <dgm:dir/>
          <dgm:animOne val="branch"/>
          <dgm:animLvl val="lvl"/>
          <dgm:resizeHandles/>
        </dgm:presLayoutVars>
      </dgm:prSet>
      <dgm:spPr/>
      <dgm:t>
        <a:bodyPr/>
        <a:lstStyle/>
        <a:p>
          <a:endParaRPr lang="pl-PL"/>
        </a:p>
      </dgm:t>
    </dgm:pt>
    <dgm:pt modelId="{672CC3C2-0AA4-46CB-B18A-1BA4A5926CE5}" type="pres">
      <dgm:prSet presAssocID="{895BB833-5DB9-43D2-8B99-E32F7C222414}" presName="hierRoot1" presStyleCnt="0">
        <dgm:presLayoutVars>
          <dgm:hierBranch val="init"/>
        </dgm:presLayoutVars>
      </dgm:prSet>
      <dgm:spPr/>
    </dgm:pt>
    <dgm:pt modelId="{1646BF76-2F91-4A08-BF2C-F49ADF82CA0D}" type="pres">
      <dgm:prSet presAssocID="{895BB833-5DB9-43D2-8B99-E32F7C222414}" presName="rootComposite1" presStyleCnt="0"/>
      <dgm:spPr/>
    </dgm:pt>
    <dgm:pt modelId="{EFBF98D0-99D0-479B-86E2-EC462615A03A}" type="pres">
      <dgm:prSet presAssocID="{895BB833-5DB9-43D2-8B99-E32F7C222414}" presName="rootText1" presStyleLbl="node0" presStyleIdx="0" presStyleCnt="1" custScaleX="254133" custScaleY="161571">
        <dgm:presLayoutVars>
          <dgm:chPref val="3"/>
        </dgm:presLayoutVars>
      </dgm:prSet>
      <dgm:spPr/>
      <dgm:t>
        <a:bodyPr/>
        <a:lstStyle/>
        <a:p>
          <a:endParaRPr lang="pl-PL"/>
        </a:p>
      </dgm:t>
    </dgm:pt>
    <dgm:pt modelId="{FBC250AD-026A-4C83-894E-97C8607E4BC7}" type="pres">
      <dgm:prSet presAssocID="{895BB833-5DB9-43D2-8B99-E32F7C222414}" presName="rootConnector1" presStyleLbl="node1" presStyleIdx="0" presStyleCnt="0"/>
      <dgm:spPr/>
      <dgm:t>
        <a:bodyPr/>
        <a:lstStyle/>
        <a:p>
          <a:endParaRPr lang="pl-PL"/>
        </a:p>
      </dgm:t>
    </dgm:pt>
    <dgm:pt modelId="{253D2392-479F-4704-8992-FCDCD1B26EFA}" type="pres">
      <dgm:prSet presAssocID="{895BB833-5DB9-43D2-8B99-E32F7C222414}" presName="hierChild2" presStyleCnt="0"/>
      <dgm:spPr/>
    </dgm:pt>
    <dgm:pt modelId="{AD447279-8D3D-4F0A-8081-41E58462CAB0}" type="pres">
      <dgm:prSet presAssocID="{0749D131-0FC6-4E5D-852A-F587C3DDA6DD}" presName="Name37" presStyleLbl="parChTrans1D2" presStyleIdx="0" presStyleCnt="6" custSzX="4371962" custSzY="381918"/>
      <dgm:spPr/>
      <dgm:t>
        <a:bodyPr/>
        <a:lstStyle/>
        <a:p>
          <a:endParaRPr lang="pl-PL"/>
        </a:p>
      </dgm:t>
    </dgm:pt>
    <dgm:pt modelId="{97EAA315-8589-446B-B171-A4719381143B}" type="pres">
      <dgm:prSet presAssocID="{C95BFEBD-602E-4C47-B7CE-65B427D09DF0}" presName="hierRoot2" presStyleCnt="0">
        <dgm:presLayoutVars>
          <dgm:hierBranch val="init"/>
        </dgm:presLayoutVars>
      </dgm:prSet>
      <dgm:spPr/>
    </dgm:pt>
    <dgm:pt modelId="{9EBBB93E-1BDD-46E3-A559-8A425B501B44}" type="pres">
      <dgm:prSet presAssocID="{C95BFEBD-602E-4C47-B7CE-65B427D09DF0}" presName="rootComposite" presStyleCnt="0"/>
      <dgm:spPr/>
    </dgm:pt>
    <dgm:pt modelId="{320FB095-9387-4A07-A5C0-DA0EA608DA11}" type="pres">
      <dgm:prSet presAssocID="{C95BFEBD-602E-4C47-B7CE-65B427D09DF0}" presName="rootText" presStyleLbl="node2" presStyleIdx="0" presStyleCnt="6" custScaleX="128877" custScaleY="245662">
        <dgm:presLayoutVars>
          <dgm:chPref val="3"/>
        </dgm:presLayoutVars>
      </dgm:prSet>
      <dgm:spPr/>
      <dgm:t>
        <a:bodyPr/>
        <a:lstStyle/>
        <a:p>
          <a:endParaRPr lang="pl-PL"/>
        </a:p>
      </dgm:t>
    </dgm:pt>
    <dgm:pt modelId="{244E50CC-904A-408C-9A5B-5B706E43AB2B}" type="pres">
      <dgm:prSet presAssocID="{C95BFEBD-602E-4C47-B7CE-65B427D09DF0}" presName="rootConnector" presStyleLbl="node2" presStyleIdx="0" presStyleCnt="6"/>
      <dgm:spPr/>
      <dgm:t>
        <a:bodyPr/>
        <a:lstStyle/>
        <a:p>
          <a:endParaRPr lang="pl-PL"/>
        </a:p>
      </dgm:t>
    </dgm:pt>
    <dgm:pt modelId="{6374DF1E-C4EA-4C4C-9AC9-7CCAA5034523}" type="pres">
      <dgm:prSet presAssocID="{C95BFEBD-602E-4C47-B7CE-65B427D09DF0}" presName="hierChild4" presStyleCnt="0"/>
      <dgm:spPr/>
    </dgm:pt>
    <dgm:pt modelId="{A78EF2C4-1DBE-4092-AAF3-4E9C981C1908}" type="pres">
      <dgm:prSet presAssocID="{C95BFEBD-602E-4C47-B7CE-65B427D09DF0}" presName="hierChild5" presStyleCnt="0"/>
      <dgm:spPr/>
    </dgm:pt>
    <dgm:pt modelId="{F0056A4A-D4BB-4D2E-B322-BC27637947A0}" type="pres">
      <dgm:prSet presAssocID="{74A36BB9-C222-490C-96BE-082128B1A5B0}" presName="Name37" presStyleLbl="parChTrans1D2" presStyleIdx="1" presStyleCnt="6" custSzX="2623177" custSzY="381918"/>
      <dgm:spPr/>
      <dgm:t>
        <a:bodyPr/>
        <a:lstStyle/>
        <a:p>
          <a:endParaRPr lang="pl-PL"/>
        </a:p>
      </dgm:t>
    </dgm:pt>
    <dgm:pt modelId="{8D637244-115F-4EFA-81E0-9164C2ED2942}" type="pres">
      <dgm:prSet presAssocID="{2FF77DCD-82F6-4B55-8B7E-F8BF8C5C6670}" presName="hierRoot2" presStyleCnt="0">
        <dgm:presLayoutVars>
          <dgm:hierBranch val="init"/>
        </dgm:presLayoutVars>
      </dgm:prSet>
      <dgm:spPr/>
    </dgm:pt>
    <dgm:pt modelId="{F96C8E4A-5BFD-42DF-B295-7F49EB86E91D}" type="pres">
      <dgm:prSet presAssocID="{2FF77DCD-82F6-4B55-8B7E-F8BF8C5C6670}" presName="rootComposite" presStyleCnt="0"/>
      <dgm:spPr/>
    </dgm:pt>
    <dgm:pt modelId="{BA2D8321-364D-433A-B3E2-62515859C14C}" type="pres">
      <dgm:prSet presAssocID="{2FF77DCD-82F6-4B55-8B7E-F8BF8C5C6670}" presName="rootText" presStyleLbl="node2" presStyleIdx="1" presStyleCnt="6" custScaleX="182848" custScaleY="245662">
        <dgm:presLayoutVars>
          <dgm:chPref val="3"/>
        </dgm:presLayoutVars>
      </dgm:prSet>
      <dgm:spPr/>
      <dgm:t>
        <a:bodyPr/>
        <a:lstStyle/>
        <a:p>
          <a:endParaRPr lang="pl-PL"/>
        </a:p>
      </dgm:t>
    </dgm:pt>
    <dgm:pt modelId="{7C570401-B6B7-4697-ADDC-7F7F647CCC3C}" type="pres">
      <dgm:prSet presAssocID="{2FF77DCD-82F6-4B55-8B7E-F8BF8C5C6670}" presName="rootConnector" presStyleLbl="node2" presStyleIdx="1" presStyleCnt="6"/>
      <dgm:spPr/>
      <dgm:t>
        <a:bodyPr/>
        <a:lstStyle/>
        <a:p>
          <a:endParaRPr lang="pl-PL"/>
        </a:p>
      </dgm:t>
    </dgm:pt>
    <dgm:pt modelId="{08C3C611-1790-4772-BD16-F751CC39AAAB}" type="pres">
      <dgm:prSet presAssocID="{2FF77DCD-82F6-4B55-8B7E-F8BF8C5C6670}" presName="hierChild4" presStyleCnt="0"/>
      <dgm:spPr/>
    </dgm:pt>
    <dgm:pt modelId="{CBFE982D-6864-47D9-839E-76514785E095}" type="pres">
      <dgm:prSet presAssocID="{2FF77DCD-82F6-4B55-8B7E-F8BF8C5C6670}" presName="hierChild5" presStyleCnt="0"/>
      <dgm:spPr/>
    </dgm:pt>
    <dgm:pt modelId="{B4775413-050D-4622-BB28-48DBC5C04949}" type="pres">
      <dgm:prSet presAssocID="{C58B6695-2234-4FFA-8120-E95ED6380E49}" presName="Name37" presStyleLbl="parChTrans1D2" presStyleIdx="2" presStyleCnt="6" custSzX="874392" custSzY="381918"/>
      <dgm:spPr/>
      <dgm:t>
        <a:bodyPr/>
        <a:lstStyle/>
        <a:p>
          <a:endParaRPr lang="pl-PL"/>
        </a:p>
      </dgm:t>
    </dgm:pt>
    <dgm:pt modelId="{EDD84B20-41C7-4D25-838E-EC4772742DDF}" type="pres">
      <dgm:prSet presAssocID="{1075E379-EDA4-461C-ADCD-42EE3498670E}" presName="hierRoot2" presStyleCnt="0">
        <dgm:presLayoutVars>
          <dgm:hierBranch val="init"/>
        </dgm:presLayoutVars>
      </dgm:prSet>
      <dgm:spPr/>
    </dgm:pt>
    <dgm:pt modelId="{7B715966-E516-4777-B046-32D790EEB79D}" type="pres">
      <dgm:prSet presAssocID="{1075E379-EDA4-461C-ADCD-42EE3498670E}" presName="rootComposite" presStyleCnt="0"/>
      <dgm:spPr/>
    </dgm:pt>
    <dgm:pt modelId="{71BB3DEF-BFC5-4FFD-86D6-9D0E4E832717}" type="pres">
      <dgm:prSet presAssocID="{1075E379-EDA4-461C-ADCD-42EE3498670E}" presName="rootText" presStyleLbl="node2" presStyleIdx="2" presStyleCnt="6" custScaleX="183812" custScaleY="245662">
        <dgm:presLayoutVars>
          <dgm:chPref val="3"/>
        </dgm:presLayoutVars>
      </dgm:prSet>
      <dgm:spPr/>
      <dgm:t>
        <a:bodyPr/>
        <a:lstStyle/>
        <a:p>
          <a:endParaRPr lang="pl-PL"/>
        </a:p>
      </dgm:t>
    </dgm:pt>
    <dgm:pt modelId="{E2C9E17F-482D-4C42-ADAD-053349731A44}" type="pres">
      <dgm:prSet presAssocID="{1075E379-EDA4-461C-ADCD-42EE3498670E}" presName="rootConnector" presStyleLbl="node2" presStyleIdx="2" presStyleCnt="6"/>
      <dgm:spPr/>
      <dgm:t>
        <a:bodyPr/>
        <a:lstStyle/>
        <a:p>
          <a:endParaRPr lang="pl-PL"/>
        </a:p>
      </dgm:t>
    </dgm:pt>
    <dgm:pt modelId="{5E5B0AC7-20DD-4309-9B9F-8AC0E51572BA}" type="pres">
      <dgm:prSet presAssocID="{1075E379-EDA4-461C-ADCD-42EE3498670E}" presName="hierChild4" presStyleCnt="0"/>
      <dgm:spPr/>
    </dgm:pt>
    <dgm:pt modelId="{7A35FA16-682D-4AD6-85B8-C594A5D03A8D}" type="pres">
      <dgm:prSet presAssocID="{1075E379-EDA4-461C-ADCD-42EE3498670E}" presName="hierChild5" presStyleCnt="0"/>
      <dgm:spPr/>
    </dgm:pt>
    <dgm:pt modelId="{3507A6A2-194A-4528-B61A-8BA6BADB6E9B}" type="pres">
      <dgm:prSet presAssocID="{9F6F71AC-7A61-4A83-B6E7-B41E141D27F9}" presName="Name37" presStyleLbl="parChTrans1D2" presStyleIdx="3" presStyleCnt="6" custSzX="874392" custSzY="381918"/>
      <dgm:spPr/>
      <dgm:t>
        <a:bodyPr/>
        <a:lstStyle/>
        <a:p>
          <a:endParaRPr lang="pl-PL"/>
        </a:p>
      </dgm:t>
    </dgm:pt>
    <dgm:pt modelId="{3D219203-D4DE-407D-A5F7-65AB3AE7121F}" type="pres">
      <dgm:prSet presAssocID="{B3A2BCE0-56D0-4115-A135-CBB7BA6E7E48}" presName="hierRoot2" presStyleCnt="0">
        <dgm:presLayoutVars>
          <dgm:hierBranch val="init"/>
        </dgm:presLayoutVars>
      </dgm:prSet>
      <dgm:spPr/>
    </dgm:pt>
    <dgm:pt modelId="{8158173E-4EDC-4D70-AD29-0127C0E9DB30}" type="pres">
      <dgm:prSet presAssocID="{B3A2BCE0-56D0-4115-A135-CBB7BA6E7E48}" presName="rootComposite" presStyleCnt="0"/>
      <dgm:spPr/>
    </dgm:pt>
    <dgm:pt modelId="{C5CEFF09-80AA-4460-A398-8FDFB0C575F6}" type="pres">
      <dgm:prSet presAssocID="{B3A2BCE0-56D0-4115-A135-CBB7BA6E7E48}" presName="rootText" presStyleLbl="node2" presStyleIdx="3" presStyleCnt="6" custScaleX="149636" custScaleY="245662">
        <dgm:presLayoutVars>
          <dgm:chPref val="3"/>
        </dgm:presLayoutVars>
      </dgm:prSet>
      <dgm:spPr/>
      <dgm:t>
        <a:bodyPr/>
        <a:lstStyle/>
        <a:p>
          <a:endParaRPr lang="pl-PL"/>
        </a:p>
      </dgm:t>
    </dgm:pt>
    <dgm:pt modelId="{A761A05F-6F23-46F7-83C1-9A95FE2451A9}" type="pres">
      <dgm:prSet presAssocID="{B3A2BCE0-56D0-4115-A135-CBB7BA6E7E48}" presName="rootConnector" presStyleLbl="node2" presStyleIdx="3" presStyleCnt="6"/>
      <dgm:spPr/>
      <dgm:t>
        <a:bodyPr/>
        <a:lstStyle/>
        <a:p>
          <a:endParaRPr lang="pl-PL"/>
        </a:p>
      </dgm:t>
    </dgm:pt>
    <dgm:pt modelId="{3E8697D8-9634-489A-91EC-6470AC1D60AC}" type="pres">
      <dgm:prSet presAssocID="{B3A2BCE0-56D0-4115-A135-CBB7BA6E7E48}" presName="hierChild4" presStyleCnt="0"/>
      <dgm:spPr/>
    </dgm:pt>
    <dgm:pt modelId="{87528DE7-B95B-4CC7-B0A2-CDC3611061AE}" type="pres">
      <dgm:prSet presAssocID="{B3A2BCE0-56D0-4115-A135-CBB7BA6E7E48}" presName="hierChild5" presStyleCnt="0"/>
      <dgm:spPr/>
    </dgm:pt>
    <dgm:pt modelId="{F5D905CB-4A8B-4A70-A6C1-40660A308E83}" type="pres">
      <dgm:prSet presAssocID="{8A73A2FF-3D4B-495D-8FC2-C9FB86671FFE}" presName="Name37" presStyleLbl="parChTrans1D2" presStyleIdx="4" presStyleCnt="6" custSzX="2623177" custSzY="381918"/>
      <dgm:spPr/>
      <dgm:t>
        <a:bodyPr/>
        <a:lstStyle/>
        <a:p>
          <a:endParaRPr lang="pl-PL"/>
        </a:p>
      </dgm:t>
    </dgm:pt>
    <dgm:pt modelId="{BA5BD83F-40A2-408D-B2A4-C2E313D6E6AB}" type="pres">
      <dgm:prSet presAssocID="{9364713D-CE6C-4025-9659-25A73AF80D3D}" presName="hierRoot2" presStyleCnt="0">
        <dgm:presLayoutVars>
          <dgm:hierBranch val="init"/>
        </dgm:presLayoutVars>
      </dgm:prSet>
      <dgm:spPr/>
    </dgm:pt>
    <dgm:pt modelId="{45E2DD41-DC04-474D-9B89-2AC6E1551F68}" type="pres">
      <dgm:prSet presAssocID="{9364713D-CE6C-4025-9659-25A73AF80D3D}" presName="rootComposite" presStyleCnt="0"/>
      <dgm:spPr/>
    </dgm:pt>
    <dgm:pt modelId="{9F0C8E43-DA33-4CAA-BA1F-6292B3E749D6}" type="pres">
      <dgm:prSet presAssocID="{9364713D-CE6C-4025-9659-25A73AF80D3D}" presName="rootText" presStyleLbl="node2" presStyleIdx="4" presStyleCnt="6" custScaleX="140381" custScaleY="245662">
        <dgm:presLayoutVars>
          <dgm:chPref val="3"/>
        </dgm:presLayoutVars>
      </dgm:prSet>
      <dgm:spPr/>
      <dgm:t>
        <a:bodyPr/>
        <a:lstStyle/>
        <a:p>
          <a:endParaRPr lang="pl-PL"/>
        </a:p>
      </dgm:t>
    </dgm:pt>
    <dgm:pt modelId="{7364897A-4455-454B-8264-97DF7F903714}" type="pres">
      <dgm:prSet presAssocID="{9364713D-CE6C-4025-9659-25A73AF80D3D}" presName="rootConnector" presStyleLbl="node2" presStyleIdx="4" presStyleCnt="6"/>
      <dgm:spPr/>
      <dgm:t>
        <a:bodyPr/>
        <a:lstStyle/>
        <a:p>
          <a:endParaRPr lang="pl-PL"/>
        </a:p>
      </dgm:t>
    </dgm:pt>
    <dgm:pt modelId="{F4B5C8E4-1B93-4D6C-84DB-40A3B9B76AF8}" type="pres">
      <dgm:prSet presAssocID="{9364713D-CE6C-4025-9659-25A73AF80D3D}" presName="hierChild4" presStyleCnt="0"/>
      <dgm:spPr/>
    </dgm:pt>
    <dgm:pt modelId="{62C45D1D-7BD7-4659-B757-E84C38F8554B}" type="pres">
      <dgm:prSet presAssocID="{9364713D-CE6C-4025-9659-25A73AF80D3D}" presName="hierChild5" presStyleCnt="0"/>
      <dgm:spPr/>
    </dgm:pt>
    <dgm:pt modelId="{B6F19BC2-E2CB-4F43-A472-DF072AE8D90A}" type="pres">
      <dgm:prSet presAssocID="{54C290EE-B8BC-402A-9DAC-CA03AF676EC5}" presName="Name37" presStyleLbl="parChTrans1D2" presStyleIdx="5" presStyleCnt="6" custSzX="4371962" custSzY="381918"/>
      <dgm:spPr/>
      <dgm:t>
        <a:bodyPr/>
        <a:lstStyle/>
        <a:p>
          <a:endParaRPr lang="pl-PL"/>
        </a:p>
      </dgm:t>
    </dgm:pt>
    <dgm:pt modelId="{909AAD91-F806-491B-B6D2-3CDE905479F4}" type="pres">
      <dgm:prSet presAssocID="{14859342-5DFC-4BFD-830C-B00937ADE0D9}" presName="hierRoot2" presStyleCnt="0">
        <dgm:presLayoutVars>
          <dgm:hierBranch val="init"/>
        </dgm:presLayoutVars>
      </dgm:prSet>
      <dgm:spPr/>
    </dgm:pt>
    <dgm:pt modelId="{F294A8CB-D4C4-44DF-98C1-09578952D100}" type="pres">
      <dgm:prSet presAssocID="{14859342-5DFC-4BFD-830C-B00937ADE0D9}" presName="rootComposite" presStyleCnt="0"/>
      <dgm:spPr/>
    </dgm:pt>
    <dgm:pt modelId="{29A7B3D6-3C44-4274-83FF-EBA9C29D98B3}" type="pres">
      <dgm:prSet presAssocID="{14859342-5DFC-4BFD-830C-B00937ADE0D9}" presName="rootText" presStyleLbl="node2" presStyleIdx="5" presStyleCnt="6" custScaleX="156504" custScaleY="245662">
        <dgm:presLayoutVars>
          <dgm:chPref val="3"/>
        </dgm:presLayoutVars>
      </dgm:prSet>
      <dgm:spPr/>
      <dgm:t>
        <a:bodyPr/>
        <a:lstStyle/>
        <a:p>
          <a:endParaRPr lang="pl-PL"/>
        </a:p>
      </dgm:t>
    </dgm:pt>
    <dgm:pt modelId="{A970E480-6E1A-4BB0-9330-F7CADA9203DF}" type="pres">
      <dgm:prSet presAssocID="{14859342-5DFC-4BFD-830C-B00937ADE0D9}" presName="rootConnector" presStyleLbl="node2" presStyleIdx="5" presStyleCnt="6"/>
      <dgm:spPr/>
      <dgm:t>
        <a:bodyPr/>
        <a:lstStyle/>
        <a:p>
          <a:endParaRPr lang="pl-PL"/>
        </a:p>
      </dgm:t>
    </dgm:pt>
    <dgm:pt modelId="{9524BEE4-54EF-4F09-8798-250E4B47DA10}" type="pres">
      <dgm:prSet presAssocID="{14859342-5DFC-4BFD-830C-B00937ADE0D9}" presName="hierChild4" presStyleCnt="0"/>
      <dgm:spPr/>
    </dgm:pt>
    <dgm:pt modelId="{57F0FB2A-6E79-48A1-8ACB-2F477DFBE5CB}" type="pres">
      <dgm:prSet presAssocID="{14859342-5DFC-4BFD-830C-B00937ADE0D9}" presName="hierChild5" presStyleCnt="0"/>
      <dgm:spPr/>
    </dgm:pt>
    <dgm:pt modelId="{42D7AFDC-2BAD-40D4-BE88-BFECA05782AE}" type="pres">
      <dgm:prSet presAssocID="{895BB833-5DB9-43D2-8B99-E32F7C222414}" presName="hierChild3" presStyleCnt="0"/>
      <dgm:spPr/>
    </dgm:pt>
  </dgm:ptLst>
  <dgm:cxnLst>
    <dgm:cxn modelId="{B64BABAC-F74E-4FE7-B7B3-663DD5623724}" type="presOf" srcId="{74A36BB9-C222-490C-96BE-082128B1A5B0}" destId="{F0056A4A-D4BB-4D2E-B322-BC27637947A0}" srcOrd="0" destOrd="0" presId="urn:microsoft.com/office/officeart/2005/8/layout/orgChart1"/>
    <dgm:cxn modelId="{A764A4FF-6DFD-4136-B686-E5215914FEDB}" srcId="{895BB833-5DB9-43D2-8B99-E32F7C222414}" destId="{B3A2BCE0-56D0-4115-A135-CBB7BA6E7E48}" srcOrd="3" destOrd="0" parTransId="{9F6F71AC-7A61-4A83-B6E7-B41E141D27F9}" sibTransId="{98CCCC51-EC8E-4AAA-ACB8-8F1E3D223EA2}"/>
    <dgm:cxn modelId="{17C20166-608A-44B0-841D-46DBEED7A990}" type="presOf" srcId="{54C290EE-B8BC-402A-9DAC-CA03AF676EC5}" destId="{B6F19BC2-E2CB-4F43-A472-DF072AE8D90A}" srcOrd="0" destOrd="0" presId="urn:microsoft.com/office/officeart/2005/8/layout/orgChart1"/>
    <dgm:cxn modelId="{3FE97D5E-AEE8-4380-95F9-44571C5C7C93}" type="presOf" srcId="{895BB833-5DB9-43D2-8B99-E32F7C222414}" destId="{EFBF98D0-99D0-479B-86E2-EC462615A03A}" srcOrd="0" destOrd="0" presId="urn:microsoft.com/office/officeart/2005/8/layout/orgChart1"/>
    <dgm:cxn modelId="{980395B0-6EC1-4E06-91B4-14C257F92E20}" type="presOf" srcId="{B3A2BCE0-56D0-4115-A135-CBB7BA6E7E48}" destId="{A761A05F-6F23-46F7-83C1-9A95FE2451A9}" srcOrd="1" destOrd="0" presId="urn:microsoft.com/office/officeart/2005/8/layout/orgChart1"/>
    <dgm:cxn modelId="{914EE68A-2EF7-45D8-9AB7-2AD4001452C2}" type="presOf" srcId="{1075E379-EDA4-461C-ADCD-42EE3498670E}" destId="{71BB3DEF-BFC5-4FFD-86D6-9D0E4E832717}" srcOrd="0" destOrd="0" presId="urn:microsoft.com/office/officeart/2005/8/layout/orgChart1"/>
    <dgm:cxn modelId="{B952BB54-6452-4358-89D3-1D33B2D04A62}" srcId="{895BB833-5DB9-43D2-8B99-E32F7C222414}" destId="{9364713D-CE6C-4025-9659-25A73AF80D3D}" srcOrd="4" destOrd="0" parTransId="{8A73A2FF-3D4B-495D-8FC2-C9FB86671FFE}" sibTransId="{551FD217-E546-4F22-855A-EFFAE9860593}"/>
    <dgm:cxn modelId="{9CED2A8C-DE40-4FD9-A1FC-51D43D8A37D7}" type="presOf" srcId="{9364713D-CE6C-4025-9659-25A73AF80D3D}" destId="{9F0C8E43-DA33-4CAA-BA1F-6292B3E749D6}" srcOrd="0" destOrd="0" presId="urn:microsoft.com/office/officeart/2005/8/layout/orgChart1"/>
    <dgm:cxn modelId="{585D8325-DD11-47B5-8265-763A1AC5E0D2}" type="presOf" srcId="{895BB833-5DB9-43D2-8B99-E32F7C222414}" destId="{FBC250AD-026A-4C83-894E-97C8607E4BC7}" srcOrd="1" destOrd="0" presId="urn:microsoft.com/office/officeart/2005/8/layout/orgChart1"/>
    <dgm:cxn modelId="{268660BA-79FC-42CD-AC99-B1CE40D584F0}" type="presOf" srcId="{C95BFEBD-602E-4C47-B7CE-65B427D09DF0}" destId="{244E50CC-904A-408C-9A5B-5B706E43AB2B}" srcOrd="1" destOrd="0" presId="urn:microsoft.com/office/officeart/2005/8/layout/orgChart1"/>
    <dgm:cxn modelId="{C3E4B93F-DB61-4BB9-AC34-E26F889FBBCB}" type="presOf" srcId="{F38E3DD4-EE87-4942-B291-D4AC45F2B79B}" destId="{D6DDE4AB-9C91-48B0-8EF5-B7B0F1B1FBC4}" srcOrd="0" destOrd="0" presId="urn:microsoft.com/office/officeart/2005/8/layout/orgChart1"/>
    <dgm:cxn modelId="{DFAF550B-AF44-4AC6-A668-652B159C3B9B}" type="presOf" srcId="{8A73A2FF-3D4B-495D-8FC2-C9FB86671FFE}" destId="{F5D905CB-4A8B-4A70-A6C1-40660A308E83}" srcOrd="0" destOrd="0" presId="urn:microsoft.com/office/officeart/2005/8/layout/orgChart1"/>
    <dgm:cxn modelId="{AB440C13-C009-4723-82E3-51788A7D6AFD}" type="presOf" srcId="{14859342-5DFC-4BFD-830C-B00937ADE0D9}" destId="{A970E480-6E1A-4BB0-9330-F7CADA9203DF}" srcOrd="1" destOrd="0" presId="urn:microsoft.com/office/officeart/2005/8/layout/orgChart1"/>
    <dgm:cxn modelId="{416FE187-06BD-4CE3-83D7-412FD57EA3AE}" type="presOf" srcId="{C58B6695-2234-4FFA-8120-E95ED6380E49}" destId="{B4775413-050D-4622-BB28-48DBC5C04949}" srcOrd="0" destOrd="0" presId="urn:microsoft.com/office/officeart/2005/8/layout/orgChart1"/>
    <dgm:cxn modelId="{956CD34D-5F19-46CE-969E-1E861A9B9642}" type="presOf" srcId="{C95BFEBD-602E-4C47-B7CE-65B427D09DF0}" destId="{320FB095-9387-4A07-A5C0-DA0EA608DA11}" srcOrd="0" destOrd="0" presId="urn:microsoft.com/office/officeart/2005/8/layout/orgChart1"/>
    <dgm:cxn modelId="{41D7743B-CB63-45ED-9E30-7C04394846DE}" srcId="{895BB833-5DB9-43D2-8B99-E32F7C222414}" destId="{C95BFEBD-602E-4C47-B7CE-65B427D09DF0}" srcOrd="0" destOrd="0" parTransId="{0749D131-0FC6-4E5D-852A-F587C3DDA6DD}" sibTransId="{7B21CDC4-A6DB-4D7A-B6E4-0E6DC962F22A}"/>
    <dgm:cxn modelId="{7A76F0B2-8061-441A-8B39-74B2FEA142FC}" srcId="{895BB833-5DB9-43D2-8B99-E32F7C222414}" destId="{1075E379-EDA4-461C-ADCD-42EE3498670E}" srcOrd="2" destOrd="0" parTransId="{C58B6695-2234-4FFA-8120-E95ED6380E49}" sibTransId="{38BB2E7C-E137-4574-9EE3-16A7035CC8DB}"/>
    <dgm:cxn modelId="{C2715DF1-4E70-4ACB-AA77-778A5983007B}" type="presOf" srcId="{0749D131-0FC6-4E5D-852A-F587C3DDA6DD}" destId="{AD447279-8D3D-4F0A-8081-41E58462CAB0}" srcOrd="0" destOrd="0" presId="urn:microsoft.com/office/officeart/2005/8/layout/orgChart1"/>
    <dgm:cxn modelId="{BC5D5E78-B20B-49B1-9719-B616C9247DE1}" type="presOf" srcId="{14859342-5DFC-4BFD-830C-B00937ADE0D9}" destId="{29A7B3D6-3C44-4274-83FF-EBA9C29D98B3}" srcOrd="0" destOrd="0" presId="urn:microsoft.com/office/officeart/2005/8/layout/orgChart1"/>
    <dgm:cxn modelId="{535CF24F-8BEB-4B49-868D-7B4DEF9A586E}" type="presOf" srcId="{1075E379-EDA4-461C-ADCD-42EE3498670E}" destId="{E2C9E17F-482D-4C42-ADAD-053349731A44}" srcOrd="1" destOrd="0" presId="urn:microsoft.com/office/officeart/2005/8/layout/orgChart1"/>
    <dgm:cxn modelId="{405589F3-699F-4A84-BC6D-1BE3F316D307}" srcId="{895BB833-5DB9-43D2-8B99-E32F7C222414}" destId="{14859342-5DFC-4BFD-830C-B00937ADE0D9}" srcOrd="5" destOrd="0" parTransId="{54C290EE-B8BC-402A-9DAC-CA03AF676EC5}" sibTransId="{F978B7D9-9A4B-4D1C-AC81-9BB5B05CF2BB}"/>
    <dgm:cxn modelId="{B040D616-5F68-4B9F-A7AC-7E7660550707}" type="presOf" srcId="{2FF77DCD-82F6-4B55-8B7E-F8BF8C5C6670}" destId="{BA2D8321-364D-433A-B3E2-62515859C14C}" srcOrd="0" destOrd="0" presId="urn:microsoft.com/office/officeart/2005/8/layout/orgChart1"/>
    <dgm:cxn modelId="{9A547A46-5E0C-4574-A1C8-40CE06134EF3}" type="presOf" srcId="{9364713D-CE6C-4025-9659-25A73AF80D3D}" destId="{7364897A-4455-454B-8264-97DF7F903714}" srcOrd="1" destOrd="0" presId="urn:microsoft.com/office/officeart/2005/8/layout/orgChart1"/>
    <dgm:cxn modelId="{226E5561-5420-4FD1-90C8-030A8E65FC89}" type="presOf" srcId="{B3A2BCE0-56D0-4115-A135-CBB7BA6E7E48}" destId="{C5CEFF09-80AA-4460-A398-8FDFB0C575F6}" srcOrd="0" destOrd="0" presId="urn:microsoft.com/office/officeart/2005/8/layout/orgChart1"/>
    <dgm:cxn modelId="{D3FAA702-A114-476A-84E3-EC274BD3F9F3}" type="presOf" srcId="{9F6F71AC-7A61-4A83-B6E7-B41E141D27F9}" destId="{3507A6A2-194A-4528-B61A-8BA6BADB6E9B}" srcOrd="0" destOrd="0" presId="urn:microsoft.com/office/officeart/2005/8/layout/orgChart1"/>
    <dgm:cxn modelId="{1509825B-8B7D-40B3-B202-3C6DCEFC3D5E}" srcId="{F38E3DD4-EE87-4942-B291-D4AC45F2B79B}" destId="{895BB833-5DB9-43D2-8B99-E32F7C222414}" srcOrd="0" destOrd="0" parTransId="{A10545CC-C7F4-435B-A7AA-3B1E4D4568AE}" sibTransId="{EE04355D-A02B-47CA-B4FE-8A925C9F2BED}"/>
    <dgm:cxn modelId="{8E0FE08C-E9EC-4044-90F9-DE580C6C8AA4}" type="presOf" srcId="{2FF77DCD-82F6-4B55-8B7E-F8BF8C5C6670}" destId="{7C570401-B6B7-4697-ADDC-7F7F647CCC3C}" srcOrd="1" destOrd="0" presId="urn:microsoft.com/office/officeart/2005/8/layout/orgChart1"/>
    <dgm:cxn modelId="{034D94EF-FB27-480B-B874-70FA1BABA722}" srcId="{895BB833-5DB9-43D2-8B99-E32F7C222414}" destId="{2FF77DCD-82F6-4B55-8B7E-F8BF8C5C6670}" srcOrd="1" destOrd="0" parTransId="{74A36BB9-C222-490C-96BE-082128B1A5B0}" sibTransId="{6A53501E-AC29-4FA8-830A-D61CB063C3AA}"/>
    <dgm:cxn modelId="{21678E7E-2E2C-46D8-BEF1-DC386E33768D}" type="presParOf" srcId="{D6DDE4AB-9C91-48B0-8EF5-B7B0F1B1FBC4}" destId="{672CC3C2-0AA4-46CB-B18A-1BA4A5926CE5}" srcOrd="0" destOrd="0" presId="urn:microsoft.com/office/officeart/2005/8/layout/orgChart1"/>
    <dgm:cxn modelId="{AE1FB500-6619-4714-9EB7-5C379BE326CF}" type="presParOf" srcId="{672CC3C2-0AA4-46CB-B18A-1BA4A5926CE5}" destId="{1646BF76-2F91-4A08-BF2C-F49ADF82CA0D}" srcOrd="0" destOrd="0" presId="urn:microsoft.com/office/officeart/2005/8/layout/orgChart1"/>
    <dgm:cxn modelId="{234C84A9-22D6-4DA4-BBD5-E71BF4A3BD3C}" type="presParOf" srcId="{1646BF76-2F91-4A08-BF2C-F49ADF82CA0D}" destId="{EFBF98D0-99D0-479B-86E2-EC462615A03A}" srcOrd="0" destOrd="0" presId="urn:microsoft.com/office/officeart/2005/8/layout/orgChart1"/>
    <dgm:cxn modelId="{718EC311-717D-44D0-BB69-94E99EE1515C}" type="presParOf" srcId="{1646BF76-2F91-4A08-BF2C-F49ADF82CA0D}" destId="{FBC250AD-026A-4C83-894E-97C8607E4BC7}" srcOrd="1" destOrd="0" presId="urn:microsoft.com/office/officeart/2005/8/layout/orgChart1"/>
    <dgm:cxn modelId="{754C28EF-5600-466E-B2D7-EBC7FBC76710}" type="presParOf" srcId="{672CC3C2-0AA4-46CB-B18A-1BA4A5926CE5}" destId="{253D2392-479F-4704-8992-FCDCD1B26EFA}" srcOrd="1" destOrd="0" presId="urn:microsoft.com/office/officeart/2005/8/layout/orgChart1"/>
    <dgm:cxn modelId="{27D57636-178B-4D69-A268-790950E4CE3A}" type="presParOf" srcId="{253D2392-479F-4704-8992-FCDCD1B26EFA}" destId="{AD447279-8D3D-4F0A-8081-41E58462CAB0}" srcOrd="0" destOrd="0" presId="urn:microsoft.com/office/officeart/2005/8/layout/orgChart1"/>
    <dgm:cxn modelId="{5BACBAFF-9F34-4B43-AE91-6F20B0200628}" type="presParOf" srcId="{253D2392-479F-4704-8992-FCDCD1B26EFA}" destId="{97EAA315-8589-446B-B171-A4719381143B}" srcOrd="1" destOrd="0" presId="urn:microsoft.com/office/officeart/2005/8/layout/orgChart1"/>
    <dgm:cxn modelId="{EEE7112F-40C5-45FD-AC5B-FDADC5C14D39}" type="presParOf" srcId="{97EAA315-8589-446B-B171-A4719381143B}" destId="{9EBBB93E-1BDD-46E3-A559-8A425B501B44}" srcOrd="0" destOrd="0" presId="urn:microsoft.com/office/officeart/2005/8/layout/orgChart1"/>
    <dgm:cxn modelId="{5C715925-37D0-4908-BC25-7F58FD5B4F99}" type="presParOf" srcId="{9EBBB93E-1BDD-46E3-A559-8A425B501B44}" destId="{320FB095-9387-4A07-A5C0-DA0EA608DA11}" srcOrd="0" destOrd="0" presId="urn:microsoft.com/office/officeart/2005/8/layout/orgChart1"/>
    <dgm:cxn modelId="{DB4E84FD-0D0D-4C1C-9CB1-045512FFFC5E}" type="presParOf" srcId="{9EBBB93E-1BDD-46E3-A559-8A425B501B44}" destId="{244E50CC-904A-408C-9A5B-5B706E43AB2B}" srcOrd="1" destOrd="0" presId="urn:microsoft.com/office/officeart/2005/8/layout/orgChart1"/>
    <dgm:cxn modelId="{B17CC4AC-CE9C-4F29-BA86-51B5673ECCEC}" type="presParOf" srcId="{97EAA315-8589-446B-B171-A4719381143B}" destId="{6374DF1E-C4EA-4C4C-9AC9-7CCAA5034523}" srcOrd="1" destOrd="0" presId="urn:microsoft.com/office/officeart/2005/8/layout/orgChart1"/>
    <dgm:cxn modelId="{D0DB5E75-7FF8-4E81-B686-7AECA8A24CEF}" type="presParOf" srcId="{97EAA315-8589-446B-B171-A4719381143B}" destId="{A78EF2C4-1DBE-4092-AAF3-4E9C981C1908}" srcOrd="2" destOrd="0" presId="urn:microsoft.com/office/officeart/2005/8/layout/orgChart1"/>
    <dgm:cxn modelId="{1419C364-0E0A-4446-886A-6E8D2EC13E9A}" type="presParOf" srcId="{253D2392-479F-4704-8992-FCDCD1B26EFA}" destId="{F0056A4A-D4BB-4D2E-B322-BC27637947A0}" srcOrd="2" destOrd="0" presId="urn:microsoft.com/office/officeart/2005/8/layout/orgChart1"/>
    <dgm:cxn modelId="{539F3CA2-C8F6-4EDE-A8E3-D2572D0A5D84}" type="presParOf" srcId="{253D2392-479F-4704-8992-FCDCD1B26EFA}" destId="{8D637244-115F-4EFA-81E0-9164C2ED2942}" srcOrd="3" destOrd="0" presId="urn:microsoft.com/office/officeart/2005/8/layout/orgChart1"/>
    <dgm:cxn modelId="{2D81F9C0-9126-4B9E-ACD1-84E7A82F522C}" type="presParOf" srcId="{8D637244-115F-4EFA-81E0-9164C2ED2942}" destId="{F96C8E4A-5BFD-42DF-B295-7F49EB86E91D}" srcOrd="0" destOrd="0" presId="urn:microsoft.com/office/officeart/2005/8/layout/orgChart1"/>
    <dgm:cxn modelId="{E587593A-E3F4-4FC9-BEF0-307947ADE7B6}" type="presParOf" srcId="{F96C8E4A-5BFD-42DF-B295-7F49EB86E91D}" destId="{BA2D8321-364D-433A-B3E2-62515859C14C}" srcOrd="0" destOrd="0" presId="urn:microsoft.com/office/officeart/2005/8/layout/orgChart1"/>
    <dgm:cxn modelId="{883FB544-379C-42E4-9F39-BEB945A8303B}" type="presParOf" srcId="{F96C8E4A-5BFD-42DF-B295-7F49EB86E91D}" destId="{7C570401-B6B7-4697-ADDC-7F7F647CCC3C}" srcOrd="1" destOrd="0" presId="urn:microsoft.com/office/officeart/2005/8/layout/orgChart1"/>
    <dgm:cxn modelId="{A8D0F0E7-0D88-4EF9-9A7F-92A3B8FF1675}" type="presParOf" srcId="{8D637244-115F-4EFA-81E0-9164C2ED2942}" destId="{08C3C611-1790-4772-BD16-F751CC39AAAB}" srcOrd="1" destOrd="0" presId="urn:microsoft.com/office/officeart/2005/8/layout/orgChart1"/>
    <dgm:cxn modelId="{C7EEFF1A-814B-412B-87D7-E24E18EE294B}" type="presParOf" srcId="{8D637244-115F-4EFA-81E0-9164C2ED2942}" destId="{CBFE982D-6864-47D9-839E-76514785E095}" srcOrd="2" destOrd="0" presId="urn:microsoft.com/office/officeart/2005/8/layout/orgChart1"/>
    <dgm:cxn modelId="{CE4C238F-7BB5-4C38-A5E6-420FD4BA8DCA}" type="presParOf" srcId="{253D2392-479F-4704-8992-FCDCD1B26EFA}" destId="{B4775413-050D-4622-BB28-48DBC5C04949}" srcOrd="4" destOrd="0" presId="urn:microsoft.com/office/officeart/2005/8/layout/orgChart1"/>
    <dgm:cxn modelId="{9F350EF3-8547-453B-A8BA-70836033DB56}" type="presParOf" srcId="{253D2392-479F-4704-8992-FCDCD1B26EFA}" destId="{EDD84B20-41C7-4D25-838E-EC4772742DDF}" srcOrd="5" destOrd="0" presId="urn:microsoft.com/office/officeart/2005/8/layout/orgChart1"/>
    <dgm:cxn modelId="{013A337B-AD09-432B-BD91-B1696E4AD743}" type="presParOf" srcId="{EDD84B20-41C7-4D25-838E-EC4772742DDF}" destId="{7B715966-E516-4777-B046-32D790EEB79D}" srcOrd="0" destOrd="0" presId="urn:microsoft.com/office/officeart/2005/8/layout/orgChart1"/>
    <dgm:cxn modelId="{A62B7EB4-8B5D-4993-83AB-A0B5A9016241}" type="presParOf" srcId="{7B715966-E516-4777-B046-32D790EEB79D}" destId="{71BB3DEF-BFC5-4FFD-86D6-9D0E4E832717}" srcOrd="0" destOrd="0" presId="urn:microsoft.com/office/officeart/2005/8/layout/orgChart1"/>
    <dgm:cxn modelId="{FDD0DDCD-36C2-452F-8D56-461C0F8D117F}" type="presParOf" srcId="{7B715966-E516-4777-B046-32D790EEB79D}" destId="{E2C9E17F-482D-4C42-ADAD-053349731A44}" srcOrd="1" destOrd="0" presId="urn:microsoft.com/office/officeart/2005/8/layout/orgChart1"/>
    <dgm:cxn modelId="{509DC516-A185-44A7-8479-6C8A777F64E4}" type="presParOf" srcId="{EDD84B20-41C7-4D25-838E-EC4772742DDF}" destId="{5E5B0AC7-20DD-4309-9B9F-8AC0E51572BA}" srcOrd="1" destOrd="0" presId="urn:microsoft.com/office/officeart/2005/8/layout/orgChart1"/>
    <dgm:cxn modelId="{1FF1FC09-4AA8-4374-8CEF-2D66AD3FE214}" type="presParOf" srcId="{EDD84B20-41C7-4D25-838E-EC4772742DDF}" destId="{7A35FA16-682D-4AD6-85B8-C594A5D03A8D}" srcOrd="2" destOrd="0" presId="urn:microsoft.com/office/officeart/2005/8/layout/orgChart1"/>
    <dgm:cxn modelId="{9A82BF73-4170-46F0-A1B9-E8682DEF33FD}" type="presParOf" srcId="{253D2392-479F-4704-8992-FCDCD1B26EFA}" destId="{3507A6A2-194A-4528-B61A-8BA6BADB6E9B}" srcOrd="6" destOrd="0" presId="urn:microsoft.com/office/officeart/2005/8/layout/orgChart1"/>
    <dgm:cxn modelId="{DD48D663-90FC-4BDD-862C-D4901DD4BC91}" type="presParOf" srcId="{253D2392-479F-4704-8992-FCDCD1B26EFA}" destId="{3D219203-D4DE-407D-A5F7-65AB3AE7121F}" srcOrd="7" destOrd="0" presId="urn:microsoft.com/office/officeart/2005/8/layout/orgChart1"/>
    <dgm:cxn modelId="{0D14E999-6930-4EC1-BFDB-797A91684D05}" type="presParOf" srcId="{3D219203-D4DE-407D-A5F7-65AB3AE7121F}" destId="{8158173E-4EDC-4D70-AD29-0127C0E9DB30}" srcOrd="0" destOrd="0" presId="urn:microsoft.com/office/officeart/2005/8/layout/orgChart1"/>
    <dgm:cxn modelId="{D32D3051-9BB5-4339-A484-16B85E113135}" type="presParOf" srcId="{8158173E-4EDC-4D70-AD29-0127C0E9DB30}" destId="{C5CEFF09-80AA-4460-A398-8FDFB0C575F6}" srcOrd="0" destOrd="0" presId="urn:microsoft.com/office/officeart/2005/8/layout/orgChart1"/>
    <dgm:cxn modelId="{F37F28CB-7812-4A01-BC11-C445332897D7}" type="presParOf" srcId="{8158173E-4EDC-4D70-AD29-0127C0E9DB30}" destId="{A761A05F-6F23-46F7-83C1-9A95FE2451A9}" srcOrd="1" destOrd="0" presId="urn:microsoft.com/office/officeart/2005/8/layout/orgChart1"/>
    <dgm:cxn modelId="{69D4F8AD-9AFA-404C-B439-EC16531A80D7}" type="presParOf" srcId="{3D219203-D4DE-407D-A5F7-65AB3AE7121F}" destId="{3E8697D8-9634-489A-91EC-6470AC1D60AC}" srcOrd="1" destOrd="0" presId="urn:microsoft.com/office/officeart/2005/8/layout/orgChart1"/>
    <dgm:cxn modelId="{589AFCD8-96E1-4D59-9F89-5019D9058094}" type="presParOf" srcId="{3D219203-D4DE-407D-A5F7-65AB3AE7121F}" destId="{87528DE7-B95B-4CC7-B0A2-CDC3611061AE}" srcOrd="2" destOrd="0" presId="urn:microsoft.com/office/officeart/2005/8/layout/orgChart1"/>
    <dgm:cxn modelId="{10B995E7-6697-46FB-ABD1-82168D83BBE7}" type="presParOf" srcId="{253D2392-479F-4704-8992-FCDCD1B26EFA}" destId="{F5D905CB-4A8B-4A70-A6C1-40660A308E83}" srcOrd="8" destOrd="0" presId="urn:microsoft.com/office/officeart/2005/8/layout/orgChart1"/>
    <dgm:cxn modelId="{95DDF336-494A-49A8-AD41-FEF7D6FBF6C4}" type="presParOf" srcId="{253D2392-479F-4704-8992-FCDCD1B26EFA}" destId="{BA5BD83F-40A2-408D-B2A4-C2E313D6E6AB}" srcOrd="9" destOrd="0" presId="urn:microsoft.com/office/officeart/2005/8/layout/orgChart1"/>
    <dgm:cxn modelId="{AFC87531-B48E-4CB3-967B-4FFB59D0E99A}" type="presParOf" srcId="{BA5BD83F-40A2-408D-B2A4-C2E313D6E6AB}" destId="{45E2DD41-DC04-474D-9B89-2AC6E1551F68}" srcOrd="0" destOrd="0" presId="urn:microsoft.com/office/officeart/2005/8/layout/orgChart1"/>
    <dgm:cxn modelId="{FB065C7F-AFBA-4646-8511-018F85930689}" type="presParOf" srcId="{45E2DD41-DC04-474D-9B89-2AC6E1551F68}" destId="{9F0C8E43-DA33-4CAA-BA1F-6292B3E749D6}" srcOrd="0" destOrd="0" presId="urn:microsoft.com/office/officeart/2005/8/layout/orgChart1"/>
    <dgm:cxn modelId="{77A42B3E-3922-45EB-8B22-043D7BF27AF3}" type="presParOf" srcId="{45E2DD41-DC04-474D-9B89-2AC6E1551F68}" destId="{7364897A-4455-454B-8264-97DF7F903714}" srcOrd="1" destOrd="0" presId="urn:microsoft.com/office/officeart/2005/8/layout/orgChart1"/>
    <dgm:cxn modelId="{B0511CE9-DCFF-4690-AB1F-0C7C8C69D959}" type="presParOf" srcId="{BA5BD83F-40A2-408D-B2A4-C2E313D6E6AB}" destId="{F4B5C8E4-1B93-4D6C-84DB-40A3B9B76AF8}" srcOrd="1" destOrd="0" presId="urn:microsoft.com/office/officeart/2005/8/layout/orgChart1"/>
    <dgm:cxn modelId="{801568BF-FA07-4F7E-BED5-4456F636055E}" type="presParOf" srcId="{BA5BD83F-40A2-408D-B2A4-C2E313D6E6AB}" destId="{62C45D1D-7BD7-4659-B757-E84C38F8554B}" srcOrd="2" destOrd="0" presId="urn:microsoft.com/office/officeart/2005/8/layout/orgChart1"/>
    <dgm:cxn modelId="{1A081817-6B32-4FF2-913A-8E354FCBDC88}" type="presParOf" srcId="{253D2392-479F-4704-8992-FCDCD1B26EFA}" destId="{B6F19BC2-E2CB-4F43-A472-DF072AE8D90A}" srcOrd="10" destOrd="0" presId="urn:microsoft.com/office/officeart/2005/8/layout/orgChart1"/>
    <dgm:cxn modelId="{3C788733-A241-4C0E-871C-A9C95EB044B8}" type="presParOf" srcId="{253D2392-479F-4704-8992-FCDCD1B26EFA}" destId="{909AAD91-F806-491B-B6D2-3CDE905479F4}" srcOrd="11" destOrd="0" presId="urn:microsoft.com/office/officeart/2005/8/layout/orgChart1"/>
    <dgm:cxn modelId="{FE59F479-6F50-4403-8423-2F2D1409C72E}" type="presParOf" srcId="{909AAD91-F806-491B-B6D2-3CDE905479F4}" destId="{F294A8CB-D4C4-44DF-98C1-09578952D100}" srcOrd="0" destOrd="0" presId="urn:microsoft.com/office/officeart/2005/8/layout/orgChart1"/>
    <dgm:cxn modelId="{D692FD84-6384-4FAE-A7AB-B622CB956872}" type="presParOf" srcId="{F294A8CB-D4C4-44DF-98C1-09578952D100}" destId="{29A7B3D6-3C44-4274-83FF-EBA9C29D98B3}" srcOrd="0" destOrd="0" presId="urn:microsoft.com/office/officeart/2005/8/layout/orgChart1"/>
    <dgm:cxn modelId="{8A2C2B00-271D-429D-8179-18D6625BE995}" type="presParOf" srcId="{F294A8CB-D4C4-44DF-98C1-09578952D100}" destId="{A970E480-6E1A-4BB0-9330-F7CADA9203DF}" srcOrd="1" destOrd="0" presId="urn:microsoft.com/office/officeart/2005/8/layout/orgChart1"/>
    <dgm:cxn modelId="{474974D9-DDA7-4187-A534-0CBC9D6BF73D}" type="presParOf" srcId="{909AAD91-F806-491B-B6D2-3CDE905479F4}" destId="{9524BEE4-54EF-4F09-8798-250E4B47DA10}" srcOrd="1" destOrd="0" presId="urn:microsoft.com/office/officeart/2005/8/layout/orgChart1"/>
    <dgm:cxn modelId="{C007A104-3816-4CFC-B0DC-B4D628781A4D}" type="presParOf" srcId="{909AAD91-F806-491B-B6D2-3CDE905479F4}" destId="{57F0FB2A-6E79-48A1-8ACB-2F477DFBE5CB}" srcOrd="2" destOrd="0" presId="urn:microsoft.com/office/officeart/2005/8/layout/orgChart1"/>
    <dgm:cxn modelId="{83C307C3-C432-43ED-9F53-49DDCAAF4443}" type="presParOf" srcId="{672CC3C2-0AA4-46CB-B18A-1BA4A5926CE5}" destId="{42D7AFDC-2BAD-40D4-BE88-BFECA05782AE}"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38E3DD4-EE87-4942-B291-D4AC45F2B79B}" type="doc">
      <dgm:prSet loTypeId="urn:microsoft.com/office/officeart/2005/8/layout/orgChart1" loCatId="hierarchy" qsTypeId="urn:microsoft.com/office/officeart/2005/8/quickstyle/3d1" qsCatId="3D" csTypeId="urn:microsoft.com/office/officeart/2005/8/colors/accent1_2" csCatId="accent1" phldr="1"/>
      <dgm:spPr/>
      <dgm:t>
        <a:bodyPr/>
        <a:lstStyle/>
        <a:p>
          <a:endParaRPr lang="pl-PL"/>
        </a:p>
      </dgm:t>
    </dgm:pt>
    <dgm:pt modelId="{895BB833-5DB9-43D2-8B99-E32F7C222414}">
      <dgm:prSet phldrT="[Tekst]" custT="1"/>
      <dgm:spPr>
        <a:gradFill rotWithShape="0">
          <a:gsLst>
            <a:gs pos="50000">
              <a:schemeClr val="accent4">
                <a:lumMod val="75000"/>
              </a:schemeClr>
            </a:gs>
            <a:gs pos="100000">
              <a:schemeClr val="accent4">
                <a:lumMod val="50000"/>
              </a:schemeClr>
            </a:gs>
          </a:gsLst>
        </a:gradFill>
      </dgm:spPr>
      <dgm:t>
        <a:bodyPr/>
        <a:lstStyle/>
        <a:p>
          <a:r>
            <a:rPr lang="pl-PL" sz="1400" b="1" dirty="0" smtClean="0">
              <a:latin typeface="Century Gothic" panose="020B0502020202020204" pitchFamily="34" charset="0"/>
            </a:rPr>
            <a:t>NA POZIOMIE</a:t>
          </a:r>
        </a:p>
        <a:p>
          <a:r>
            <a:rPr lang="pl-PL" sz="1400" b="1" dirty="0" smtClean="0">
              <a:latin typeface="Century Gothic" panose="020B0502020202020204" pitchFamily="34" charset="0"/>
            </a:rPr>
            <a:t>KRAJOWYM</a:t>
          </a:r>
          <a:endParaRPr lang="pl-PL" sz="1400" b="1" dirty="0">
            <a:latin typeface="Century Gothic" panose="020B0502020202020204" pitchFamily="34" charset="0"/>
          </a:endParaRPr>
        </a:p>
      </dgm:t>
    </dgm:pt>
    <dgm:pt modelId="{A10545CC-C7F4-435B-A7AA-3B1E4D4568AE}" type="parTrans" cxnId="{1509825B-8B7D-40B3-B202-3C6DCEFC3D5E}">
      <dgm:prSet/>
      <dgm:spPr/>
      <dgm:t>
        <a:bodyPr/>
        <a:lstStyle/>
        <a:p>
          <a:endParaRPr lang="pl-PL"/>
        </a:p>
      </dgm:t>
    </dgm:pt>
    <dgm:pt modelId="{EE04355D-A02B-47CA-B4FE-8A925C9F2BED}" type="sibTrans" cxnId="{1509825B-8B7D-40B3-B202-3C6DCEFC3D5E}">
      <dgm:prSet/>
      <dgm:spPr/>
      <dgm:t>
        <a:bodyPr/>
        <a:lstStyle/>
        <a:p>
          <a:endParaRPr lang="pl-PL"/>
        </a:p>
      </dgm:t>
    </dgm:pt>
    <dgm:pt modelId="{C95BFEBD-602E-4C47-B7CE-65B427D09DF0}">
      <dgm:prSet phldrT="[Tekst]" custT="1"/>
      <dgm:spPr>
        <a:gradFill rotWithShape="0">
          <a:gsLst>
            <a:gs pos="50000">
              <a:schemeClr val="accent4">
                <a:lumMod val="75000"/>
              </a:schemeClr>
            </a:gs>
            <a:gs pos="100000">
              <a:schemeClr val="accent4">
                <a:lumMod val="50000"/>
              </a:schemeClr>
            </a:gs>
          </a:gsLst>
        </a:gradFill>
      </dgm:spPr>
      <dgm:t>
        <a:bodyPr/>
        <a:lstStyle/>
        <a:p>
          <a:pPr>
            <a:spcAft>
              <a:spcPts val="0"/>
            </a:spcAft>
          </a:pPr>
          <a:r>
            <a:rPr lang="pl-PL" sz="1200" b="1" dirty="0" smtClean="0">
              <a:latin typeface="Century Gothic" panose="020B0502020202020204" pitchFamily="34" charset="0"/>
            </a:rPr>
            <a:t>Strategia Rozwoju Kapitału</a:t>
          </a:r>
        </a:p>
        <a:p>
          <a:pPr>
            <a:spcAft>
              <a:spcPts val="0"/>
            </a:spcAft>
          </a:pPr>
          <a:r>
            <a:rPr lang="pl-PL" sz="1200" b="1" dirty="0" smtClean="0">
              <a:latin typeface="Century Gothic" panose="020B0502020202020204" pitchFamily="34" charset="0"/>
            </a:rPr>
            <a:t>Społecznego 2030</a:t>
          </a:r>
          <a:endParaRPr lang="pl-PL" sz="1200" b="1" dirty="0">
            <a:latin typeface="Century Gothic" panose="020B0502020202020204" pitchFamily="34" charset="0"/>
          </a:endParaRPr>
        </a:p>
      </dgm:t>
    </dgm:pt>
    <dgm:pt modelId="{0749D131-0FC6-4E5D-852A-F587C3DDA6DD}" type="parTrans" cxnId="{41D7743B-CB63-45ED-9E30-7C04394846DE}">
      <dgm:prSet/>
      <dgm:spPr>
        <a:ln>
          <a:solidFill>
            <a:schemeClr val="accent4">
              <a:lumMod val="50000"/>
            </a:schemeClr>
          </a:solidFill>
        </a:ln>
      </dgm:spPr>
      <dgm:t>
        <a:bodyPr/>
        <a:lstStyle/>
        <a:p>
          <a:endParaRPr lang="pl-PL" sz="1400" b="1">
            <a:latin typeface="Century Gothic" panose="020B0502020202020204" pitchFamily="34" charset="0"/>
          </a:endParaRPr>
        </a:p>
      </dgm:t>
    </dgm:pt>
    <dgm:pt modelId="{7B21CDC4-A6DB-4D7A-B6E4-0E6DC962F22A}" type="sibTrans" cxnId="{41D7743B-CB63-45ED-9E30-7C04394846DE}">
      <dgm:prSet/>
      <dgm:spPr/>
      <dgm:t>
        <a:bodyPr/>
        <a:lstStyle/>
        <a:p>
          <a:endParaRPr lang="pl-PL"/>
        </a:p>
      </dgm:t>
    </dgm:pt>
    <dgm:pt modelId="{9364713D-CE6C-4025-9659-25A73AF80D3D}">
      <dgm:prSet phldrT="[Tekst]" custT="1"/>
      <dgm:spPr>
        <a:gradFill rotWithShape="0">
          <a:gsLst>
            <a:gs pos="50000">
              <a:schemeClr val="accent4">
                <a:lumMod val="75000"/>
              </a:schemeClr>
            </a:gs>
            <a:gs pos="100000">
              <a:schemeClr val="accent4">
                <a:lumMod val="50000"/>
              </a:schemeClr>
            </a:gs>
          </a:gsLst>
        </a:gradFill>
      </dgm:spPr>
      <dgm:t>
        <a:bodyPr/>
        <a:lstStyle/>
        <a:p>
          <a:pPr>
            <a:spcAft>
              <a:spcPts val="0"/>
            </a:spcAft>
          </a:pPr>
          <a:r>
            <a:rPr lang="pl-PL" sz="1200" b="1" dirty="0" smtClean="0">
              <a:latin typeface="Century Gothic" panose="020B0502020202020204" pitchFamily="34" charset="0"/>
            </a:rPr>
            <a:t>Krajowy Program Ochrony</a:t>
          </a:r>
        </a:p>
        <a:p>
          <a:pPr>
            <a:spcAft>
              <a:spcPts val="0"/>
            </a:spcAft>
          </a:pPr>
          <a:r>
            <a:rPr lang="pl-PL" sz="1200" b="1" dirty="0" smtClean="0">
              <a:latin typeface="Century Gothic" panose="020B0502020202020204" pitchFamily="34" charset="0"/>
            </a:rPr>
            <a:t>Zabytków i Opieki nad Zabytkami</a:t>
          </a:r>
        </a:p>
        <a:p>
          <a:pPr>
            <a:spcAft>
              <a:spcPts val="0"/>
            </a:spcAft>
          </a:pPr>
          <a:r>
            <a:rPr lang="pl-PL" sz="1200" b="1" dirty="0" smtClean="0">
              <a:latin typeface="Century Gothic" panose="020B0502020202020204" pitchFamily="34" charset="0"/>
            </a:rPr>
            <a:t>na lata 2023-2026</a:t>
          </a:r>
          <a:endParaRPr lang="pl-PL" sz="1200" b="1" dirty="0">
            <a:latin typeface="Century Gothic" panose="020B0502020202020204" pitchFamily="34" charset="0"/>
          </a:endParaRPr>
        </a:p>
      </dgm:t>
    </dgm:pt>
    <dgm:pt modelId="{8A73A2FF-3D4B-495D-8FC2-C9FB86671FFE}" type="parTrans" cxnId="{B952BB54-6452-4358-89D3-1D33B2D04A62}">
      <dgm:prSet/>
      <dgm:spPr>
        <a:ln>
          <a:solidFill>
            <a:schemeClr val="accent4">
              <a:lumMod val="50000"/>
            </a:schemeClr>
          </a:solidFill>
        </a:ln>
      </dgm:spPr>
      <dgm:t>
        <a:bodyPr/>
        <a:lstStyle/>
        <a:p>
          <a:endParaRPr lang="pl-PL" sz="1400" b="1">
            <a:latin typeface="Century Gothic" panose="020B0502020202020204" pitchFamily="34" charset="0"/>
          </a:endParaRPr>
        </a:p>
      </dgm:t>
    </dgm:pt>
    <dgm:pt modelId="{551FD217-E546-4F22-855A-EFFAE9860593}" type="sibTrans" cxnId="{B952BB54-6452-4358-89D3-1D33B2D04A62}">
      <dgm:prSet/>
      <dgm:spPr/>
      <dgm:t>
        <a:bodyPr/>
        <a:lstStyle/>
        <a:p>
          <a:endParaRPr lang="pl-PL"/>
        </a:p>
      </dgm:t>
    </dgm:pt>
    <dgm:pt modelId="{B3A2BCE0-56D0-4115-A135-CBB7BA6E7E48}">
      <dgm:prSet phldrT="[Tekst]" custT="1"/>
      <dgm:spPr>
        <a:gradFill rotWithShape="0">
          <a:gsLst>
            <a:gs pos="50000">
              <a:schemeClr val="accent4">
                <a:lumMod val="75000"/>
              </a:schemeClr>
            </a:gs>
            <a:gs pos="100000">
              <a:schemeClr val="accent4">
                <a:lumMod val="50000"/>
              </a:schemeClr>
            </a:gs>
          </a:gsLst>
        </a:gradFill>
      </dgm:spPr>
      <dgm:t>
        <a:bodyPr/>
        <a:lstStyle/>
        <a:p>
          <a:pPr>
            <a:spcAft>
              <a:spcPts val="0"/>
            </a:spcAft>
          </a:pPr>
          <a:r>
            <a:rPr lang="pl-PL" sz="1200" b="1" dirty="0" smtClean="0">
              <a:latin typeface="Century Gothic" panose="020B0502020202020204" pitchFamily="34" charset="0"/>
            </a:rPr>
            <a:t>Rekomendacja Warszawska w Sprawie Odbudowy </a:t>
          </a:r>
        </a:p>
        <a:p>
          <a:pPr>
            <a:spcAft>
              <a:spcPts val="0"/>
            </a:spcAft>
          </a:pPr>
          <a:r>
            <a:rPr lang="pl-PL" sz="1200" b="1" dirty="0" smtClean="0">
              <a:latin typeface="Century Gothic" panose="020B0502020202020204" pitchFamily="34" charset="0"/>
            </a:rPr>
            <a:t>i Rekonstrukcji Dziedzictwa Kulturowego</a:t>
          </a:r>
          <a:endParaRPr lang="pl-PL" sz="1200" b="1" dirty="0">
            <a:latin typeface="Century Gothic" panose="020B0502020202020204" pitchFamily="34" charset="0"/>
          </a:endParaRPr>
        </a:p>
      </dgm:t>
    </dgm:pt>
    <dgm:pt modelId="{9F6F71AC-7A61-4A83-B6E7-B41E141D27F9}" type="parTrans" cxnId="{A764A4FF-6DFD-4136-B686-E5215914FEDB}">
      <dgm:prSet/>
      <dgm:spPr>
        <a:ln>
          <a:solidFill>
            <a:schemeClr val="accent4">
              <a:lumMod val="50000"/>
            </a:schemeClr>
          </a:solidFill>
        </a:ln>
      </dgm:spPr>
      <dgm:t>
        <a:bodyPr/>
        <a:lstStyle/>
        <a:p>
          <a:endParaRPr lang="pl-PL" sz="1400" b="1">
            <a:latin typeface="Century Gothic" panose="020B0502020202020204" pitchFamily="34" charset="0"/>
          </a:endParaRPr>
        </a:p>
      </dgm:t>
    </dgm:pt>
    <dgm:pt modelId="{98CCCC51-EC8E-4AAA-ACB8-8F1E3D223EA2}" type="sibTrans" cxnId="{A764A4FF-6DFD-4136-B686-E5215914FEDB}">
      <dgm:prSet/>
      <dgm:spPr/>
      <dgm:t>
        <a:bodyPr/>
        <a:lstStyle/>
        <a:p>
          <a:endParaRPr lang="pl-PL"/>
        </a:p>
      </dgm:t>
    </dgm:pt>
    <dgm:pt modelId="{2FF77DCD-82F6-4B55-8B7E-F8BF8C5C6670}">
      <dgm:prSet phldrT="[Tekst]" custT="1"/>
      <dgm:spPr>
        <a:gradFill rotWithShape="0">
          <a:gsLst>
            <a:gs pos="50000">
              <a:schemeClr val="accent4">
                <a:lumMod val="75000"/>
              </a:schemeClr>
            </a:gs>
            <a:gs pos="100000">
              <a:schemeClr val="accent4">
                <a:lumMod val="50000"/>
              </a:schemeClr>
            </a:gs>
          </a:gsLst>
        </a:gradFill>
      </dgm:spPr>
      <dgm:t>
        <a:bodyPr/>
        <a:lstStyle/>
        <a:p>
          <a:pPr>
            <a:spcAft>
              <a:spcPts val="0"/>
            </a:spcAft>
          </a:pPr>
          <a:r>
            <a:rPr lang="pl-PL" sz="1200" b="1" dirty="0" smtClean="0">
              <a:latin typeface="Century Gothic" panose="020B0502020202020204" pitchFamily="34" charset="0"/>
            </a:rPr>
            <a:t>Strategia na rzecz</a:t>
          </a:r>
        </a:p>
        <a:p>
          <a:pPr>
            <a:spcAft>
              <a:spcPts val="0"/>
            </a:spcAft>
          </a:pPr>
          <a:r>
            <a:rPr lang="pl-PL" sz="1200" b="1" dirty="0" smtClean="0">
              <a:latin typeface="Century Gothic" panose="020B0502020202020204" pitchFamily="34" charset="0"/>
            </a:rPr>
            <a:t>Odpowiedzialnego Rozwoju do</a:t>
          </a:r>
        </a:p>
        <a:p>
          <a:pPr>
            <a:spcAft>
              <a:spcPts val="0"/>
            </a:spcAft>
          </a:pPr>
          <a:r>
            <a:rPr lang="pl-PL" sz="1200" b="1" dirty="0" smtClean="0">
              <a:latin typeface="Century Gothic" panose="020B0502020202020204" pitchFamily="34" charset="0"/>
            </a:rPr>
            <a:t>roku 2020 (perspektywa 2030)</a:t>
          </a:r>
          <a:endParaRPr lang="pl-PL" sz="1200" b="1" dirty="0">
            <a:latin typeface="Century Gothic" panose="020B0502020202020204" pitchFamily="34" charset="0"/>
          </a:endParaRPr>
        </a:p>
      </dgm:t>
    </dgm:pt>
    <dgm:pt modelId="{74A36BB9-C222-490C-96BE-082128B1A5B0}" type="parTrans" cxnId="{034D94EF-FB27-480B-B874-70FA1BABA722}">
      <dgm:prSet/>
      <dgm:spPr>
        <a:ln>
          <a:solidFill>
            <a:schemeClr val="accent4">
              <a:lumMod val="50000"/>
            </a:schemeClr>
          </a:solidFill>
        </a:ln>
      </dgm:spPr>
      <dgm:t>
        <a:bodyPr/>
        <a:lstStyle/>
        <a:p>
          <a:endParaRPr lang="pl-PL" sz="1400" b="1">
            <a:latin typeface="Century Gothic" panose="020B0502020202020204" pitchFamily="34" charset="0"/>
          </a:endParaRPr>
        </a:p>
      </dgm:t>
    </dgm:pt>
    <dgm:pt modelId="{6A53501E-AC29-4FA8-830A-D61CB063C3AA}" type="sibTrans" cxnId="{034D94EF-FB27-480B-B874-70FA1BABA722}">
      <dgm:prSet/>
      <dgm:spPr/>
      <dgm:t>
        <a:bodyPr/>
        <a:lstStyle/>
        <a:p>
          <a:endParaRPr lang="pl-PL"/>
        </a:p>
      </dgm:t>
    </dgm:pt>
    <dgm:pt modelId="{1075E379-EDA4-461C-ADCD-42EE3498670E}">
      <dgm:prSet phldrT="[Tekst]" custT="1"/>
      <dgm:spPr>
        <a:gradFill rotWithShape="0">
          <a:gsLst>
            <a:gs pos="50000">
              <a:schemeClr val="accent4">
                <a:lumMod val="75000"/>
              </a:schemeClr>
            </a:gs>
            <a:gs pos="100000">
              <a:schemeClr val="accent4">
                <a:lumMod val="50000"/>
              </a:schemeClr>
            </a:gs>
          </a:gsLst>
        </a:gradFill>
      </dgm:spPr>
      <dgm:t>
        <a:bodyPr/>
        <a:lstStyle/>
        <a:p>
          <a:pPr>
            <a:spcAft>
              <a:spcPts val="0"/>
            </a:spcAft>
          </a:pPr>
          <a:r>
            <a:rPr lang="pl-PL" sz="1200" b="1" dirty="0" smtClean="0">
              <a:latin typeface="Century Gothic" panose="020B0502020202020204" pitchFamily="34" charset="0"/>
            </a:rPr>
            <a:t>Krajowa Polityka Miejska do roku</a:t>
          </a:r>
        </a:p>
        <a:p>
          <a:pPr>
            <a:spcAft>
              <a:spcPts val="0"/>
            </a:spcAft>
          </a:pPr>
          <a:r>
            <a:rPr lang="pl-PL" sz="1200" b="1" dirty="0" smtClean="0">
              <a:latin typeface="Century Gothic" panose="020B0502020202020204" pitchFamily="34" charset="0"/>
            </a:rPr>
            <a:t>2030</a:t>
          </a:r>
          <a:endParaRPr lang="pl-PL" sz="1200" b="1" dirty="0">
            <a:latin typeface="Century Gothic" panose="020B0502020202020204" pitchFamily="34" charset="0"/>
          </a:endParaRPr>
        </a:p>
      </dgm:t>
    </dgm:pt>
    <dgm:pt modelId="{C58B6695-2234-4FFA-8120-E95ED6380E49}" type="parTrans" cxnId="{7A76F0B2-8061-441A-8B39-74B2FEA142FC}">
      <dgm:prSet/>
      <dgm:spPr>
        <a:ln>
          <a:solidFill>
            <a:schemeClr val="accent4">
              <a:lumMod val="50000"/>
            </a:schemeClr>
          </a:solidFill>
        </a:ln>
      </dgm:spPr>
      <dgm:t>
        <a:bodyPr/>
        <a:lstStyle/>
        <a:p>
          <a:endParaRPr lang="pl-PL" sz="1400" b="1">
            <a:latin typeface="Century Gothic" panose="020B0502020202020204" pitchFamily="34" charset="0"/>
          </a:endParaRPr>
        </a:p>
      </dgm:t>
    </dgm:pt>
    <dgm:pt modelId="{38BB2E7C-E137-4574-9EE3-16A7035CC8DB}" type="sibTrans" cxnId="{7A76F0B2-8061-441A-8B39-74B2FEA142FC}">
      <dgm:prSet/>
      <dgm:spPr/>
      <dgm:t>
        <a:bodyPr/>
        <a:lstStyle/>
        <a:p>
          <a:endParaRPr lang="pl-PL"/>
        </a:p>
      </dgm:t>
    </dgm:pt>
    <dgm:pt modelId="{D6DDE4AB-9C91-48B0-8EF5-B7B0F1B1FBC4}" type="pres">
      <dgm:prSet presAssocID="{F38E3DD4-EE87-4942-B291-D4AC45F2B79B}" presName="hierChild1" presStyleCnt="0">
        <dgm:presLayoutVars>
          <dgm:orgChart val="1"/>
          <dgm:chPref val="1"/>
          <dgm:dir/>
          <dgm:animOne val="branch"/>
          <dgm:animLvl val="lvl"/>
          <dgm:resizeHandles/>
        </dgm:presLayoutVars>
      </dgm:prSet>
      <dgm:spPr/>
      <dgm:t>
        <a:bodyPr/>
        <a:lstStyle/>
        <a:p>
          <a:endParaRPr lang="pl-PL"/>
        </a:p>
      </dgm:t>
    </dgm:pt>
    <dgm:pt modelId="{672CC3C2-0AA4-46CB-B18A-1BA4A5926CE5}" type="pres">
      <dgm:prSet presAssocID="{895BB833-5DB9-43D2-8B99-E32F7C222414}" presName="hierRoot1" presStyleCnt="0">
        <dgm:presLayoutVars>
          <dgm:hierBranch val="init"/>
        </dgm:presLayoutVars>
      </dgm:prSet>
      <dgm:spPr/>
    </dgm:pt>
    <dgm:pt modelId="{1646BF76-2F91-4A08-BF2C-F49ADF82CA0D}" type="pres">
      <dgm:prSet presAssocID="{895BB833-5DB9-43D2-8B99-E32F7C222414}" presName="rootComposite1" presStyleCnt="0"/>
      <dgm:spPr/>
    </dgm:pt>
    <dgm:pt modelId="{EFBF98D0-99D0-479B-86E2-EC462615A03A}" type="pres">
      <dgm:prSet presAssocID="{895BB833-5DB9-43D2-8B99-E32F7C222414}" presName="rootText1" presStyleLbl="node0" presStyleIdx="0" presStyleCnt="1" custScaleX="307816" custScaleY="161571">
        <dgm:presLayoutVars>
          <dgm:chPref val="3"/>
        </dgm:presLayoutVars>
      </dgm:prSet>
      <dgm:spPr/>
      <dgm:t>
        <a:bodyPr/>
        <a:lstStyle/>
        <a:p>
          <a:endParaRPr lang="pl-PL"/>
        </a:p>
      </dgm:t>
    </dgm:pt>
    <dgm:pt modelId="{FBC250AD-026A-4C83-894E-97C8607E4BC7}" type="pres">
      <dgm:prSet presAssocID="{895BB833-5DB9-43D2-8B99-E32F7C222414}" presName="rootConnector1" presStyleLbl="node1" presStyleIdx="0" presStyleCnt="0"/>
      <dgm:spPr/>
      <dgm:t>
        <a:bodyPr/>
        <a:lstStyle/>
        <a:p>
          <a:endParaRPr lang="pl-PL"/>
        </a:p>
      </dgm:t>
    </dgm:pt>
    <dgm:pt modelId="{253D2392-479F-4704-8992-FCDCD1B26EFA}" type="pres">
      <dgm:prSet presAssocID="{895BB833-5DB9-43D2-8B99-E32F7C222414}" presName="hierChild2" presStyleCnt="0"/>
      <dgm:spPr/>
    </dgm:pt>
    <dgm:pt modelId="{AD447279-8D3D-4F0A-8081-41E58462CAB0}" type="pres">
      <dgm:prSet presAssocID="{0749D131-0FC6-4E5D-852A-F587C3DDA6DD}" presName="Name37" presStyleLbl="parChTrans1D2" presStyleIdx="0" presStyleCnt="5" custSzX="4371962" custSzY="381918"/>
      <dgm:spPr/>
      <dgm:t>
        <a:bodyPr/>
        <a:lstStyle/>
        <a:p>
          <a:endParaRPr lang="pl-PL"/>
        </a:p>
      </dgm:t>
    </dgm:pt>
    <dgm:pt modelId="{97EAA315-8589-446B-B171-A4719381143B}" type="pres">
      <dgm:prSet presAssocID="{C95BFEBD-602E-4C47-B7CE-65B427D09DF0}" presName="hierRoot2" presStyleCnt="0">
        <dgm:presLayoutVars>
          <dgm:hierBranch val="init"/>
        </dgm:presLayoutVars>
      </dgm:prSet>
      <dgm:spPr/>
    </dgm:pt>
    <dgm:pt modelId="{9EBBB93E-1BDD-46E3-A559-8A425B501B44}" type="pres">
      <dgm:prSet presAssocID="{C95BFEBD-602E-4C47-B7CE-65B427D09DF0}" presName="rootComposite" presStyleCnt="0"/>
      <dgm:spPr/>
    </dgm:pt>
    <dgm:pt modelId="{320FB095-9387-4A07-A5C0-DA0EA608DA11}" type="pres">
      <dgm:prSet presAssocID="{C95BFEBD-602E-4C47-B7CE-65B427D09DF0}" presName="rootText" presStyleLbl="node2" presStyleIdx="0" presStyleCnt="5" custScaleX="208518" custScaleY="318077">
        <dgm:presLayoutVars>
          <dgm:chPref val="3"/>
        </dgm:presLayoutVars>
      </dgm:prSet>
      <dgm:spPr/>
      <dgm:t>
        <a:bodyPr/>
        <a:lstStyle/>
        <a:p>
          <a:endParaRPr lang="pl-PL"/>
        </a:p>
      </dgm:t>
    </dgm:pt>
    <dgm:pt modelId="{244E50CC-904A-408C-9A5B-5B706E43AB2B}" type="pres">
      <dgm:prSet presAssocID="{C95BFEBD-602E-4C47-B7CE-65B427D09DF0}" presName="rootConnector" presStyleLbl="node2" presStyleIdx="0" presStyleCnt="5"/>
      <dgm:spPr/>
      <dgm:t>
        <a:bodyPr/>
        <a:lstStyle/>
        <a:p>
          <a:endParaRPr lang="pl-PL"/>
        </a:p>
      </dgm:t>
    </dgm:pt>
    <dgm:pt modelId="{6374DF1E-C4EA-4C4C-9AC9-7CCAA5034523}" type="pres">
      <dgm:prSet presAssocID="{C95BFEBD-602E-4C47-B7CE-65B427D09DF0}" presName="hierChild4" presStyleCnt="0"/>
      <dgm:spPr/>
    </dgm:pt>
    <dgm:pt modelId="{A78EF2C4-1DBE-4092-AAF3-4E9C981C1908}" type="pres">
      <dgm:prSet presAssocID="{C95BFEBD-602E-4C47-B7CE-65B427D09DF0}" presName="hierChild5" presStyleCnt="0"/>
      <dgm:spPr/>
    </dgm:pt>
    <dgm:pt modelId="{F0056A4A-D4BB-4D2E-B322-BC27637947A0}" type="pres">
      <dgm:prSet presAssocID="{74A36BB9-C222-490C-96BE-082128B1A5B0}" presName="Name37" presStyleLbl="parChTrans1D2" presStyleIdx="1" presStyleCnt="5" custSzX="2623177" custSzY="381918"/>
      <dgm:spPr/>
      <dgm:t>
        <a:bodyPr/>
        <a:lstStyle/>
        <a:p>
          <a:endParaRPr lang="pl-PL"/>
        </a:p>
      </dgm:t>
    </dgm:pt>
    <dgm:pt modelId="{8D637244-115F-4EFA-81E0-9164C2ED2942}" type="pres">
      <dgm:prSet presAssocID="{2FF77DCD-82F6-4B55-8B7E-F8BF8C5C6670}" presName="hierRoot2" presStyleCnt="0">
        <dgm:presLayoutVars>
          <dgm:hierBranch val="init"/>
        </dgm:presLayoutVars>
      </dgm:prSet>
      <dgm:spPr/>
    </dgm:pt>
    <dgm:pt modelId="{F96C8E4A-5BFD-42DF-B295-7F49EB86E91D}" type="pres">
      <dgm:prSet presAssocID="{2FF77DCD-82F6-4B55-8B7E-F8BF8C5C6670}" presName="rootComposite" presStyleCnt="0"/>
      <dgm:spPr/>
    </dgm:pt>
    <dgm:pt modelId="{BA2D8321-364D-433A-B3E2-62515859C14C}" type="pres">
      <dgm:prSet presAssocID="{2FF77DCD-82F6-4B55-8B7E-F8BF8C5C6670}" presName="rootText" presStyleLbl="node2" presStyleIdx="1" presStyleCnt="5" custScaleX="226890" custScaleY="318077">
        <dgm:presLayoutVars>
          <dgm:chPref val="3"/>
        </dgm:presLayoutVars>
      </dgm:prSet>
      <dgm:spPr/>
      <dgm:t>
        <a:bodyPr/>
        <a:lstStyle/>
        <a:p>
          <a:endParaRPr lang="pl-PL"/>
        </a:p>
      </dgm:t>
    </dgm:pt>
    <dgm:pt modelId="{7C570401-B6B7-4697-ADDC-7F7F647CCC3C}" type="pres">
      <dgm:prSet presAssocID="{2FF77DCD-82F6-4B55-8B7E-F8BF8C5C6670}" presName="rootConnector" presStyleLbl="node2" presStyleIdx="1" presStyleCnt="5"/>
      <dgm:spPr/>
      <dgm:t>
        <a:bodyPr/>
        <a:lstStyle/>
        <a:p>
          <a:endParaRPr lang="pl-PL"/>
        </a:p>
      </dgm:t>
    </dgm:pt>
    <dgm:pt modelId="{08C3C611-1790-4772-BD16-F751CC39AAAB}" type="pres">
      <dgm:prSet presAssocID="{2FF77DCD-82F6-4B55-8B7E-F8BF8C5C6670}" presName="hierChild4" presStyleCnt="0"/>
      <dgm:spPr/>
    </dgm:pt>
    <dgm:pt modelId="{CBFE982D-6864-47D9-839E-76514785E095}" type="pres">
      <dgm:prSet presAssocID="{2FF77DCD-82F6-4B55-8B7E-F8BF8C5C6670}" presName="hierChild5" presStyleCnt="0"/>
      <dgm:spPr/>
    </dgm:pt>
    <dgm:pt modelId="{B4775413-050D-4622-BB28-48DBC5C04949}" type="pres">
      <dgm:prSet presAssocID="{C58B6695-2234-4FFA-8120-E95ED6380E49}" presName="Name37" presStyleLbl="parChTrans1D2" presStyleIdx="2" presStyleCnt="5" custSzX="874392" custSzY="381918"/>
      <dgm:spPr/>
      <dgm:t>
        <a:bodyPr/>
        <a:lstStyle/>
        <a:p>
          <a:endParaRPr lang="pl-PL"/>
        </a:p>
      </dgm:t>
    </dgm:pt>
    <dgm:pt modelId="{EDD84B20-41C7-4D25-838E-EC4772742DDF}" type="pres">
      <dgm:prSet presAssocID="{1075E379-EDA4-461C-ADCD-42EE3498670E}" presName="hierRoot2" presStyleCnt="0">
        <dgm:presLayoutVars>
          <dgm:hierBranch val="init"/>
        </dgm:presLayoutVars>
      </dgm:prSet>
      <dgm:spPr/>
    </dgm:pt>
    <dgm:pt modelId="{7B715966-E516-4777-B046-32D790EEB79D}" type="pres">
      <dgm:prSet presAssocID="{1075E379-EDA4-461C-ADCD-42EE3498670E}" presName="rootComposite" presStyleCnt="0"/>
      <dgm:spPr/>
    </dgm:pt>
    <dgm:pt modelId="{71BB3DEF-BFC5-4FFD-86D6-9D0E4E832717}" type="pres">
      <dgm:prSet presAssocID="{1075E379-EDA4-461C-ADCD-42EE3498670E}" presName="rootText" presStyleLbl="node2" presStyleIdx="2" presStyleCnt="5" custScaleX="265213" custScaleY="318077" custLinFactNeighborX="-812" custLinFactNeighborY="2">
        <dgm:presLayoutVars>
          <dgm:chPref val="3"/>
        </dgm:presLayoutVars>
      </dgm:prSet>
      <dgm:spPr/>
      <dgm:t>
        <a:bodyPr/>
        <a:lstStyle/>
        <a:p>
          <a:endParaRPr lang="pl-PL"/>
        </a:p>
      </dgm:t>
    </dgm:pt>
    <dgm:pt modelId="{E2C9E17F-482D-4C42-ADAD-053349731A44}" type="pres">
      <dgm:prSet presAssocID="{1075E379-EDA4-461C-ADCD-42EE3498670E}" presName="rootConnector" presStyleLbl="node2" presStyleIdx="2" presStyleCnt="5"/>
      <dgm:spPr/>
      <dgm:t>
        <a:bodyPr/>
        <a:lstStyle/>
        <a:p>
          <a:endParaRPr lang="pl-PL"/>
        </a:p>
      </dgm:t>
    </dgm:pt>
    <dgm:pt modelId="{5E5B0AC7-20DD-4309-9B9F-8AC0E51572BA}" type="pres">
      <dgm:prSet presAssocID="{1075E379-EDA4-461C-ADCD-42EE3498670E}" presName="hierChild4" presStyleCnt="0"/>
      <dgm:spPr/>
    </dgm:pt>
    <dgm:pt modelId="{7A35FA16-682D-4AD6-85B8-C594A5D03A8D}" type="pres">
      <dgm:prSet presAssocID="{1075E379-EDA4-461C-ADCD-42EE3498670E}" presName="hierChild5" presStyleCnt="0"/>
      <dgm:spPr/>
    </dgm:pt>
    <dgm:pt modelId="{3507A6A2-194A-4528-B61A-8BA6BADB6E9B}" type="pres">
      <dgm:prSet presAssocID="{9F6F71AC-7A61-4A83-B6E7-B41E141D27F9}" presName="Name37" presStyleLbl="parChTrans1D2" presStyleIdx="3" presStyleCnt="5" custSzX="874392" custSzY="381918"/>
      <dgm:spPr/>
      <dgm:t>
        <a:bodyPr/>
        <a:lstStyle/>
        <a:p>
          <a:endParaRPr lang="pl-PL"/>
        </a:p>
      </dgm:t>
    </dgm:pt>
    <dgm:pt modelId="{3D219203-D4DE-407D-A5F7-65AB3AE7121F}" type="pres">
      <dgm:prSet presAssocID="{B3A2BCE0-56D0-4115-A135-CBB7BA6E7E48}" presName="hierRoot2" presStyleCnt="0">
        <dgm:presLayoutVars>
          <dgm:hierBranch val="init"/>
        </dgm:presLayoutVars>
      </dgm:prSet>
      <dgm:spPr/>
    </dgm:pt>
    <dgm:pt modelId="{8158173E-4EDC-4D70-AD29-0127C0E9DB30}" type="pres">
      <dgm:prSet presAssocID="{B3A2BCE0-56D0-4115-A135-CBB7BA6E7E48}" presName="rootComposite" presStyleCnt="0"/>
      <dgm:spPr/>
    </dgm:pt>
    <dgm:pt modelId="{C5CEFF09-80AA-4460-A398-8FDFB0C575F6}" type="pres">
      <dgm:prSet presAssocID="{B3A2BCE0-56D0-4115-A135-CBB7BA6E7E48}" presName="rootText" presStyleLbl="node2" presStyleIdx="3" presStyleCnt="5" custScaleX="291107" custScaleY="318077">
        <dgm:presLayoutVars>
          <dgm:chPref val="3"/>
        </dgm:presLayoutVars>
      </dgm:prSet>
      <dgm:spPr/>
      <dgm:t>
        <a:bodyPr/>
        <a:lstStyle/>
        <a:p>
          <a:endParaRPr lang="pl-PL"/>
        </a:p>
      </dgm:t>
    </dgm:pt>
    <dgm:pt modelId="{A761A05F-6F23-46F7-83C1-9A95FE2451A9}" type="pres">
      <dgm:prSet presAssocID="{B3A2BCE0-56D0-4115-A135-CBB7BA6E7E48}" presName="rootConnector" presStyleLbl="node2" presStyleIdx="3" presStyleCnt="5"/>
      <dgm:spPr/>
      <dgm:t>
        <a:bodyPr/>
        <a:lstStyle/>
        <a:p>
          <a:endParaRPr lang="pl-PL"/>
        </a:p>
      </dgm:t>
    </dgm:pt>
    <dgm:pt modelId="{3E8697D8-9634-489A-91EC-6470AC1D60AC}" type="pres">
      <dgm:prSet presAssocID="{B3A2BCE0-56D0-4115-A135-CBB7BA6E7E48}" presName="hierChild4" presStyleCnt="0"/>
      <dgm:spPr/>
    </dgm:pt>
    <dgm:pt modelId="{87528DE7-B95B-4CC7-B0A2-CDC3611061AE}" type="pres">
      <dgm:prSet presAssocID="{B3A2BCE0-56D0-4115-A135-CBB7BA6E7E48}" presName="hierChild5" presStyleCnt="0"/>
      <dgm:spPr/>
    </dgm:pt>
    <dgm:pt modelId="{F5D905CB-4A8B-4A70-A6C1-40660A308E83}" type="pres">
      <dgm:prSet presAssocID="{8A73A2FF-3D4B-495D-8FC2-C9FB86671FFE}" presName="Name37" presStyleLbl="parChTrans1D2" presStyleIdx="4" presStyleCnt="5" custSzX="2623177" custSzY="381918"/>
      <dgm:spPr/>
      <dgm:t>
        <a:bodyPr/>
        <a:lstStyle/>
        <a:p>
          <a:endParaRPr lang="pl-PL"/>
        </a:p>
      </dgm:t>
    </dgm:pt>
    <dgm:pt modelId="{BA5BD83F-40A2-408D-B2A4-C2E313D6E6AB}" type="pres">
      <dgm:prSet presAssocID="{9364713D-CE6C-4025-9659-25A73AF80D3D}" presName="hierRoot2" presStyleCnt="0">
        <dgm:presLayoutVars>
          <dgm:hierBranch val="init"/>
        </dgm:presLayoutVars>
      </dgm:prSet>
      <dgm:spPr/>
    </dgm:pt>
    <dgm:pt modelId="{45E2DD41-DC04-474D-9B89-2AC6E1551F68}" type="pres">
      <dgm:prSet presAssocID="{9364713D-CE6C-4025-9659-25A73AF80D3D}" presName="rootComposite" presStyleCnt="0"/>
      <dgm:spPr/>
    </dgm:pt>
    <dgm:pt modelId="{9F0C8E43-DA33-4CAA-BA1F-6292B3E749D6}" type="pres">
      <dgm:prSet presAssocID="{9364713D-CE6C-4025-9659-25A73AF80D3D}" presName="rootText" presStyleLbl="node2" presStyleIdx="4" presStyleCnt="5" custScaleX="276601" custScaleY="318077">
        <dgm:presLayoutVars>
          <dgm:chPref val="3"/>
        </dgm:presLayoutVars>
      </dgm:prSet>
      <dgm:spPr/>
      <dgm:t>
        <a:bodyPr/>
        <a:lstStyle/>
        <a:p>
          <a:endParaRPr lang="pl-PL"/>
        </a:p>
      </dgm:t>
    </dgm:pt>
    <dgm:pt modelId="{7364897A-4455-454B-8264-97DF7F903714}" type="pres">
      <dgm:prSet presAssocID="{9364713D-CE6C-4025-9659-25A73AF80D3D}" presName="rootConnector" presStyleLbl="node2" presStyleIdx="4" presStyleCnt="5"/>
      <dgm:spPr/>
      <dgm:t>
        <a:bodyPr/>
        <a:lstStyle/>
        <a:p>
          <a:endParaRPr lang="pl-PL"/>
        </a:p>
      </dgm:t>
    </dgm:pt>
    <dgm:pt modelId="{F4B5C8E4-1B93-4D6C-84DB-40A3B9B76AF8}" type="pres">
      <dgm:prSet presAssocID="{9364713D-CE6C-4025-9659-25A73AF80D3D}" presName="hierChild4" presStyleCnt="0"/>
      <dgm:spPr/>
    </dgm:pt>
    <dgm:pt modelId="{62C45D1D-7BD7-4659-B757-E84C38F8554B}" type="pres">
      <dgm:prSet presAssocID="{9364713D-CE6C-4025-9659-25A73AF80D3D}" presName="hierChild5" presStyleCnt="0"/>
      <dgm:spPr/>
    </dgm:pt>
    <dgm:pt modelId="{42D7AFDC-2BAD-40D4-BE88-BFECA05782AE}" type="pres">
      <dgm:prSet presAssocID="{895BB833-5DB9-43D2-8B99-E32F7C222414}" presName="hierChild3" presStyleCnt="0"/>
      <dgm:spPr/>
    </dgm:pt>
  </dgm:ptLst>
  <dgm:cxnLst>
    <dgm:cxn modelId="{980395B0-6EC1-4E06-91B4-14C257F92E20}" type="presOf" srcId="{B3A2BCE0-56D0-4115-A135-CBB7BA6E7E48}" destId="{A761A05F-6F23-46F7-83C1-9A95FE2451A9}" srcOrd="1" destOrd="0" presId="urn:microsoft.com/office/officeart/2005/8/layout/orgChart1"/>
    <dgm:cxn modelId="{B952BB54-6452-4358-89D3-1D33B2D04A62}" srcId="{895BB833-5DB9-43D2-8B99-E32F7C222414}" destId="{9364713D-CE6C-4025-9659-25A73AF80D3D}" srcOrd="4" destOrd="0" parTransId="{8A73A2FF-3D4B-495D-8FC2-C9FB86671FFE}" sibTransId="{551FD217-E546-4F22-855A-EFFAE9860593}"/>
    <dgm:cxn modelId="{D3FAA702-A114-476A-84E3-EC274BD3F9F3}" type="presOf" srcId="{9F6F71AC-7A61-4A83-B6E7-B41E141D27F9}" destId="{3507A6A2-194A-4528-B61A-8BA6BADB6E9B}" srcOrd="0" destOrd="0" presId="urn:microsoft.com/office/officeart/2005/8/layout/orgChart1"/>
    <dgm:cxn modelId="{956CD34D-5F19-46CE-969E-1E861A9B9642}" type="presOf" srcId="{C95BFEBD-602E-4C47-B7CE-65B427D09DF0}" destId="{320FB095-9387-4A07-A5C0-DA0EA608DA11}" srcOrd="0" destOrd="0" presId="urn:microsoft.com/office/officeart/2005/8/layout/orgChart1"/>
    <dgm:cxn modelId="{DFAF550B-AF44-4AC6-A668-652B159C3B9B}" type="presOf" srcId="{8A73A2FF-3D4B-495D-8FC2-C9FB86671FFE}" destId="{F5D905CB-4A8B-4A70-A6C1-40660A308E83}" srcOrd="0" destOrd="0" presId="urn:microsoft.com/office/officeart/2005/8/layout/orgChart1"/>
    <dgm:cxn modelId="{9A547A46-5E0C-4574-A1C8-40CE06134EF3}" type="presOf" srcId="{9364713D-CE6C-4025-9659-25A73AF80D3D}" destId="{7364897A-4455-454B-8264-97DF7F903714}" srcOrd="1" destOrd="0" presId="urn:microsoft.com/office/officeart/2005/8/layout/orgChart1"/>
    <dgm:cxn modelId="{226E5561-5420-4FD1-90C8-030A8E65FC89}" type="presOf" srcId="{B3A2BCE0-56D0-4115-A135-CBB7BA6E7E48}" destId="{C5CEFF09-80AA-4460-A398-8FDFB0C575F6}" srcOrd="0" destOrd="0" presId="urn:microsoft.com/office/officeart/2005/8/layout/orgChart1"/>
    <dgm:cxn modelId="{41D7743B-CB63-45ED-9E30-7C04394846DE}" srcId="{895BB833-5DB9-43D2-8B99-E32F7C222414}" destId="{C95BFEBD-602E-4C47-B7CE-65B427D09DF0}" srcOrd="0" destOrd="0" parTransId="{0749D131-0FC6-4E5D-852A-F587C3DDA6DD}" sibTransId="{7B21CDC4-A6DB-4D7A-B6E4-0E6DC962F22A}"/>
    <dgm:cxn modelId="{8E0FE08C-E9EC-4044-90F9-DE580C6C8AA4}" type="presOf" srcId="{2FF77DCD-82F6-4B55-8B7E-F8BF8C5C6670}" destId="{7C570401-B6B7-4697-ADDC-7F7F647CCC3C}" srcOrd="1" destOrd="0" presId="urn:microsoft.com/office/officeart/2005/8/layout/orgChart1"/>
    <dgm:cxn modelId="{3FE97D5E-AEE8-4380-95F9-44571C5C7C93}" type="presOf" srcId="{895BB833-5DB9-43D2-8B99-E32F7C222414}" destId="{EFBF98D0-99D0-479B-86E2-EC462615A03A}" srcOrd="0" destOrd="0" presId="urn:microsoft.com/office/officeart/2005/8/layout/orgChart1"/>
    <dgm:cxn modelId="{535CF24F-8BEB-4B49-868D-7B4DEF9A586E}" type="presOf" srcId="{1075E379-EDA4-461C-ADCD-42EE3498670E}" destId="{E2C9E17F-482D-4C42-ADAD-053349731A44}" srcOrd="1" destOrd="0" presId="urn:microsoft.com/office/officeart/2005/8/layout/orgChart1"/>
    <dgm:cxn modelId="{B040D616-5F68-4B9F-A7AC-7E7660550707}" type="presOf" srcId="{2FF77DCD-82F6-4B55-8B7E-F8BF8C5C6670}" destId="{BA2D8321-364D-433A-B3E2-62515859C14C}" srcOrd="0" destOrd="0" presId="urn:microsoft.com/office/officeart/2005/8/layout/orgChart1"/>
    <dgm:cxn modelId="{268660BA-79FC-42CD-AC99-B1CE40D584F0}" type="presOf" srcId="{C95BFEBD-602E-4C47-B7CE-65B427D09DF0}" destId="{244E50CC-904A-408C-9A5B-5B706E43AB2B}" srcOrd="1" destOrd="0" presId="urn:microsoft.com/office/officeart/2005/8/layout/orgChart1"/>
    <dgm:cxn modelId="{7A76F0B2-8061-441A-8B39-74B2FEA142FC}" srcId="{895BB833-5DB9-43D2-8B99-E32F7C222414}" destId="{1075E379-EDA4-461C-ADCD-42EE3498670E}" srcOrd="2" destOrd="0" parTransId="{C58B6695-2234-4FFA-8120-E95ED6380E49}" sibTransId="{38BB2E7C-E137-4574-9EE3-16A7035CC8DB}"/>
    <dgm:cxn modelId="{1509825B-8B7D-40B3-B202-3C6DCEFC3D5E}" srcId="{F38E3DD4-EE87-4942-B291-D4AC45F2B79B}" destId="{895BB833-5DB9-43D2-8B99-E32F7C222414}" srcOrd="0" destOrd="0" parTransId="{A10545CC-C7F4-435B-A7AA-3B1E4D4568AE}" sibTransId="{EE04355D-A02B-47CA-B4FE-8A925C9F2BED}"/>
    <dgm:cxn modelId="{A764A4FF-6DFD-4136-B686-E5215914FEDB}" srcId="{895BB833-5DB9-43D2-8B99-E32F7C222414}" destId="{B3A2BCE0-56D0-4115-A135-CBB7BA6E7E48}" srcOrd="3" destOrd="0" parTransId="{9F6F71AC-7A61-4A83-B6E7-B41E141D27F9}" sibTransId="{98CCCC51-EC8E-4AAA-ACB8-8F1E3D223EA2}"/>
    <dgm:cxn modelId="{585D8325-DD11-47B5-8265-763A1AC5E0D2}" type="presOf" srcId="{895BB833-5DB9-43D2-8B99-E32F7C222414}" destId="{FBC250AD-026A-4C83-894E-97C8607E4BC7}" srcOrd="1" destOrd="0" presId="urn:microsoft.com/office/officeart/2005/8/layout/orgChart1"/>
    <dgm:cxn modelId="{034D94EF-FB27-480B-B874-70FA1BABA722}" srcId="{895BB833-5DB9-43D2-8B99-E32F7C222414}" destId="{2FF77DCD-82F6-4B55-8B7E-F8BF8C5C6670}" srcOrd="1" destOrd="0" parTransId="{74A36BB9-C222-490C-96BE-082128B1A5B0}" sibTransId="{6A53501E-AC29-4FA8-830A-D61CB063C3AA}"/>
    <dgm:cxn modelId="{B64BABAC-F74E-4FE7-B7B3-663DD5623724}" type="presOf" srcId="{74A36BB9-C222-490C-96BE-082128B1A5B0}" destId="{F0056A4A-D4BB-4D2E-B322-BC27637947A0}" srcOrd="0" destOrd="0" presId="urn:microsoft.com/office/officeart/2005/8/layout/orgChart1"/>
    <dgm:cxn modelId="{9CED2A8C-DE40-4FD9-A1FC-51D43D8A37D7}" type="presOf" srcId="{9364713D-CE6C-4025-9659-25A73AF80D3D}" destId="{9F0C8E43-DA33-4CAA-BA1F-6292B3E749D6}" srcOrd="0" destOrd="0" presId="urn:microsoft.com/office/officeart/2005/8/layout/orgChart1"/>
    <dgm:cxn modelId="{C3E4B93F-DB61-4BB9-AC34-E26F889FBBCB}" type="presOf" srcId="{F38E3DD4-EE87-4942-B291-D4AC45F2B79B}" destId="{D6DDE4AB-9C91-48B0-8EF5-B7B0F1B1FBC4}" srcOrd="0" destOrd="0" presId="urn:microsoft.com/office/officeart/2005/8/layout/orgChart1"/>
    <dgm:cxn modelId="{416FE187-06BD-4CE3-83D7-412FD57EA3AE}" type="presOf" srcId="{C58B6695-2234-4FFA-8120-E95ED6380E49}" destId="{B4775413-050D-4622-BB28-48DBC5C04949}" srcOrd="0" destOrd="0" presId="urn:microsoft.com/office/officeart/2005/8/layout/orgChart1"/>
    <dgm:cxn modelId="{C2715DF1-4E70-4ACB-AA77-778A5983007B}" type="presOf" srcId="{0749D131-0FC6-4E5D-852A-F587C3DDA6DD}" destId="{AD447279-8D3D-4F0A-8081-41E58462CAB0}" srcOrd="0" destOrd="0" presId="urn:microsoft.com/office/officeart/2005/8/layout/orgChart1"/>
    <dgm:cxn modelId="{914EE68A-2EF7-45D8-9AB7-2AD4001452C2}" type="presOf" srcId="{1075E379-EDA4-461C-ADCD-42EE3498670E}" destId="{71BB3DEF-BFC5-4FFD-86D6-9D0E4E832717}" srcOrd="0" destOrd="0" presId="urn:microsoft.com/office/officeart/2005/8/layout/orgChart1"/>
    <dgm:cxn modelId="{21678E7E-2E2C-46D8-BEF1-DC386E33768D}" type="presParOf" srcId="{D6DDE4AB-9C91-48B0-8EF5-B7B0F1B1FBC4}" destId="{672CC3C2-0AA4-46CB-B18A-1BA4A5926CE5}" srcOrd="0" destOrd="0" presId="urn:microsoft.com/office/officeart/2005/8/layout/orgChart1"/>
    <dgm:cxn modelId="{AE1FB500-6619-4714-9EB7-5C379BE326CF}" type="presParOf" srcId="{672CC3C2-0AA4-46CB-B18A-1BA4A5926CE5}" destId="{1646BF76-2F91-4A08-BF2C-F49ADF82CA0D}" srcOrd="0" destOrd="0" presId="urn:microsoft.com/office/officeart/2005/8/layout/orgChart1"/>
    <dgm:cxn modelId="{234C84A9-22D6-4DA4-BBD5-E71BF4A3BD3C}" type="presParOf" srcId="{1646BF76-2F91-4A08-BF2C-F49ADF82CA0D}" destId="{EFBF98D0-99D0-479B-86E2-EC462615A03A}" srcOrd="0" destOrd="0" presId="urn:microsoft.com/office/officeart/2005/8/layout/orgChart1"/>
    <dgm:cxn modelId="{718EC311-717D-44D0-BB69-94E99EE1515C}" type="presParOf" srcId="{1646BF76-2F91-4A08-BF2C-F49ADF82CA0D}" destId="{FBC250AD-026A-4C83-894E-97C8607E4BC7}" srcOrd="1" destOrd="0" presId="urn:microsoft.com/office/officeart/2005/8/layout/orgChart1"/>
    <dgm:cxn modelId="{754C28EF-5600-466E-B2D7-EBC7FBC76710}" type="presParOf" srcId="{672CC3C2-0AA4-46CB-B18A-1BA4A5926CE5}" destId="{253D2392-479F-4704-8992-FCDCD1B26EFA}" srcOrd="1" destOrd="0" presId="urn:microsoft.com/office/officeart/2005/8/layout/orgChart1"/>
    <dgm:cxn modelId="{27D57636-178B-4D69-A268-790950E4CE3A}" type="presParOf" srcId="{253D2392-479F-4704-8992-FCDCD1B26EFA}" destId="{AD447279-8D3D-4F0A-8081-41E58462CAB0}" srcOrd="0" destOrd="0" presId="urn:microsoft.com/office/officeart/2005/8/layout/orgChart1"/>
    <dgm:cxn modelId="{5BACBAFF-9F34-4B43-AE91-6F20B0200628}" type="presParOf" srcId="{253D2392-479F-4704-8992-FCDCD1B26EFA}" destId="{97EAA315-8589-446B-B171-A4719381143B}" srcOrd="1" destOrd="0" presId="urn:microsoft.com/office/officeart/2005/8/layout/orgChart1"/>
    <dgm:cxn modelId="{EEE7112F-40C5-45FD-AC5B-FDADC5C14D39}" type="presParOf" srcId="{97EAA315-8589-446B-B171-A4719381143B}" destId="{9EBBB93E-1BDD-46E3-A559-8A425B501B44}" srcOrd="0" destOrd="0" presId="urn:microsoft.com/office/officeart/2005/8/layout/orgChart1"/>
    <dgm:cxn modelId="{5C715925-37D0-4908-BC25-7F58FD5B4F99}" type="presParOf" srcId="{9EBBB93E-1BDD-46E3-A559-8A425B501B44}" destId="{320FB095-9387-4A07-A5C0-DA0EA608DA11}" srcOrd="0" destOrd="0" presId="urn:microsoft.com/office/officeart/2005/8/layout/orgChart1"/>
    <dgm:cxn modelId="{DB4E84FD-0D0D-4C1C-9CB1-045512FFFC5E}" type="presParOf" srcId="{9EBBB93E-1BDD-46E3-A559-8A425B501B44}" destId="{244E50CC-904A-408C-9A5B-5B706E43AB2B}" srcOrd="1" destOrd="0" presId="urn:microsoft.com/office/officeart/2005/8/layout/orgChart1"/>
    <dgm:cxn modelId="{B17CC4AC-CE9C-4F29-BA86-51B5673ECCEC}" type="presParOf" srcId="{97EAA315-8589-446B-B171-A4719381143B}" destId="{6374DF1E-C4EA-4C4C-9AC9-7CCAA5034523}" srcOrd="1" destOrd="0" presId="urn:microsoft.com/office/officeart/2005/8/layout/orgChart1"/>
    <dgm:cxn modelId="{D0DB5E75-7FF8-4E81-B686-7AECA8A24CEF}" type="presParOf" srcId="{97EAA315-8589-446B-B171-A4719381143B}" destId="{A78EF2C4-1DBE-4092-AAF3-4E9C981C1908}" srcOrd="2" destOrd="0" presId="urn:microsoft.com/office/officeart/2005/8/layout/orgChart1"/>
    <dgm:cxn modelId="{1419C364-0E0A-4446-886A-6E8D2EC13E9A}" type="presParOf" srcId="{253D2392-479F-4704-8992-FCDCD1B26EFA}" destId="{F0056A4A-D4BB-4D2E-B322-BC27637947A0}" srcOrd="2" destOrd="0" presId="urn:microsoft.com/office/officeart/2005/8/layout/orgChart1"/>
    <dgm:cxn modelId="{539F3CA2-C8F6-4EDE-A8E3-D2572D0A5D84}" type="presParOf" srcId="{253D2392-479F-4704-8992-FCDCD1B26EFA}" destId="{8D637244-115F-4EFA-81E0-9164C2ED2942}" srcOrd="3" destOrd="0" presId="urn:microsoft.com/office/officeart/2005/8/layout/orgChart1"/>
    <dgm:cxn modelId="{2D81F9C0-9126-4B9E-ACD1-84E7A82F522C}" type="presParOf" srcId="{8D637244-115F-4EFA-81E0-9164C2ED2942}" destId="{F96C8E4A-5BFD-42DF-B295-7F49EB86E91D}" srcOrd="0" destOrd="0" presId="urn:microsoft.com/office/officeart/2005/8/layout/orgChart1"/>
    <dgm:cxn modelId="{E587593A-E3F4-4FC9-BEF0-307947ADE7B6}" type="presParOf" srcId="{F96C8E4A-5BFD-42DF-B295-7F49EB86E91D}" destId="{BA2D8321-364D-433A-B3E2-62515859C14C}" srcOrd="0" destOrd="0" presId="urn:microsoft.com/office/officeart/2005/8/layout/orgChart1"/>
    <dgm:cxn modelId="{883FB544-379C-42E4-9F39-BEB945A8303B}" type="presParOf" srcId="{F96C8E4A-5BFD-42DF-B295-7F49EB86E91D}" destId="{7C570401-B6B7-4697-ADDC-7F7F647CCC3C}" srcOrd="1" destOrd="0" presId="urn:microsoft.com/office/officeart/2005/8/layout/orgChart1"/>
    <dgm:cxn modelId="{A8D0F0E7-0D88-4EF9-9A7F-92A3B8FF1675}" type="presParOf" srcId="{8D637244-115F-4EFA-81E0-9164C2ED2942}" destId="{08C3C611-1790-4772-BD16-F751CC39AAAB}" srcOrd="1" destOrd="0" presId="urn:microsoft.com/office/officeart/2005/8/layout/orgChart1"/>
    <dgm:cxn modelId="{C7EEFF1A-814B-412B-87D7-E24E18EE294B}" type="presParOf" srcId="{8D637244-115F-4EFA-81E0-9164C2ED2942}" destId="{CBFE982D-6864-47D9-839E-76514785E095}" srcOrd="2" destOrd="0" presId="urn:microsoft.com/office/officeart/2005/8/layout/orgChart1"/>
    <dgm:cxn modelId="{CE4C238F-7BB5-4C38-A5E6-420FD4BA8DCA}" type="presParOf" srcId="{253D2392-479F-4704-8992-FCDCD1B26EFA}" destId="{B4775413-050D-4622-BB28-48DBC5C04949}" srcOrd="4" destOrd="0" presId="urn:microsoft.com/office/officeart/2005/8/layout/orgChart1"/>
    <dgm:cxn modelId="{9F350EF3-8547-453B-A8BA-70836033DB56}" type="presParOf" srcId="{253D2392-479F-4704-8992-FCDCD1B26EFA}" destId="{EDD84B20-41C7-4D25-838E-EC4772742DDF}" srcOrd="5" destOrd="0" presId="urn:microsoft.com/office/officeart/2005/8/layout/orgChart1"/>
    <dgm:cxn modelId="{013A337B-AD09-432B-BD91-B1696E4AD743}" type="presParOf" srcId="{EDD84B20-41C7-4D25-838E-EC4772742DDF}" destId="{7B715966-E516-4777-B046-32D790EEB79D}" srcOrd="0" destOrd="0" presId="urn:microsoft.com/office/officeart/2005/8/layout/orgChart1"/>
    <dgm:cxn modelId="{A62B7EB4-8B5D-4993-83AB-A0B5A9016241}" type="presParOf" srcId="{7B715966-E516-4777-B046-32D790EEB79D}" destId="{71BB3DEF-BFC5-4FFD-86D6-9D0E4E832717}" srcOrd="0" destOrd="0" presId="urn:microsoft.com/office/officeart/2005/8/layout/orgChart1"/>
    <dgm:cxn modelId="{FDD0DDCD-36C2-452F-8D56-461C0F8D117F}" type="presParOf" srcId="{7B715966-E516-4777-B046-32D790EEB79D}" destId="{E2C9E17F-482D-4C42-ADAD-053349731A44}" srcOrd="1" destOrd="0" presId="urn:microsoft.com/office/officeart/2005/8/layout/orgChart1"/>
    <dgm:cxn modelId="{509DC516-A185-44A7-8479-6C8A777F64E4}" type="presParOf" srcId="{EDD84B20-41C7-4D25-838E-EC4772742DDF}" destId="{5E5B0AC7-20DD-4309-9B9F-8AC0E51572BA}" srcOrd="1" destOrd="0" presId="urn:microsoft.com/office/officeart/2005/8/layout/orgChart1"/>
    <dgm:cxn modelId="{1FF1FC09-4AA8-4374-8CEF-2D66AD3FE214}" type="presParOf" srcId="{EDD84B20-41C7-4D25-838E-EC4772742DDF}" destId="{7A35FA16-682D-4AD6-85B8-C594A5D03A8D}" srcOrd="2" destOrd="0" presId="urn:microsoft.com/office/officeart/2005/8/layout/orgChart1"/>
    <dgm:cxn modelId="{9A82BF73-4170-46F0-A1B9-E8682DEF33FD}" type="presParOf" srcId="{253D2392-479F-4704-8992-FCDCD1B26EFA}" destId="{3507A6A2-194A-4528-B61A-8BA6BADB6E9B}" srcOrd="6" destOrd="0" presId="urn:microsoft.com/office/officeart/2005/8/layout/orgChart1"/>
    <dgm:cxn modelId="{DD48D663-90FC-4BDD-862C-D4901DD4BC91}" type="presParOf" srcId="{253D2392-479F-4704-8992-FCDCD1B26EFA}" destId="{3D219203-D4DE-407D-A5F7-65AB3AE7121F}" srcOrd="7" destOrd="0" presId="urn:microsoft.com/office/officeart/2005/8/layout/orgChart1"/>
    <dgm:cxn modelId="{0D14E999-6930-4EC1-BFDB-797A91684D05}" type="presParOf" srcId="{3D219203-D4DE-407D-A5F7-65AB3AE7121F}" destId="{8158173E-4EDC-4D70-AD29-0127C0E9DB30}" srcOrd="0" destOrd="0" presId="urn:microsoft.com/office/officeart/2005/8/layout/orgChart1"/>
    <dgm:cxn modelId="{D32D3051-9BB5-4339-A484-16B85E113135}" type="presParOf" srcId="{8158173E-4EDC-4D70-AD29-0127C0E9DB30}" destId="{C5CEFF09-80AA-4460-A398-8FDFB0C575F6}" srcOrd="0" destOrd="0" presId="urn:microsoft.com/office/officeart/2005/8/layout/orgChart1"/>
    <dgm:cxn modelId="{F37F28CB-7812-4A01-BC11-C445332897D7}" type="presParOf" srcId="{8158173E-4EDC-4D70-AD29-0127C0E9DB30}" destId="{A761A05F-6F23-46F7-83C1-9A95FE2451A9}" srcOrd="1" destOrd="0" presId="urn:microsoft.com/office/officeart/2005/8/layout/orgChart1"/>
    <dgm:cxn modelId="{69D4F8AD-9AFA-404C-B439-EC16531A80D7}" type="presParOf" srcId="{3D219203-D4DE-407D-A5F7-65AB3AE7121F}" destId="{3E8697D8-9634-489A-91EC-6470AC1D60AC}" srcOrd="1" destOrd="0" presId="urn:microsoft.com/office/officeart/2005/8/layout/orgChart1"/>
    <dgm:cxn modelId="{589AFCD8-96E1-4D59-9F89-5019D9058094}" type="presParOf" srcId="{3D219203-D4DE-407D-A5F7-65AB3AE7121F}" destId="{87528DE7-B95B-4CC7-B0A2-CDC3611061AE}" srcOrd="2" destOrd="0" presId="urn:microsoft.com/office/officeart/2005/8/layout/orgChart1"/>
    <dgm:cxn modelId="{10B995E7-6697-46FB-ABD1-82168D83BBE7}" type="presParOf" srcId="{253D2392-479F-4704-8992-FCDCD1B26EFA}" destId="{F5D905CB-4A8B-4A70-A6C1-40660A308E83}" srcOrd="8" destOrd="0" presId="urn:microsoft.com/office/officeart/2005/8/layout/orgChart1"/>
    <dgm:cxn modelId="{95DDF336-494A-49A8-AD41-FEF7D6FBF6C4}" type="presParOf" srcId="{253D2392-479F-4704-8992-FCDCD1B26EFA}" destId="{BA5BD83F-40A2-408D-B2A4-C2E313D6E6AB}" srcOrd="9" destOrd="0" presId="urn:microsoft.com/office/officeart/2005/8/layout/orgChart1"/>
    <dgm:cxn modelId="{AFC87531-B48E-4CB3-967B-4FFB59D0E99A}" type="presParOf" srcId="{BA5BD83F-40A2-408D-B2A4-C2E313D6E6AB}" destId="{45E2DD41-DC04-474D-9B89-2AC6E1551F68}" srcOrd="0" destOrd="0" presId="urn:microsoft.com/office/officeart/2005/8/layout/orgChart1"/>
    <dgm:cxn modelId="{FB065C7F-AFBA-4646-8511-018F85930689}" type="presParOf" srcId="{45E2DD41-DC04-474D-9B89-2AC6E1551F68}" destId="{9F0C8E43-DA33-4CAA-BA1F-6292B3E749D6}" srcOrd="0" destOrd="0" presId="urn:microsoft.com/office/officeart/2005/8/layout/orgChart1"/>
    <dgm:cxn modelId="{77A42B3E-3922-45EB-8B22-043D7BF27AF3}" type="presParOf" srcId="{45E2DD41-DC04-474D-9B89-2AC6E1551F68}" destId="{7364897A-4455-454B-8264-97DF7F903714}" srcOrd="1" destOrd="0" presId="urn:microsoft.com/office/officeart/2005/8/layout/orgChart1"/>
    <dgm:cxn modelId="{B0511CE9-DCFF-4690-AB1F-0C7C8C69D959}" type="presParOf" srcId="{BA5BD83F-40A2-408D-B2A4-C2E313D6E6AB}" destId="{F4B5C8E4-1B93-4D6C-84DB-40A3B9B76AF8}" srcOrd="1" destOrd="0" presId="urn:microsoft.com/office/officeart/2005/8/layout/orgChart1"/>
    <dgm:cxn modelId="{801568BF-FA07-4F7E-BED5-4456F636055E}" type="presParOf" srcId="{BA5BD83F-40A2-408D-B2A4-C2E313D6E6AB}" destId="{62C45D1D-7BD7-4659-B757-E84C38F8554B}" srcOrd="2" destOrd="0" presId="urn:microsoft.com/office/officeart/2005/8/layout/orgChart1"/>
    <dgm:cxn modelId="{83C307C3-C432-43ED-9F53-49DDCAAF4443}" type="presParOf" srcId="{672CC3C2-0AA4-46CB-B18A-1BA4A5926CE5}" destId="{42D7AFDC-2BAD-40D4-BE88-BFECA05782AE}" srcOrd="2" destOrd="0" presId="urn:microsoft.com/office/officeart/2005/8/layout/orgChart1"/>
  </dgm:cxnLst>
  <dgm:bg>
    <a:noFill/>
  </dgm:bg>
  <dgm:whole/>
  <dgm:extLst>
    <a:ext uri="http://schemas.microsoft.com/office/drawing/2008/diagram">
      <dsp:dataModelExt xmlns:dsp="http://schemas.microsoft.com/office/drawing/2008/diagram" relId="rId12"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38E3DD4-EE87-4942-B291-D4AC45F2B79B}"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pl-PL"/>
        </a:p>
      </dgm:t>
    </dgm:pt>
    <dgm:pt modelId="{895BB833-5DB9-43D2-8B99-E32F7C222414}">
      <dgm:prSet phldrT="[Tekst]" custT="1"/>
      <dgm:spPr>
        <a:gradFill rotWithShape="0">
          <a:gsLst>
            <a:gs pos="50000">
              <a:schemeClr val="accent6">
                <a:lumMod val="75000"/>
              </a:schemeClr>
            </a:gs>
            <a:gs pos="100000">
              <a:schemeClr val="accent6">
                <a:lumMod val="50000"/>
              </a:schemeClr>
            </a:gs>
          </a:gsLst>
          <a:lin ang="5400000" scaled="0"/>
        </a:gradFill>
      </dgm:spPr>
      <dgm:t>
        <a:bodyPr/>
        <a:lstStyle/>
        <a:p>
          <a:r>
            <a:rPr lang="pl-PL" sz="1400" b="1" dirty="0" smtClean="0">
              <a:latin typeface="Century Gothic" panose="020B0502020202020204" pitchFamily="34" charset="0"/>
            </a:rPr>
            <a:t>NA POZIOMIE</a:t>
          </a:r>
        </a:p>
        <a:p>
          <a:r>
            <a:rPr lang="pl-PL" sz="1400" b="1" dirty="0" smtClean="0">
              <a:latin typeface="Century Gothic" panose="020B0502020202020204" pitchFamily="34" charset="0"/>
            </a:rPr>
            <a:t>REGIONALNYM</a:t>
          </a:r>
          <a:endParaRPr lang="pl-PL" sz="1400" b="1" dirty="0">
            <a:latin typeface="Century Gothic" panose="020B0502020202020204" pitchFamily="34" charset="0"/>
          </a:endParaRPr>
        </a:p>
      </dgm:t>
    </dgm:pt>
    <dgm:pt modelId="{A10545CC-C7F4-435B-A7AA-3B1E4D4568AE}" type="parTrans" cxnId="{1509825B-8B7D-40B3-B202-3C6DCEFC3D5E}">
      <dgm:prSet/>
      <dgm:spPr/>
      <dgm:t>
        <a:bodyPr/>
        <a:lstStyle/>
        <a:p>
          <a:endParaRPr lang="pl-PL"/>
        </a:p>
      </dgm:t>
    </dgm:pt>
    <dgm:pt modelId="{EE04355D-A02B-47CA-B4FE-8A925C9F2BED}" type="sibTrans" cxnId="{1509825B-8B7D-40B3-B202-3C6DCEFC3D5E}">
      <dgm:prSet/>
      <dgm:spPr/>
      <dgm:t>
        <a:bodyPr/>
        <a:lstStyle/>
        <a:p>
          <a:endParaRPr lang="pl-PL"/>
        </a:p>
      </dgm:t>
    </dgm:pt>
    <dgm:pt modelId="{9364713D-CE6C-4025-9659-25A73AF80D3D}">
      <dgm:prSet phldrT="[Tekst]" custT="1"/>
      <dgm:spPr>
        <a:gradFill rotWithShape="0">
          <a:gsLst>
            <a:gs pos="50000">
              <a:schemeClr val="accent6">
                <a:lumMod val="75000"/>
              </a:schemeClr>
            </a:gs>
            <a:gs pos="100000">
              <a:schemeClr val="accent6">
                <a:lumMod val="50000"/>
              </a:schemeClr>
            </a:gs>
          </a:gsLst>
          <a:lin ang="5400000" scaled="0"/>
        </a:gradFill>
      </dgm:spPr>
      <dgm:t>
        <a:bodyPr/>
        <a:lstStyle/>
        <a:p>
          <a:pPr>
            <a:lnSpc>
              <a:spcPct val="90000"/>
            </a:lnSpc>
            <a:spcAft>
              <a:spcPts val="0"/>
            </a:spcAft>
          </a:pPr>
          <a:r>
            <a:rPr lang="pl-PL" sz="1200" b="1" dirty="0" smtClean="0">
              <a:latin typeface="Century Gothic" panose="020B0502020202020204" pitchFamily="34" charset="0"/>
            </a:rPr>
            <a:t>Wojewódzki plan ochrony zabytków na wypadek konfliktu zbrojnego </a:t>
          </a:r>
          <a:br>
            <a:rPr lang="pl-PL" sz="1200" b="1" dirty="0" smtClean="0">
              <a:latin typeface="Century Gothic" panose="020B0502020202020204" pitchFamily="34" charset="0"/>
            </a:rPr>
          </a:br>
          <a:r>
            <a:rPr lang="pl-PL" sz="1200" b="1" dirty="0" smtClean="0">
              <a:latin typeface="Century Gothic" panose="020B0502020202020204" pitchFamily="34" charset="0"/>
            </a:rPr>
            <a:t>i sytuacji kryzysowej</a:t>
          </a:r>
        </a:p>
      </dgm:t>
    </dgm:pt>
    <dgm:pt modelId="{8A73A2FF-3D4B-495D-8FC2-C9FB86671FFE}" type="parTrans" cxnId="{B952BB54-6452-4358-89D3-1D33B2D04A62}">
      <dgm:prSet/>
      <dgm:spPr/>
      <dgm:t>
        <a:bodyPr/>
        <a:lstStyle/>
        <a:p>
          <a:endParaRPr lang="pl-PL" sz="1400" b="1">
            <a:latin typeface="Century Gothic" panose="020B0502020202020204" pitchFamily="34" charset="0"/>
          </a:endParaRPr>
        </a:p>
      </dgm:t>
    </dgm:pt>
    <dgm:pt modelId="{551FD217-E546-4F22-855A-EFFAE9860593}" type="sibTrans" cxnId="{B952BB54-6452-4358-89D3-1D33B2D04A62}">
      <dgm:prSet/>
      <dgm:spPr/>
      <dgm:t>
        <a:bodyPr/>
        <a:lstStyle/>
        <a:p>
          <a:endParaRPr lang="pl-PL"/>
        </a:p>
      </dgm:t>
    </dgm:pt>
    <dgm:pt modelId="{B3A2BCE0-56D0-4115-A135-CBB7BA6E7E48}">
      <dgm:prSet phldrT="[Tekst]" custT="1"/>
      <dgm:spPr>
        <a:gradFill rotWithShape="0">
          <a:gsLst>
            <a:gs pos="50000">
              <a:schemeClr val="accent6">
                <a:lumMod val="75000"/>
              </a:schemeClr>
            </a:gs>
            <a:gs pos="100000">
              <a:schemeClr val="accent6">
                <a:lumMod val="50000"/>
              </a:schemeClr>
            </a:gs>
          </a:gsLst>
          <a:lin ang="5400000" scaled="0"/>
        </a:gradFill>
      </dgm:spPr>
      <dgm:t>
        <a:bodyPr/>
        <a:lstStyle/>
        <a:p>
          <a:pPr>
            <a:lnSpc>
              <a:spcPct val="90000"/>
            </a:lnSpc>
            <a:spcAft>
              <a:spcPts val="0"/>
            </a:spcAft>
          </a:pPr>
          <a:r>
            <a:rPr lang="pl-PL" sz="1200" b="1" dirty="0" smtClean="0">
              <a:latin typeface="Century Gothic" panose="020B0502020202020204" pitchFamily="34" charset="0"/>
            </a:rPr>
            <a:t>Plan zagospodarowania</a:t>
          </a:r>
        </a:p>
        <a:p>
          <a:pPr>
            <a:lnSpc>
              <a:spcPct val="90000"/>
            </a:lnSpc>
            <a:spcAft>
              <a:spcPts val="0"/>
            </a:spcAft>
          </a:pPr>
          <a:r>
            <a:rPr lang="pl-PL" sz="1200" b="1" dirty="0" smtClean="0">
              <a:latin typeface="Century Gothic" panose="020B0502020202020204" pitchFamily="34" charset="0"/>
            </a:rPr>
            <a:t>przestrzennego województwa</a:t>
          </a:r>
        </a:p>
        <a:p>
          <a:pPr>
            <a:lnSpc>
              <a:spcPct val="90000"/>
            </a:lnSpc>
            <a:spcAft>
              <a:spcPts val="0"/>
            </a:spcAft>
          </a:pPr>
          <a:r>
            <a:rPr lang="pl-PL" sz="1200" b="1" dirty="0" smtClean="0">
              <a:latin typeface="Century Gothic" panose="020B0502020202020204" pitchFamily="34" charset="0"/>
            </a:rPr>
            <a:t>łódzkiego 2030+</a:t>
          </a:r>
          <a:endParaRPr lang="pl-PL" sz="1200" b="1" dirty="0">
            <a:latin typeface="Century Gothic" panose="020B0502020202020204" pitchFamily="34" charset="0"/>
          </a:endParaRPr>
        </a:p>
      </dgm:t>
    </dgm:pt>
    <dgm:pt modelId="{9F6F71AC-7A61-4A83-B6E7-B41E141D27F9}" type="parTrans" cxnId="{A764A4FF-6DFD-4136-B686-E5215914FEDB}">
      <dgm:prSet/>
      <dgm:spPr/>
      <dgm:t>
        <a:bodyPr/>
        <a:lstStyle/>
        <a:p>
          <a:endParaRPr lang="pl-PL"/>
        </a:p>
      </dgm:t>
    </dgm:pt>
    <dgm:pt modelId="{98CCCC51-EC8E-4AAA-ACB8-8F1E3D223EA2}" type="sibTrans" cxnId="{A764A4FF-6DFD-4136-B686-E5215914FEDB}">
      <dgm:prSet/>
      <dgm:spPr/>
      <dgm:t>
        <a:bodyPr/>
        <a:lstStyle/>
        <a:p>
          <a:endParaRPr lang="pl-PL"/>
        </a:p>
      </dgm:t>
    </dgm:pt>
    <dgm:pt modelId="{2FF77DCD-82F6-4B55-8B7E-F8BF8C5C6670}">
      <dgm:prSet phldrT="[Tekst]" custT="1"/>
      <dgm:spPr>
        <a:gradFill rotWithShape="0">
          <a:gsLst>
            <a:gs pos="50000">
              <a:schemeClr val="accent6">
                <a:lumMod val="75000"/>
              </a:schemeClr>
            </a:gs>
            <a:gs pos="100000">
              <a:schemeClr val="accent6">
                <a:lumMod val="50000"/>
              </a:schemeClr>
            </a:gs>
          </a:gsLst>
          <a:lin ang="5400000" scaled="0"/>
        </a:gradFill>
      </dgm:spPr>
      <dgm:t>
        <a:bodyPr/>
        <a:lstStyle/>
        <a:p>
          <a:pPr>
            <a:spcAft>
              <a:spcPts val="0"/>
            </a:spcAft>
          </a:pPr>
          <a:r>
            <a:rPr lang="pl-PL" sz="1200" b="1" dirty="0" smtClean="0">
              <a:latin typeface="Century Gothic" panose="020B0502020202020204" pitchFamily="34" charset="0"/>
            </a:rPr>
            <a:t>Strategia Rozwoju Województwa</a:t>
          </a:r>
        </a:p>
        <a:p>
          <a:pPr>
            <a:spcAft>
              <a:spcPts val="0"/>
            </a:spcAft>
          </a:pPr>
          <a:r>
            <a:rPr lang="pl-PL" sz="1200" b="1" dirty="0" smtClean="0">
              <a:latin typeface="Century Gothic" panose="020B0502020202020204" pitchFamily="34" charset="0"/>
            </a:rPr>
            <a:t>Łódzkiego 2030</a:t>
          </a:r>
          <a:endParaRPr lang="pl-PL" sz="1200" b="1" dirty="0">
            <a:latin typeface="Century Gothic" panose="020B0502020202020204" pitchFamily="34" charset="0"/>
          </a:endParaRPr>
        </a:p>
      </dgm:t>
    </dgm:pt>
    <dgm:pt modelId="{74A36BB9-C222-490C-96BE-082128B1A5B0}" type="parTrans" cxnId="{034D94EF-FB27-480B-B874-70FA1BABA722}">
      <dgm:prSet/>
      <dgm:spPr/>
      <dgm:t>
        <a:bodyPr/>
        <a:lstStyle/>
        <a:p>
          <a:endParaRPr lang="pl-PL" sz="1400" b="1">
            <a:latin typeface="Century Gothic" panose="020B0502020202020204" pitchFamily="34" charset="0"/>
          </a:endParaRPr>
        </a:p>
      </dgm:t>
    </dgm:pt>
    <dgm:pt modelId="{6A53501E-AC29-4FA8-830A-D61CB063C3AA}" type="sibTrans" cxnId="{034D94EF-FB27-480B-B874-70FA1BABA722}">
      <dgm:prSet/>
      <dgm:spPr/>
      <dgm:t>
        <a:bodyPr/>
        <a:lstStyle/>
        <a:p>
          <a:endParaRPr lang="pl-PL"/>
        </a:p>
      </dgm:t>
    </dgm:pt>
    <dgm:pt modelId="{D6DDE4AB-9C91-48B0-8EF5-B7B0F1B1FBC4}" type="pres">
      <dgm:prSet presAssocID="{F38E3DD4-EE87-4942-B291-D4AC45F2B79B}" presName="hierChild1" presStyleCnt="0">
        <dgm:presLayoutVars>
          <dgm:orgChart val="1"/>
          <dgm:chPref val="1"/>
          <dgm:dir/>
          <dgm:animOne val="branch"/>
          <dgm:animLvl val="lvl"/>
          <dgm:resizeHandles/>
        </dgm:presLayoutVars>
      </dgm:prSet>
      <dgm:spPr/>
      <dgm:t>
        <a:bodyPr/>
        <a:lstStyle/>
        <a:p>
          <a:endParaRPr lang="pl-PL"/>
        </a:p>
      </dgm:t>
    </dgm:pt>
    <dgm:pt modelId="{672CC3C2-0AA4-46CB-B18A-1BA4A5926CE5}" type="pres">
      <dgm:prSet presAssocID="{895BB833-5DB9-43D2-8B99-E32F7C222414}" presName="hierRoot1" presStyleCnt="0">
        <dgm:presLayoutVars>
          <dgm:hierBranch val="init"/>
        </dgm:presLayoutVars>
      </dgm:prSet>
      <dgm:spPr/>
    </dgm:pt>
    <dgm:pt modelId="{1646BF76-2F91-4A08-BF2C-F49ADF82CA0D}" type="pres">
      <dgm:prSet presAssocID="{895BB833-5DB9-43D2-8B99-E32F7C222414}" presName="rootComposite1" presStyleCnt="0"/>
      <dgm:spPr/>
    </dgm:pt>
    <dgm:pt modelId="{EFBF98D0-99D0-479B-86E2-EC462615A03A}" type="pres">
      <dgm:prSet presAssocID="{895BB833-5DB9-43D2-8B99-E32F7C222414}" presName="rootText1" presStyleLbl="node0" presStyleIdx="0" presStyleCnt="1" custScaleX="307816" custScaleY="161571" custLinFactNeighborY="3704">
        <dgm:presLayoutVars>
          <dgm:chPref val="3"/>
        </dgm:presLayoutVars>
      </dgm:prSet>
      <dgm:spPr/>
      <dgm:t>
        <a:bodyPr/>
        <a:lstStyle/>
        <a:p>
          <a:endParaRPr lang="pl-PL"/>
        </a:p>
      </dgm:t>
    </dgm:pt>
    <dgm:pt modelId="{FBC250AD-026A-4C83-894E-97C8607E4BC7}" type="pres">
      <dgm:prSet presAssocID="{895BB833-5DB9-43D2-8B99-E32F7C222414}" presName="rootConnector1" presStyleLbl="node1" presStyleIdx="0" presStyleCnt="0"/>
      <dgm:spPr/>
      <dgm:t>
        <a:bodyPr/>
        <a:lstStyle/>
        <a:p>
          <a:endParaRPr lang="pl-PL"/>
        </a:p>
      </dgm:t>
    </dgm:pt>
    <dgm:pt modelId="{253D2392-479F-4704-8992-FCDCD1B26EFA}" type="pres">
      <dgm:prSet presAssocID="{895BB833-5DB9-43D2-8B99-E32F7C222414}" presName="hierChild2" presStyleCnt="0"/>
      <dgm:spPr/>
    </dgm:pt>
    <dgm:pt modelId="{F0056A4A-D4BB-4D2E-B322-BC27637947A0}" type="pres">
      <dgm:prSet presAssocID="{74A36BB9-C222-490C-96BE-082128B1A5B0}" presName="Name37" presStyleLbl="parChTrans1D2" presStyleIdx="0" presStyleCnt="3" custSzX="2623177" custSzY="381918"/>
      <dgm:spPr/>
      <dgm:t>
        <a:bodyPr/>
        <a:lstStyle/>
        <a:p>
          <a:endParaRPr lang="pl-PL"/>
        </a:p>
      </dgm:t>
    </dgm:pt>
    <dgm:pt modelId="{8D637244-115F-4EFA-81E0-9164C2ED2942}" type="pres">
      <dgm:prSet presAssocID="{2FF77DCD-82F6-4B55-8B7E-F8BF8C5C6670}" presName="hierRoot2" presStyleCnt="0">
        <dgm:presLayoutVars>
          <dgm:hierBranch val="init"/>
        </dgm:presLayoutVars>
      </dgm:prSet>
      <dgm:spPr/>
    </dgm:pt>
    <dgm:pt modelId="{F96C8E4A-5BFD-42DF-B295-7F49EB86E91D}" type="pres">
      <dgm:prSet presAssocID="{2FF77DCD-82F6-4B55-8B7E-F8BF8C5C6670}" presName="rootComposite" presStyleCnt="0"/>
      <dgm:spPr/>
    </dgm:pt>
    <dgm:pt modelId="{BA2D8321-364D-433A-B3E2-62515859C14C}" type="pres">
      <dgm:prSet presAssocID="{2FF77DCD-82F6-4B55-8B7E-F8BF8C5C6670}" presName="rootText" presStyleLbl="node2" presStyleIdx="0" presStyleCnt="3" custScaleX="226890" custScaleY="318077" custLinFactNeighborY="3704">
        <dgm:presLayoutVars>
          <dgm:chPref val="3"/>
        </dgm:presLayoutVars>
      </dgm:prSet>
      <dgm:spPr/>
      <dgm:t>
        <a:bodyPr/>
        <a:lstStyle/>
        <a:p>
          <a:endParaRPr lang="pl-PL"/>
        </a:p>
      </dgm:t>
    </dgm:pt>
    <dgm:pt modelId="{7C570401-B6B7-4697-ADDC-7F7F647CCC3C}" type="pres">
      <dgm:prSet presAssocID="{2FF77DCD-82F6-4B55-8B7E-F8BF8C5C6670}" presName="rootConnector" presStyleLbl="node2" presStyleIdx="0" presStyleCnt="3"/>
      <dgm:spPr/>
      <dgm:t>
        <a:bodyPr/>
        <a:lstStyle/>
        <a:p>
          <a:endParaRPr lang="pl-PL"/>
        </a:p>
      </dgm:t>
    </dgm:pt>
    <dgm:pt modelId="{08C3C611-1790-4772-BD16-F751CC39AAAB}" type="pres">
      <dgm:prSet presAssocID="{2FF77DCD-82F6-4B55-8B7E-F8BF8C5C6670}" presName="hierChild4" presStyleCnt="0"/>
      <dgm:spPr/>
    </dgm:pt>
    <dgm:pt modelId="{CBFE982D-6864-47D9-839E-76514785E095}" type="pres">
      <dgm:prSet presAssocID="{2FF77DCD-82F6-4B55-8B7E-F8BF8C5C6670}" presName="hierChild5" presStyleCnt="0"/>
      <dgm:spPr/>
    </dgm:pt>
    <dgm:pt modelId="{3507A6A2-194A-4528-B61A-8BA6BADB6E9B}" type="pres">
      <dgm:prSet presAssocID="{9F6F71AC-7A61-4A83-B6E7-B41E141D27F9}" presName="Name37" presStyleLbl="parChTrans1D2" presStyleIdx="1" presStyleCnt="3"/>
      <dgm:spPr/>
      <dgm:t>
        <a:bodyPr/>
        <a:lstStyle/>
        <a:p>
          <a:endParaRPr lang="pl-PL"/>
        </a:p>
      </dgm:t>
    </dgm:pt>
    <dgm:pt modelId="{3D219203-D4DE-407D-A5F7-65AB3AE7121F}" type="pres">
      <dgm:prSet presAssocID="{B3A2BCE0-56D0-4115-A135-CBB7BA6E7E48}" presName="hierRoot2" presStyleCnt="0">
        <dgm:presLayoutVars>
          <dgm:hierBranch val="init"/>
        </dgm:presLayoutVars>
      </dgm:prSet>
      <dgm:spPr/>
    </dgm:pt>
    <dgm:pt modelId="{8158173E-4EDC-4D70-AD29-0127C0E9DB30}" type="pres">
      <dgm:prSet presAssocID="{B3A2BCE0-56D0-4115-A135-CBB7BA6E7E48}" presName="rootComposite" presStyleCnt="0"/>
      <dgm:spPr/>
    </dgm:pt>
    <dgm:pt modelId="{C5CEFF09-80AA-4460-A398-8FDFB0C575F6}" type="pres">
      <dgm:prSet presAssocID="{B3A2BCE0-56D0-4115-A135-CBB7BA6E7E48}" presName="rootText" presStyleLbl="node2" presStyleIdx="1" presStyleCnt="3" custScaleX="236611" custScaleY="318077" custLinFactNeighborY="3704">
        <dgm:presLayoutVars>
          <dgm:chPref val="3"/>
        </dgm:presLayoutVars>
      </dgm:prSet>
      <dgm:spPr/>
      <dgm:t>
        <a:bodyPr/>
        <a:lstStyle/>
        <a:p>
          <a:endParaRPr lang="pl-PL"/>
        </a:p>
      </dgm:t>
    </dgm:pt>
    <dgm:pt modelId="{A761A05F-6F23-46F7-83C1-9A95FE2451A9}" type="pres">
      <dgm:prSet presAssocID="{B3A2BCE0-56D0-4115-A135-CBB7BA6E7E48}" presName="rootConnector" presStyleLbl="node2" presStyleIdx="1" presStyleCnt="3"/>
      <dgm:spPr/>
      <dgm:t>
        <a:bodyPr/>
        <a:lstStyle/>
        <a:p>
          <a:endParaRPr lang="pl-PL"/>
        </a:p>
      </dgm:t>
    </dgm:pt>
    <dgm:pt modelId="{3E8697D8-9634-489A-91EC-6470AC1D60AC}" type="pres">
      <dgm:prSet presAssocID="{B3A2BCE0-56D0-4115-A135-CBB7BA6E7E48}" presName="hierChild4" presStyleCnt="0"/>
      <dgm:spPr/>
    </dgm:pt>
    <dgm:pt modelId="{87528DE7-B95B-4CC7-B0A2-CDC3611061AE}" type="pres">
      <dgm:prSet presAssocID="{B3A2BCE0-56D0-4115-A135-CBB7BA6E7E48}" presName="hierChild5" presStyleCnt="0"/>
      <dgm:spPr/>
    </dgm:pt>
    <dgm:pt modelId="{F5D905CB-4A8B-4A70-A6C1-40660A308E83}" type="pres">
      <dgm:prSet presAssocID="{8A73A2FF-3D4B-495D-8FC2-C9FB86671FFE}" presName="Name37" presStyleLbl="parChTrans1D2" presStyleIdx="2" presStyleCnt="3" custSzX="2623177" custSzY="381918"/>
      <dgm:spPr/>
      <dgm:t>
        <a:bodyPr/>
        <a:lstStyle/>
        <a:p>
          <a:endParaRPr lang="pl-PL"/>
        </a:p>
      </dgm:t>
    </dgm:pt>
    <dgm:pt modelId="{BA5BD83F-40A2-408D-B2A4-C2E313D6E6AB}" type="pres">
      <dgm:prSet presAssocID="{9364713D-CE6C-4025-9659-25A73AF80D3D}" presName="hierRoot2" presStyleCnt="0">
        <dgm:presLayoutVars>
          <dgm:hierBranch val="init"/>
        </dgm:presLayoutVars>
      </dgm:prSet>
      <dgm:spPr/>
    </dgm:pt>
    <dgm:pt modelId="{45E2DD41-DC04-474D-9B89-2AC6E1551F68}" type="pres">
      <dgm:prSet presAssocID="{9364713D-CE6C-4025-9659-25A73AF80D3D}" presName="rootComposite" presStyleCnt="0"/>
      <dgm:spPr/>
    </dgm:pt>
    <dgm:pt modelId="{9F0C8E43-DA33-4CAA-BA1F-6292B3E749D6}" type="pres">
      <dgm:prSet presAssocID="{9364713D-CE6C-4025-9659-25A73AF80D3D}" presName="rootText" presStyleLbl="node2" presStyleIdx="2" presStyleCnt="3" custScaleX="276601" custScaleY="318077" custLinFactNeighborX="0" custLinFactNeighborY="32635">
        <dgm:presLayoutVars>
          <dgm:chPref val="3"/>
        </dgm:presLayoutVars>
      </dgm:prSet>
      <dgm:spPr/>
      <dgm:t>
        <a:bodyPr/>
        <a:lstStyle/>
        <a:p>
          <a:endParaRPr lang="pl-PL"/>
        </a:p>
      </dgm:t>
    </dgm:pt>
    <dgm:pt modelId="{7364897A-4455-454B-8264-97DF7F903714}" type="pres">
      <dgm:prSet presAssocID="{9364713D-CE6C-4025-9659-25A73AF80D3D}" presName="rootConnector" presStyleLbl="node2" presStyleIdx="2" presStyleCnt="3"/>
      <dgm:spPr/>
      <dgm:t>
        <a:bodyPr/>
        <a:lstStyle/>
        <a:p>
          <a:endParaRPr lang="pl-PL"/>
        </a:p>
      </dgm:t>
    </dgm:pt>
    <dgm:pt modelId="{F4B5C8E4-1B93-4D6C-84DB-40A3B9B76AF8}" type="pres">
      <dgm:prSet presAssocID="{9364713D-CE6C-4025-9659-25A73AF80D3D}" presName="hierChild4" presStyleCnt="0"/>
      <dgm:spPr/>
    </dgm:pt>
    <dgm:pt modelId="{62C45D1D-7BD7-4659-B757-E84C38F8554B}" type="pres">
      <dgm:prSet presAssocID="{9364713D-CE6C-4025-9659-25A73AF80D3D}" presName="hierChild5" presStyleCnt="0"/>
      <dgm:spPr/>
    </dgm:pt>
    <dgm:pt modelId="{42D7AFDC-2BAD-40D4-BE88-BFECA05782AE}" type="pres">
      <dgm:prSet presAssocID="{895BB833-5DB9-43D2-8B99-E32F7C222414}" presName="hierChild3" presStyleCnt="0"/>
      <dgm:spPr/>
    </dgm:pt>
  </dgm:ptLst>
  <dgm:cxnLst>
    <dgm:cxn modelId="{980395B0-6EC1-4E06-91B4-14C257F92E20}" type="presOf" srcId="{B3A2BCE0-56D0-4115-A135-CBB7BA6E7E48}" destId="{A761A05F-6F23-46F7-83C1-9A95FE2451A9}" srcOrd="1" destOrd="0" presId="urn:microsoft.com/office/officeart/2005/8/layout/orgChart1"/>
    <dgm:cxn modelId="{B952BB54-6452-4358-89D3-1D33B2D04A62}" srcId="{895BB833-5DB9-43D2-8B99-E32F7C222414}" destId="{9364713D-CE6C-4025-9659-25A73AF80D3D}" srcOrd="2" destOrd="0" parTransId="{8A73A2FF-3D4B-495D-8FC2-C9FB86671FFE}" sibTransId="{551FD217-E546-4F22-855A-EFFAE9860593}"/>
    <dgm:cxn modelId="{D3FAA702-A114-476A-84E3-EC274BD3F9F3}" type="presOf" srcId="{9F6F71AC-7A61-4A83-B6E7-B41E141D27F9}" destId="{3507A6A2-194A-4528-B61A-8BA6BADB6E9B}" srcOrd="0" destOrd="0" presId="urn:microsoft.com/office/officeart/2005/8/layout/orgChart1"/>
    <dgm:cxn modelId="{DFAF550B-AF44-4AC6-A668-652B159C3B9B}" type="presOf" srcId="{8A73A2FF-3D4B-495D-8FC2-C9FB86671FFE}" destId="{F5D905CB-4A8B-4A70-A6C1-40660A308E83}" srcOrd="0" destOrd="0" presId="urn:microsoft.com/office/officeart/2005/8/layout/orgChart1"/>
    <dgm:cxn modelId="{9A547A46-5E0C-4574-A1C8-40CE06134EF3}" type="presOf" srcId="{9364713D-CE6C-4025-9659-25A73AF80D3D}" destId="{7364897A-4455-454B-8264-97DF7F903714}" srcOrd="1" destOrd="0" presId="urn:microsoft.com/office/officeart/2005/8/layout/orgChart1"/>
    <dgm:cxn modelId="{226E5561-5420-4FD1-90C8-030A8E65FC89}" type="presOf" srcId="{B3A2BCE0-56D0-4115-A135-CBB7BA6E7E48}" destId="{C5CEFF09-80AA-4460-A398-8FDFB0C575F6}" srcOrd="0" destOrd="0" presId="urn:microsoft.com/office/officeart/2005/8/layout/orgChart1"/>
    <dgm:cxn modelId="{8E0FE08C-E9EC-4044-90F9-DE580C6C8AA4}" type="presOf" srcId="{2FF77DCD-82F6-4B55-8B7E-F8BF8C5C6670}" destId="{7C570401-B6B7-4697-ADDC-7F7F647CCC3C}" srcOrd="1" destOrd="0" presId="urn:microsoft.com/office/officeart/2005/8/layout/orgChart1"/>
    <dgm:cxn modelId="{3FE97D5E-AEE8-4380-95F9-44571C5C7C93}" type="presOf" srcId="{895BB833-5DB9-43D2-8B99-E32F7C222414}" destId="{EFBF98D0-99D0-479B-86E2-EC462615A03A}" srcOrd="0" destOrd="0" presId="urn:microsoft.com/office/officeart/2005/8/layout/orgChart1"/>
    <dgm:cxn modelId="{B040D616-5F68-4B9F-A7AC-7E7660550707}" type="presOf" srcId="{2FF77DCD-82F6-4B55-8B7E-F8BF8C5C6670}" destId="{BA2D8321-364D-433A-B3E2-62515859C14C}" srcOrd="0" destOrd="0" presId="urn:microsoft.com/office/officeart/2005/8/layout/orgChart1"/>
    <dgm:cxn modelId="{1509825B-8B7D-40B3-B202-3C6DCEFC3D5E}" srcId="{F38E3DD4-EE87-4942-B291-D4AC45F2B79B}" destId="{895BB833-5DB9-43D2-8B99-E32F7C222414}" srcOrd="0" destOrd="0" parTransId="{A10545CC-C7F4-435B-A7AA-3B1E4D4568AE}" sibTransId="{EE04355D-A02B-47CA-B4FE-8A925C9F2BED}"/>
    <dgm:cxn modelId="{A764A4FF-6DFD-4136-B686-E5215914FEDB}" srcId="{895BB833-5DB9-43D2-8B99-E32F7C222414}" destId="{B3A2BCE0-56D0-4115-A135-CBB7BA6E7E48}" srcOrd="1" destOrd="0" parTransId="{9F6F71AC-7A61-4A83-B6E7-B41E141D27F9}" sibTransId="{98CCCC51-EC8E-4AAA-ACB8-8F1E3D223EA2}"/>
    <dgm:cxn modelId="{585D8325-DD11-47B5-8265-763A1AC5E0D2}" type="presOf" srcId="{895BB833-5DB9-43D2-8B99-E32F7C222414}" destId="{FBC250AD-026A-4C83-894E-97C8607E4BC7}" srcOrd="1" destOrd="0" presId="urn:microsoft.com/office/officeart/2005/8/layout/orgChart1"/>
    <dgm:cxn modelId="{034D94EF-FB27-480B-B874-70FA1BABA722}" srcId="{895BB833-5DB9-43D2-8B99-E32F7C222414}" destId="{2FF77DCD-82F6-4B55-8B7E-F8BF8C5C6670}" srcOrd="0" destOrd="0" parTransId="{74A36BB9-C222-490C-96BE-082128B1A5B0}" sibTransId="{6A53501E-AC29-4FA8-830A-D61CB063C3AA}"/>
    <dgm:cxn modelId="{B64BABAC-F74E-4FE7-B7B3-663DD5623724}" type="presOf" srcId="{74A36BB9-C222-490C-96BE-082128B1A5B0}" destId="{F0056A4A-D4BB-4D2E-B322-BC27637947A0}" srcOrd="0" destOrd="0" presId="urn:microsoft.com/office/officeart/2005/8/layout/orgChart1"/>
    <dgm:cxn modelId="{9CED2A8C-DE40-4FD9-A1FC-51D43D8A37D7}" type="presOf" srcId="{9364713D-CE6C-4025-9659-25A73AF80D3D}" destId="{9F0C8E43-DA33-4CAA-BA1F-6292B3E749D6}" srcOrd="0" destOrd="0" presId="urn:microsoft.com/office/officeart/2005/8/layout/orgChart1"/>
    <dgm:cxn modelId="{C3E4B93F-DB61-4BB9-AC34-E26F889FBBCB}" type="presOf" srcId="{F38E3DD4-EE87-4942-B291-D4AC45F2B79B}" destId="{D6DDE4AB-9C91-48B0-8EF5-B7B0F1B1FBC4}" srcOrd="0" destOrd="0" presId="urn:microsoft.com/office/officeart/2005/8/layout/orgChart1"/>
    <dgm:cxn modelId="{21678E7E-2E2C-46D8-BEF1-DC386E33768D}" type="presParOf" srcId="{D6DDE4AB-9C91-48B0-8EF5-B7B0F1B1FBC4}" destId="{672CC3C2-0AA4-46CB-B18A-1BA4A5926CE5}" srcOrd="0" destOrd="0" presId="urn:microsoft.com/office/officeart/2005/8/layout/orgChart1"/>
    <dgm:cxn modelId="{AE1FB500-6619-4714-9EB7-5C379BE326CF}" type="presParOf" srcId="{672CC3C2-0AA4-46CB-B18A-1BA4A5926CE5}" destId="{1646BF76-2F91-4A08-BF2C-F49ADF82CA0D}" srcOrd="0" destOrd="0" presId="urn:microsoft.com/office/officeart/2005/8/layout/orgChart1"/>
    <dgm:cxn modelId="{234C84A9-22D6-4DA4-BBD5-E71BF4A3BD3C}" type="presParOf" srcId="{1646BF76-2F91-4A08-BF2C-F49ADF82CA0D}" destId="{EFBF98D0-99D0-479B-86E2-EC462615A03A}" srcOrd="0" destOrd="0" presId="urn:microsoft.com/office/officeart/2005/8/layout/orgChart1"/>
    <dgm:cxn modelId="{718EC311-717D-44D0-BB69-94E99EE1515C}" type="presParOf" srcId="{1646BF76-2F91-4A08-BF2C-F49ADF82CA0D}" destId="{FBC250AD-026A-4C83-894E-97C8607E4BC7}" srcOrd="1" destOrd="0" presId="urn:microsoft.com/office/officeart/2005/8/layout/orgChart1"/>
    <dgm:cxn modelId="{754C28EF-5600-466E-B2D7-EBC7FBC76710}" type="presParOf" srcId="{672CC3C2-0AA4-46CB-B18A-1BA4A5926CE5}" destId="{253D2392-479F-4704-8992-FCDCD1B26EFA}" srcOrd="1" destOrd="0" presId="urn:microsoft.com/office/officeart/2005/8/layout/orgChart1"/>
    <dgm:cxn modelId="{1419C364-0E0A-4446-886A-6E8D2EC13E9A}" type="presParOf" srcId="{253D2392-479F-4704-8992-FCDCD1B26EFA}" destId="{F0056A4A-D4BB-4D2E-B322-BC27637947A0}" srcOrd="0" destOrd="0" presId="urn:microsoft.com/office/officeart/2005/8/layout/orgChart1"/>
    <dgm:cxn modelId="{539F3CA2-C8F6-4EDE-A8E3-D2572D0A5D84}" type="presParOf" srcId="{253D2392-479F-4704-8992-FCDCD1B26EFA}" destId="{8D637244-115F-4EFA-81E0-9164C2ED2942}" srcOrd="1" destOrd="0" presId="urn:microsoft.com/office/officeart/2005/8/layout/orgChart1"/>
    <dgm:cxn modelId="{2D81F9C0-9126-4B9E-ACD1-84E7A82F522C}" type="presParOf" srcId="{8D637244-115F-4EFA-81E0-9164C2ED2942}" destId="{F96C8E4A-5BFD-42DF-B295-7F49EB86E91D}" srcOrd="0" destOrd="0" presId="urn:microsoft.com/office/officeart/2005/8/layout/orgChart1"/>
    <dgm:cxn modelId="{E587593A-E3F4-4FC9-BEF0-307947ADE7B6}" type="presParOf" srcId="{F96C8E4A-5BFD-42DF-B295-7F49EB86E91D}" destId="{BA2D8321-364D-433A-B3E2-62515859C14C}" srcOrd="0" destOrd="0" presId="urn:microsoft.com/office/officeart/2005/8/layout/orgChart1"/>
    <dgm:cxn modelId="{883FB544-379C-42E4-9F39-BEB945A8303B}" type="presParOf" srcId="{F96C8E4A-5BFD-42DF-B295-7F49EB86E91D}" destId="{7C570401-B6B7-4697-ADDC-7F7F647CCC3C}" srcOrd="1" destOrd="0" presId="urn:microsoft.com/office/officeart/2005/8/layout/orgChart1"/>
    <dgm:cxn modelId="{A8D0F0E7-0D88-4EF9-9A7F-92A3B8FF1675}" type="presParOf" srcId="{8D637244-115F-4EFA-81E0-9164C2ED2942}" destId="{08C3C611-1790-4772-BD16-F751CC39AAAB}" srcOrd="1" destOrd="0" presId="urn:microsoft.com/office/officeart/2005/8/layout/orgChart1"/>
    <dgm:cxn modelId="{C7EEFF1A-814B-412B-87D7-E24E18EE294B}" type="presParOf" srcId="{8D637244-115F-4EFA-81E0-9164C2ED2942}" destId="{CBFE982D-6864-47D9-839E-76514785E095}" srcOrd="2" destOrd="0" presId="urn:microsoft.com/office/officeart/2005/8/layout/orgChart1"/>
    <dgm:cxn modelId="{9A82BF73-4170-46F0-A1B9-E8682DEF33FD}" type="presParOf" srcId="{253D2392-479F-4704-8992-FCDCD1B26EFA}" destId="{3507A6A2-194A-4528-B61A-8BA6BADB6E9B}" srcOrd="2" destOrd="0" presId="urn:microsoft.com/office/officeart/2005/8/layout/orgChart1"/>
    <dgm:cxn modelId="{DD48D663-90FC-4BDD-862C-D4901DD4BC91}" type="presParOf" srcId="{253D2392-479F-4704-8992-FCDCD1B26EFA}" destId="{3D219203-D4DE-407D-A5F7-65AB3AE7121F}" srcOrd="3" destOrd="0" presId="urn:microsoft.com/office/officeart/2005/8/layout/orgChart1"/>
    <dgm:cxn modelId="{0D14E999-6930-4EC1-BFDB-797A91684D05}" type="presParOf" srcId="{3D219203-D4DE-407D-A5F7-65AB3AE7121F}" destId="{8158173E-4EDC-4D70-AD29-0127C0E9DB30}" srcOrd="0" destOrd="0" presId="urn:microsoft.com/office/officeart/2005/8/layout/orgChart1"/>
    <dgm:cxn modelId="{D32D3051-9BB5-4339-A484-16B85E113135}" type="presParOf" srcId="{8158173E-4EDC-4D70-AD29-0127C0E9DB30}" destId="{C5CEFF09-80AA-4460-A398-8FDFB0C575F6}" srcOrd="0" destOrd="0" presId="urn:microsoft.com/office/officeart/2005/8/layout/orgChart1"/>
    <dgm:cxn modelId="{F37F28CB-7812-4A01-BC11-C445332897D7}" type="presParOf" srcId="{8158173E-4EDC-4D70-AD29-0127C0E9DB30}" destId="{A761A05F-6F23-46F7-83C1-9A95FE2451A9}" srcOrd="1" destOrd="0" presId="urn:microsoft.com/office/officeart/2005/8/layout/orgChart1"/>
    <dgm:cxn modelId="{69D4F8AD-9AFA-404C-B439-EC16531A80D7}" type="presParOf" srcId="{3D219203-D4DE-407D-A5F7-65AB3AE7121F}" destId="{3E8697D8-9634-489A-91EC-6470AC1D60AC}" srcOrd="1" destOrd="0" presId="urn:microsoft.com/office/officeart/2005/8/layout/orgChart1"/>
    <dgm:cxn modelId="{589AFCD8-96E1-4D59-9F89-5019D9058094}" type="presParOf" srcId="{3D219203-D4DE-407D-A5F7-65AB3AE7121F}" destId="{87528DE7-B95B-4CC7-B0A2-CDC3611061AE}" srcOrd="2" destOrd="0" presId="urn:microsoft.com/office/officeart/2005/8/layout/orgChart1"/>
    <dgm:cxn modelId="{10B995E7-6697-46FB-ABD1-82168D83BBE7}" type="presParOf" srcId="{253D2392-479F-4704-8992-FCDCD1B26EFA}" destId="{F5D905CB-4A8B-4A70-A6C1-40660A308E83}" srcOrd="4" destOrd="0" presId="urn:microsoft.com/office/officeart/2005/8/layout/orgChart1"/>
    <dgm:cxn modelId="{95DDF336-494A-49A8-AD41-FEF7D6FBF6C4}" type="presParOf" srcId="{253D2392-479F-4704-8992-FCDCD1B26EFA}" destId="{BA5BD83F-40A2-408D-B2A4-C2E313D6E6AB}" srcOrd="5" destOrd="0" presId="urn:microsoft.com/office/officeart/2005/8/layout/orgChart1"/>
    <dgm:cxn modelId="{AFC87531-B48E-4CB3-967B-4FFB59D0E99A}" type="presParOf" srcId="{BA5BD83F-40A2-408D-B2A4-C2E313D6E6AB}" destId="{45E2DD41-DC04-474D-9B89-2AC6E1551F68}" srcOrd="0" destOrd="0" presId="urn:microsoft.com/office/officeart/2005/8/layout/orgChart1"/>
    <dgm:cxn modelId="{FB065C7F-AFBA-4646-8511-018F85930689}" type="presParOf" srcId="{45E2DD41-DC04-474D-9B89-2AC6E1551F68}" destId="{9F0C8E43-DA33-4CAA-BA1F-6292B3E749D6}" srcOrd="0" destOrd="0" presId="urn:microsoft.com/office/officeart/2005/8/layout/orgChart1"/>
    <dgm:cxn modelId="{77A42B3E-3922-45EB-8B22-043D7BF27AF3}" type="presParOf" srcId="{45E2DD41-DC04-474D-9B89-2AC6E1551F68}" destId="{7364897A-4455-454B-8264-97DF7F903714}" srcOrd="1" destOrd="0" presId="urn:microsoft.com/office/officeart/2005/8/layout/orgChart1"/>
    <dgm:cxn modelId="{B0511CE9-DCFF-4690-AB1F-0C7C8C69D959}" type="presParOf" srcId="{BA5BD83F-40A2-408D-B2A4-C2E313D6E6AB}" destId="{F4B5C8E4-1B93-4D6C-84DB-40A3B9B76AF8}" srcOrd="1" destOrd="0" presId="urn:microsoft.com/office/officeart/2005/8/layout/orgChart1"/>
    <dgm:cxn modelId="{801568BF-FA07-4F7E-BED5-4456F636055E}" type="presParOf" srcId="{BA5BD83F-40A2-408D-B2A4-C2E313D6E6AB}" destId="{62C45D1D-7BD7-4659-B757-E84C38F8554B}" srcOrd="2" destOrd="0" presId="urn:microsoft.com/office/officeart/2005/8/layout/orgChart1"/>
    <dgm:cxn modelId="{83C307C3-C432-43ED-9F53-49DDCAAF4443}" type="presParOf" srcId="{672CC3C2-0AA4-46CB-B18A-1BA4A5926CE5}" destId="{42D7AFDC-2BAD-40D4-BE88-BFECA05782AE}" srcOrd="2" destOrd="0" presId="urn:microsoft.com/office/officeart/2005/8/layout/orgChart1"/>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38E3DD4-EE87-4942-B291-D4AC45F2B79B}" type="doc">
      <dgm:prSet loTypeId="urn:microsoft.com/office/officeart/2005/8/layout/orgChart1" loCatId="hierarchy" qsTypeId="urn:microsoft.com/office/officeart/2005/8/quickstyle/3d1" qsCatId="3D" csTypeId="urn:microsoft.com/office/officeart/2005/8/colors/accent2_4" csCatId="accent2" phldr="1"/>
      <dgm:spPr/>
      <dgm:t>
        <a:bodyPr/>
        <a:lstStyle/>
        <a:p>
          <a:endParaRPr lang="pl-PL"/>
        </a:p>
      </dgm:t>
    </dgm:pt>
    <dgm:pt modelId="{895BB833-5DB9-43D2-8B99-E32F7C222414}">
      <dgm:prSet phldrT="[Tekst]" custT="1"/>
      <dgm:spPr>
        <a:ln>
          <a:solidFill>
            <a:srgbClr val="000000"/>
          </a:solidFill>
        </a:ln>
      </dgm:spPr>
      <dgm:t>
        <a:bodyPr/>
        <a:lstStyle/>
        <a:p>
          <a:r>
            <a:rPr lang="pl-PL" sz="1200" b="1" dirty="0" smtClean="0">
              <a:solidFill>
                <a:schemeClr val="tx1"/>
              </a:solidFill>
              <a:latin typeface="Century Gothic" panose="020B0502020202020204" pitchFamily="34" charset="0"/>
            </a:rPr>
            <a:t>BUDŻET PAŃSTWA</a:t>
          </a:r>
          <a:endParaRPr lang="pl-PL" sz="1200" b="1" dirty="0">
            <a:solidFill>
              <a:schemeClr val="tx1"/>
            </a:solidFill>
            <a:latin typeface="Century Gothic" panose="020B0502020202020204" pitchFamily="34" charset="0"/>
          </a:endParaRPr>
        </a:p>
      </dgm:t>
    </dgm:pt>
    <dgm:pt modelId="{A10545CC-C7F4-435B-A7AA-3B1E4D4568AE}" type="parTrans" cxnId="{1509825B-8B7D-40B3-B202-3C6DCEFC3D5E}">
      <dgm:prSet/>
      <dgm:spPr/>
      <dgm:t>
        <a:bodyPr/>
        <a:lstStyle/>
        <a:p>
          <a:endParaRPr lang="pl-PL"/>
        </a:p>
      </dgm:t>
    </dgm:pt>
    <dgm:pt modelId="{EE04355D-A02B-47CA-B4FE-8A925C9F2BED}" type="sibTrans" cxnId="{1509825B-8B7D-40B3-B202-3C6DCEFC3D5E}">
      <dgm:prSet/>
      <dgm:spPr/>
      <dgm:t>
        <a:bodyPr/>
        <a:lstStyle/>
        <a:p>
          <a:endParaRPr lang="pl-PL"/>
        </a:p>
      </dgm:t>
    </dgm:pt>
    <dgm:pt modelId="{C95BFEBD-602E-4C47-B7CE-65B427D09DF0}">
      <dgm:prSet phldrT="[Tekst]" custT="1"/>
      <dgm:spPr/>
      <dgm:t>
        <a:bodyPr/>
        <a:lstStyle/>
        <a:p>
          <a:r>
            <a:rPr lang="pl-PL" sz="1200" b="1" dirty="0" smtClean="0">
              <a:solidFill>
                <a:schemeClr val="tx1"/>
              </a:solidFill>
              <a:latin typeface="Century Gothic" panose="020B0502020202020204" pitchFamily="34" charset="0"/>
            </a:rPr>
            <a:t>MINISTERSTWO KULTURY </a:t>
          </a:r>
          <a:br>
            <a:rPr lang="pl-PL" sz="1200" b="1" dirty="0" smtClean="0">
              <a:solidFill>
                <a:schemeClr val="tx1"/>
              </a:solidFill>
              <a:latin typeface="Century Gothic" panose="020B0502020202020204" pitchFamily="34" charset="0"/>
            </a:rPr>
          </a:br>
          <a:r>
            <a:rPr lang="pl-PL" sz="1200" b="1" dirty="0" smtClean="0">
              <a:solidFill>
                <a:schemeClr val="tx1"/>
              </a:solidFill>
              <a:latin typeface="Century Gothic" panose="020B0502020202020204" pitchFamily="34" charset="0"/>
            </a:rPr>
            <a:t>I DZIEDZICTWA NARODOWEGO</a:t>
          </a:r>
        </a:p>
        <a:p>
          <a:endParaRPr lang="pl-PL" sz="400" b="1" dirty="0" smtClean="0">
            <a:solidFill>
              <a:schemeClr val="tx1"/>
            </a:solidFill>
            <a:latin typeface="Century Gothic" panose="020B0502020202020204" pitchFamily="34" charset="0"/>
          </a:endParaRPr>
        </a:p>
        <a:p>
          <a:r>
            <a:rPr lang="pl-PL" sz="1200" b="1" dirty="0" smtClean="0">
              <a:solidFill>
                <a:schemeClr val="tx1"/>
              </a:solidFill>
              <a:latin typeface="Century Gothic" panose="020B0502020202020204" pitchFamily="34" charset="0"/>
            </a:rPr>
            <a:t>(</a:t>
          </a:r>
          <a:r>
            <a:rPr lang="pl-PL" sz="900" b="1" dirty="0" smtClean="0">
              <a:solidFill>
                <a:schemeClr val="tx1"/>
              </a:solidFill>
              <a:latin typeface="Century Gothic" panose="020B0502020202020204" pitchFamily="34" charset="0"/>
            </a:rPr>
            <a:t>m. in. Ochrona zabytków, Ochrona zabytków archeologicznych, Wspieranie działań muzealnych, Rządowy Program Odbudowy Zabytków</a:t>
          </a:r>
          <a:r>
            <a:rPr lang="pl-PL" sz="1200" b="1" dirty="0" smtClean="0">
              <a:solidFill>
                <a:schemeClr val="tx1"/>
              </a:solidFill>
              <a:latin typeface="Century Gothic" panose="020B0502020202020204" pitchFamily="34" charset="0"/>
            </a:rPr>
            <a:t>)</a:t>
          </a:r>
          <a:endParaRPr lang="pl-PL" sz="1200" b="1" dirty="0">
            <a:solidFill>
              <a:schemeClr val="tx1"/>
            </a:solidFill>
            <a:latin typeface="Century Gothic" panose="020B0502020202020204" pitchFamily="34" charset="0"/>
          </a:endParaRPr>
        </a:p>
      </dgm:t>
    </dgm:pt>
    <dgm:pt modelId="{0749D131-0FC6-4E5D-852A-F587C3DDA6DD}" type="parTrans" cxnId="{41D7743B-CB63-45ED-9E30-7C04394846DE}">
      <dgm:prSet/>
      <dgm:spPr/>
      <dgm:t>
        <a:bodyPr/>
        <a:lstStyle/>
        <a:p>
          <a:endParaRPr lang="pl-PL" sz="1400" b="1">
            <a:latin typeface="Century Gothic" panose="020B0502020202020204" pitchFamily="34" charset="0"/>
          </a:endParaRPr>
        </a:p>
      </dgm:t>
    </dgm:pt>
    <dgm:pt modelId="{7B21CDC4-A6DB-4D7A-B6E4-0E6DC962F22A}" type="sibTrans" cxnId="{41D7743B-CB63-45ED-9E30-7C04394846DE}">
      <dgm:prSet/>
      <dgm:spPr/>
      <dgm:t>
        <a:bodyPr/>
        <a:lstStyle/>
        <a:p>
          <a:endParaRPr lang="pl-PL"/>
        </a:p>
      </dgm:t>
    </dgm:pt>
    <dgm:pt modelId="{B3A2BCE0-56D0-4115-A135-CBB7BA6E7E48}">
      <dgm:prSet phldrT="[Tekst]" custT="1"/>
      <dgm:spPr/>
      <dgm:t>
        <a:bodyPr/>
        <a:lstStyle/>
        <a:p>
          <a:r>
            <a:rPr lang="pl-PL" sz="1200" b="1" dirty="0" smtClean="0">
              <a:solidFill>
                <a:schemeClr val="tx1"/>
              </a:solidFill>
              <a:latin typeface="Century Gothic" panose="020B0502020202020204" pitchFamily="34" charset="0"/>
            </a:rPr>
            <a:t>NARODOWY FUNDUSZ OCHRONY ŚRODOWISKA </a:t>
          </a:r>
          <a:br>
            <a:rPr lang="pl-PL" sz="1200" b="1" dirty="0" smtClean="0">
              <a:solidFill>
                <a:schemeClr val="tx1"/>
              </a:solidFill>
              <a:latin typeface="Century Gothic" panose="020B0502020202020204" pitchFamily="34" charset="0"/>
            </a:rPr>
          </a:br>
          <a:r>
            <a:rPr lang="pl-PL" sz="1200" b="1" dirty="0" smtClean="0">
              <a:solidFill>
                <a:schemeClr val="tx1"/>
              </a:solidFill>
              <a:latin typeface="Century Gothic" panose="020B0502020202020204" pitchFamily="34" charset="0"/>
            </a:rPr>
            <a:t>I GOSPODARKI WODNEJ</a:t>
          </a:r>
        </a:p>
        <a:p>
          <a:r>
            <a:rPr lang="pl-PL" sz="1400" b="1" dirty="0" smtClean="0">
              <a:solidFill>
                <a:schemeClr val="tx1"/>
              </a:solidFill>
              <a:latin typeface="Century Gothic" panose="020B0502020202020204" pitchFamily="34" charset="0"/>
            </a:rPr>
            <a:t> </a:t>
          </a:r>
          <a:r>
            <a:rPr lang="pl-PL" sz="900" b="1" dirty="0" smtClean="0">
              <a:solidFill>
                <a:schemeClr val="tx1"/>
              </a:solidFill>
              <a:latin typeface="Century Gothic" panose="020B0502020202020204" pitchFamily="34" charset="0"/>
            </a:rPr>
            <a:t>(</a:t>
          </a:r>
          <a:r>
            <a:rPr lang="pl-PL" sz="900" b="1" dirty="0" err="1" smtClean="0">
              <a:solidFill>
                <a:schemeClr val="tx1"/>
              </a:solidFill>
              <a:latin typeface="Century Gothic" panose="020B0502020202020204" pitchFamily="34" charset="0"/>
            </a:rPr>
            <a:t>WFOŚiGW</a:t>
          </a:r>
          <a:r>
            <a:rPr lang="pl-PL" sz="900" b="1" dirty="0" smtClean="0">
              <a:solidFill>
                <a:schemeClr val="tx1"/>
              </a:solidFill>
              <a:latin typeface="Century Gothic" panose="020B0502020202020204" pitchFamily="34" charset="0"/>
            </a:rPr>
            <a:t>,  Ochrona i przywracanie różnorodności biologicznej </a:t>
          </a:r>
        </a:p>
        <a:p>
          <a:r>
            <a:rPr lang="pl-PL" sz="900" b="1" dirty="0" smtClean="0">
              <a:solidFill>
                <a:schemeClr val="tx1"/>
              </a:solidFill>
              <a:latin typeface="Century Gothic" panose="020B0502020202020204" pitchFamily="34" charset="0"/>
            </a:rPr>
            <a:t>i krajobrazowej)</a:t>
          </a:r>
        </a:p>
      </dgm:t>
    </dgm:pt>
    <dgm:pt modelId="{9F6F71AC-7A61-4A83-B6E7-B41E141D27F9}" type="parTrans" cxnId="{A764A4FF-6DFD-4136-B686-E5215914FEDB}">
      <dgm:prSet/>
      <dgm:spPr/>
      <dgm:t>
        <a:bodyPr/>
        <a:lstStyle/>
        <a:p>
          <a:endParaRPr lang="pl-PL" sz="1400" b="1">
            <a:latin typeface="Century Gothic" panose="020B0502020202020204" pitchFamily="34" charset="0"/>
          </a:endParaRPr>
        </a:p>
      </dgm:t>
    </dgm:pt>
    <dgm:pt modelId="{98CCCC51-EC8E-4AAA-ACB8-8F1E3D223EA2}" type="sibTrans" cxnId="{A764A4FF-6DFD-4136-B686-E5215914FEDB}">
      <dgm:prSet/>
      <dgm:spPr/>
      <dgm:t>
        <a:bodyPr/>
        <a:lstStyle/>
        <a:p>
          <a:endParaRPr lang="pl-PL"/>
        </a:p>
      </dgm:t>
    </dgm:pt>
    <dgm:pt modelId="{1075E379-EDA4-461C-ADCD-42EE3498670E}">
      <dgm:prSet phldrT="[Tekst]" custT="1"/>
      <dgm:spPr/>
      <dgm:t>
        <a:bodyPr/>
        <a:lstStyle/>
        <a:p>
          <a:pPr>
            <a:spcAft>
              <a:spcPts val="0"/>
            </a:spcAft>
          </a:pPr>
          <a:endParaRPr lang="pl-PL" sz="1400" b="1" dirty="0" smtClean="0">
            <a:solidFill>
              <a:schemeClr val="tx1"/>
            </a:solidFill>
            <a:latin typeface="Century Gothic" panose="020B0502020202020204" pitchFamily="34" charset="0"/>
          </a:endParaRPr>
        </a:p>
        <a:p>
          <a:pPr>
            <a:spcAft>
              <a:spcPts val="0"/>
            </a:spcAft>
          </a:pPr>
          <a:r>
            <a:rPr lang="pl-PL" sz="1200" b="1" dirty="0" smtClean="0">
              <a:solidFill>
                <a:schemeClr val="tx1"/>
              </a:solidFill>
              <a:latin typeface="Century Gothic" panose="020B0502020202020204" pitchFamily="34" charset="0"/>
            </a:rPr>
            <a:t>MINISTERSTWO SPRAW WEWNĘTRZNYCH</a:t>
          </a:r>
          <a:br>
            <a:rPr lang="pl-PL" sz="1200" b="1" dirty="0" smtClean="0">
              <a:solidFill>
                <a:schemeClr val="tx1"/>
              </a:solidFill>
              <a:latin typeface="Century Gothic" panose="020B0502020202020204" pitchFamily="34" charset="0"/>
            </a:rPr>
          </a:br>
          <a:r>
            <a:rPr lang="pl-PL" sz="1200" b="1" dirty="0" smtClean="0">
              <a:solidFill>
                <a:schemeClr val="tx1"/>
              </a:solidFill>
              <a:latin typeface="Century Gothic" panose="020B0502020202020204" pitchFamily="34" charset="0"/>
            </a:rPr>
            <a:t>I ADMINISTRACJI</a:t>
          </a:r>
        </a:p>
        <a:p>
          <a:pPr>
            <a:spcAft>
              <a:spcPts val="0"/>
            </a:spcAft>
          </a:pPr>
          <a:endParaRPr lang="pl-PL" sz="400" b="1" dirty="0" smtClean="0">
            <a:solidFill>
              <a:schemeClr val="tx1"/>
            </a:solidFill>
            <a:latin typeface="Century Gothic" panose="020B0502020202020204" pitchFamily="34" charset="0"/>
          </a:endParaRPr>
        </a:p>
        <a:p>
          <a:pPr>
            <a:spcAft>
              <a:spcPct val="35000"/>
            </a:spcAft>
          </a:pPr>
          <a:r>
            <a:rPr lang="pl-PL" sz="900" b="1" dirty="0" smtClean="0">
              <a:solidFill>
                <a:schemeClr val="tx1"/>
              </a:solidFill>
              <a:latin typeface="Century Gothic" panose="020B0502020202020204" pitchFamily="34" charset="0"/>
            </a:rPr>
            <a:t>(Fundusz Kościelny)</a:t>
          </a:r>
        </a:p>
        <a:p>
          <a:pPr>
            <a:spcAft>
              <a:spcPct val="35000"/>
            </a:spcAft>
          </a:pPr>
          <a:endParaRPr lang="pl-PL" sz="900" b="1" dirty="0" smtClean="0">
            <a:solidFill>
              <a:schemeClr val="tx1"/>
            </a:solidFill>
            <a:latin typeface="Century Gothic" panose="020B0502020202020204" pitchFamily="34" charset="0"/>
          </a:endParaRPr>
        </a:p>
        <a:p>
          <a:pPr>
            <a:spcAft>
              <a:spcPct val="35000"/>
            </a:spcAft>
          </a:pPr>
          <a:endParaRPr lang="pl-PL" sz="900" b="1" dirty="0">
            <a:latin typeface="Century Gothic" panose="020B0502020202020204" pitchFamily="34" charset="0"/>
          </a:endParaRPr>
        </a:p>
      </dgm:t>
    </dgm:pt>
    <dgm:pt modelId="{C58B6695-2234-4FFA-8120-E95ED6380E49}" type="parTrans" cxnId="{7A76F0B2-8061-441A-8B39-74B2FEA142FC}">
      <dgm:prSet/>
      <dgm:spPr/>
      <dgm:t>
        <a:bodyPr/>
        <a:lstStyle/>
        <a:p>
          <a:endParaRPr lang="pl-PL" sz="1400" b="1">
            <a:latin typeface="Century Gothic" panose="020B0502020202020204" pitchFamily="34" charset="0"/>
          </a:endParaRPr>
        </a:p>
      </dgm:t>
    </dgm:pt>
    <dgm:pt modelId="{38BB2E7C-E137-4574-9EE3-16A7035CC8DB}" type="sibTrans" cxnId="{7A76F0B2-8061-441A-8B39-74B2FEA142FC}">
      <dgm:prSet/>
      <dgm:spPr/>
      <dgm:t>
        <a:bodyPr/>
        <a:lstStyle/>
        <a:p>
          <a:endParaRPr lang="pl-PL"/>
        </a:p>
      </dgm:t>
    </dgm:pt>
    <dgm:pt modelId="{2FF77DCD-82F6-4B55-8B7E-F8BF8C5C6670}">
      <dgm:prSet phldrT="[Tekst]" custT="1"/>
      <dgm:spPr/>
      <dgm:t>
        <a:bodyPr/>
        <a:lstStyle/>
        <a:p>
          <a:pPr>
            <a:spcAft>
              <a:spcPts val="0"/>
            </a:spcAft>
          </a:pPr>
          <a:r>
            <a:rPr lang="pl-PL" sz="1200" b="1" dirty="0" smtClean="0">
              <a:solidFill>
                <a:schemeClr val="tx1"/>
              </a:solidFill>
              <a:latin typeface="Century Gothic" panose="020B0502020202020204" pitchFamily="34" charset="0"/>
            </a:rPr>
            <a:t>WOJEWÓDZKI URZĄD OCHRONY ZABYTKÓW</a:t>
          </a:r>
          <a:br>
            <a:rPr lang="pl-PL" sz="1200" b="1" dirty="0" smtClean="0">
              <a:solidFill>
                <a:schemeClr val="tx1"/>
              </a:solidFill>
              <a:latin typeface="Century Gothic" panose="020B0502020202020204" pitchFamily="34" charset="0"/>
            </a:rPr>
          </a:br>
          <a:r>
            <a:rPr lang="pl-PL" sz="1200" b="1" dirty="0" smtClean="0">
              <a:solidFill>
                <a:schemeClr val="tx1"/>
              </a:solidFill>
              <a:latin typeface="Century Gothic" panose="020B0502020202020204" pitchFamily="34" charset="0"/>
            </a:rPr>
            <a:t>W ŁODZI</a:t>
          </a:r>
        </a:p>
        <a:p>
          <a:pPr>
            <a:spcAft>
              <a:spcPct val="35000"/>
            </a:spcAft>
          </a:pPr>
          <a:r>
            <a:rPr lang="pl-PL" sz="900" b="1" dirty="0" smtClean="0">
              <a:solidFill>
                <a:schemeClr val="tx1"/>
              </a:solidFill>
              <a:latin typeface="Century Gothic" panose="020B0502020202020204" pitchFamily="34" charset="0"/>
            </a:rPr>
            <a:t>(Środki finansowe</a:t>
          </a:r>
          <a:br>
            <a:rPr lang="pl-PL" sz="900" b="1" dirty="0" smtClean="0">
              <a:solidFill>
                <a:schemeClr val="tx1"/>
              </a:solidFill>
              <a:latin typeface="Century Gothic" panose="020B0502020202020204" pitchFamily="34" charset="0"/>
            </a:rPr>
          </a:br>
          <a:r>
            <a:rPr lang="pl-PL" sz="900" b="1" dirty="0" smtClean="0">
              <a:solidFill>
                <a:schemeClr val="tx1"/>
              </a:solidFill>
              <a:latin typeface="Century Gothic" panose="020B0502020202020204" pitchFamily="34" charset="0"/>
            </a:rPr>
            <a:t>budżetu państwa,</a:t>
          </a:r>
          <a:br>
            <a:rPr lang="pl-PL" sz="900" b="1" dirty="0" smtClean="0">
              <a:solidFill>
                <a:schemeClr val="tx1"/>
              </a:solidFill>
              <a:latin typeface="Century Gothic" panose="020B0502020202020204" pitchFamily="34" charset="0"/>
            </a:rPr>
          </a:br>
          <a:r>
            <a:rPr lang="pl-PL" sz="900" b="1" dirty="0" smtClean="0">
              <a:solidFill>
                <a:schemeClr val="tx1"/>
              </a:solidFill>
              <a:latin typeface="Century Gothic" panose="020B0502020202020204" pitchFamily="34" charset="0"/>
            </a:rPr>
            <a:t>z części, której dysponentem</a:t>
          </a:r>
          <a:br>
            <a:rPr lang="pl-PL" sz="900" b="1" dirty="0" smtClean="0">
              <a:solidFill>
                <a:schemeClr val="tx1"/>
              </a:solidFill>
              <a:latin typeface="Century Gothic" panose="020B0502020202020204" pitchFamily="34" charset="0"/>
            </a:rPr>
          </a:br>
          <a:r>
            <a:rPr lang="pl-PL" sz="900" b="1" dirty="0" smtClean="0">
              <a:solidFill>
                <a:schemeClr val="tx1"/>
              </a:solidFill>
              <a:latin typeface="Century Gothic" panose="020B0502020202020204" pitchFamily="34" charset="0"/>
            </a:rPr>
            <a:t> jest wojewoda)</a:t>
          </a:r>
          <a:endParaRPr lang="pl-PL" sz="900" b="1" dirty="0">
            <a:solidFill>
              <a:schemeClr val="tx1"/>
            </a:solidFill>
            <a:latin typeface="Century Gothic" panose="020B0502020202020204" pitchFamily="34" charset="0"/>
          </a:endParaRPr>
        </a:p>
      </dgm:t>
    </dgm:pt>
    <dgm:pt modelId="{6A53501E-AC29-4FA8-830A-D61CB063C3AA}" type="sibTrans" cxnId="{034D94EF-FB27-480B-B874-70FA1BABA722}">
      <dgm:prSet/>
      <dgm:spPr/>
      <dgm:t>
        <a:bodyPr/>
        <a:lstStyle/>
        <a:p>
          <a:endParaRPr lang="pl-PL"/>
        </a:p>
      </dgm:t>
    </dgm:pt>
    <dgm:pt modelId="{74A36BB9-C222-490C-96BE-082128B1A5B0}" type="parTrans" cxnId="{034D94EF-FB27-480B-B874-70FA1BABA722}">
      <dgm:prSet/>
      <dgm:spPr/>
      <dgm:t>
        <a:bodyPr/>
        <a:lstStyle/>
        <a:p>
          <a:endParaRPr lang="pl-PL" sz="1400" b="1">
            <a:latin typeface="Century Gothic" panose="020B0502020202020204" pitchFamily="34" charset="0"/>
          </a:endParaRPr>
        </a:p>
      </dgm:t>
    </dgm:pt>
    <dgm:pt modelId="{D6DDE4AB-9C91-48B0-8EF5-B7B0F1B1FBC4}" type="pres">
      <dgm:prSet presAssocID="{F38E3DD4-EE87-4942-B291-D4AC45F2B79B}" presName="hierChild1" presStyleCnt="0">
        <dgm:presLayoutVars>
          <dgm:orgChart val="1"/>
          <dgm:chPref val="1"/>
          <dgm:dir/>
          <dgm:animOne val="branch"/>
          <dgm:animLvl val="lvl"/>
          <dgm:resizeHandles/>
        </dgm:presLayoutVars>
      </dgm:prSet>
      <dgm:spPr/>
      <dgm:t>
        <a:bodyPr/>
        <a:lstStyle/>
        <a:p>
          <a:endParaRPr lang="pl-PL"/>
        </a:p>
      </dgm:t>
    </dgm:pt>
    <dgm:pt modelId="{672CC3C2-0AA4-46CB-B18A-1BA4A5926CE5}" type="pres">
      <dgm:prSet presAssocID="{895BB833-5DB9-43D2-8B99-E32F7C222414}" presName="hierRoot1" presStyleCnt="0">
        <dgm:presLayoutVars>
          <dgm:hierBranch val="init"/>
        </dgm:presLayoutVars>
      </dgm:prSet>
      <dgm:spPr/>
    </dgm:pt>
    <dgm:pt modelId="{1646BF76-2F91-4A08-BF2C-F49ADF82CA0D}" type="pres">
      <dgm:prSet presAssocID="{895BB833-5DB9-43D2-8B99-E32F7C222414}" presName="rootComposite1" presStyleCnt="0"/>
      <dgm:spPr/>
    </dgm:pt>
    <dgm:pt modelId="{EFBF98D0-99D0-479B-86E2-EC462615A03A}" type="pres">
      <dgm:prSet presAssocID="{895BB833-5DB9-43D2-8B99-E32F7C222414}" presName="rootText1" presStyleLbl="node0" presStyleIdx="0" presStyleCnt="1" custScaleX="233656" custScaleY="49645">
        <dgm:presLayoutVars>
          <dgm:chPref val="3"/>
        </dgm:presLayoutVars>
      </dgm:prSet>
      <dgm:spPr/>
      <dgm:t>
        <a:bodyPr/>
        <a:lstStyle/>
        <a:p>
          <a:endParaRPr lang="pl-PL"/>
        </a:p>
      </dgm:t>
    </dgm:pt>
    <dgm:pt modelId="{FBC250AD-026A-4C83-894E-97C8607E4BC7}" type="pres">
      <dgm:prSet presAssocID="{895BB833-5DB9-43D2-8B99-E32F7C222414}" presName="rootConnector1" presStyleLbl="node1" presStyleIdx="0" presStyleCnt="0"/>
      <dgm:spPr/>
      <dgm:t>
        <a:bodyPr/>
        <a:lstStyle/>
        <a:p>
          <a:endParaRPr lang="pl-PL"/>
        </a:p>
      </dgm:t>
    </dgm:pt>
    <dgm:pt modelId="{253D2392-479F-4704-8992-FCDCD1B26EFA}" type="pres">
      <dgm:prSet presAssocID="{895BB833-5DB9-43D2-8B99-E32F7C222414}" presName="hierChild2" presStyleCnt="0"/>
      <dgm:spPr/>
    </dgm:pt>
    <dgm:pt modelId="{AD447279-8D3D-4F0A-8081-41E58462CAB0}" type="pres">
      <dgm:prSet presAssocID="{0749D131-0FC6-4E5D-852A-F587C3DDA6DD}" presName="Name37" presStyleLbl="parChTrans1D2" presStyleIdx="0" presStyleCnt="4" custSzX="4371962" custSzY="381918"/>
      <dgm:spPr/>
      <dgm:t>
        <a:bodyPr/>
        <a:lstStyle/>
        <a:p>
          <a:endParaRPr lang="pl-PL"/>
        </a:p>
      </dgm:t>
    </dgm:pt>
    <dgm:pt modelId="{97EAA315-8589-446B-B171-A4719381143B}" type="pres">
      <dgm:prSet presAssocID="{C95BFEBD-602E-4C47-B7CE-65B427D09DF0}" presName="hierRoot2" presStyleCnt="0">
        <dgm:presLayoutVars>
          <dgm:hierBranch val="init"/>
        </dgm:presLayoutVars>
      </dgm:prSet>
      <dgm:spPr/>
    </dgm:pt>
    <dgm:pt modelId="{9EBBB93E-1BDD-46E3-A559-8A425B501B44}" type="pres">
      <dgm:prSet presAssocID="{C95BFEBD-602E-4C47-B7CE-65B427D09DF0}" presName="rootComposite" presStyleCnt="0"/>
      <dgm:spPr/>
    </dgm:pt>
    <dgm:pt modelId="{320FB095-9387-4A07-A5C0-DA0EA608DA11}" type="pres">
      <dgm:prSet presAssocID="{C95BFEBD-602E-4C47-B7CE-65B427D09DF0}" presName="rootText" presStyleLbl="node2" presStyleIdx="0" presStyleCnt="4" custScaleX="270536" custScaleY="282461" custLinFactNeighborX="21352" custLinFactNeighborY="1241">
        <dgm:presLayoutVars>
          <dgm:chPref val="3"/>
        </dgm:presLayoutVars>
      </dgm:prSet>
      <dgm:spPr/>
      <dgm:t>
        <a:bodyPr/>
        <a:lstStyle/>
        <a:p>
          <a:endParaRPr lang="pl-PL"/>
        </a:p>
      </dgm:t>
    </dgm:pt>
    <dgm:pt modelId="{244E50CC-904A-408C-9A5B-5B706E43AB2B}" type="pres">
      <dgm:prSet presAssocID="{C95BFEBD-602E-4C47-B7CE-65B427D09DF0}" presName="rootConnector" presStyleLbl="node2" presStyleIdx="0" presStyleCnt="4"/>
      <dgm:spPr/>
      <dgm:t>
        <a:bodyPr/>
        <a:lstStyle/>
        <a:p>
          <a:endParaRPr lang="pl-PL"/>
        </a:p>
      </dgm:t>
    </dgm:pt>
    <dgm:pt modelId="{6374DF1E-C4EA-4C4C-9AC9-7CCAA5034523}" type="pres">
      <dgm:prSet presAssocID="{C95BFEBD-602E-4C47-B7CE-65B427D09DF0}" presName="hierChild4" presStyleCnt="0"/>
      <dgm:spPr/>
    </dgm:pt>
    <dgm:pt modelId="{A78EF2C4-1DBE-4092-AAF3-4E9C981C1908}" type="pres">
      <dgm:prSet presAssocID="{C95BFEBD-602E-4C47-B7CE-65B427D09DF0}" presName="hierChild5" presStyleCnt="0"/>
      <dgm:spPr/>
    </dgm:pt>
    <dgm:pt modelId="{F0056A4A-D4BB-4D2E-B322-BC27637947A0}" type="pres">
      <dgm:prSet presAssocID="{74A36BB9-C222-490C-96BE-082128B1A5B0}" presName="Name37" presStyleLbl="parChTrans1D2" presStyleIdx="1" presStyleCnt="4" custSzX="2623177" custSzY="381918"/>
      <dgm:spPr/>
      <dgm:t>
        <a:bodyPr/>
        <a:lstStyle/>
        <a:p>
          <a:endParaRPr lang="pl-PL"/>
        </a:p>
      </dgm:t>
    </dgm:pt>
    <dgm:pt modelId="{8D637244-115F-4EFA-81E0-9164C2ED2942}" type="pres">
      <dgm:prSet presAssocID="{2FF77DCD-82F6-4B55-8B7E-F8BF8C5C6670}" presName="hierRoot2" presStyleCnt="0">
        <dgm:presLayoutVars>
          <dgm:hierBranch val="init"/>
        </dgm:presLayoutVars>
      </dgm:prSet>
      <dgm:spPr/>
    </dgm:pt>
    <dgm:pt modelId="{F96C8E4A-5BFD-42DF-B295-7F49EB86E91D}" type="pres">
      <dgm:prSet presAssocID="{2FF77DCD-82F6-4B55-8B7E-F8BF8C5C6670}" presName="rootComposite" presStyleCnt="0"/>
      <dgm:spPr/>
    </dgm:pt>
    <dgm:pt modelId="{BA2D8321-364D-433A-B3E2-62515859C14C}" type="pres">
      <dgm:prSet presAssocID="{2FF77DCD-82F6-4B55-8B7E-F8BF8C5C6670}" presName="rootText" presStyleLbl="node2" presStyleIdx="1" presStyleCnt="4" custScaleX="268078" custScaleY="283422" custLinFactNeighborX="6088">
        <dgm:presLayoutVars>
          <dgm:chPref val="3"/>
        </dgm:presLayoutVars>
      </dgm:prSet>
      <dgm:spPr/>
      <dgm:t>
        <a:bodyPr/>
        <a:lstStyle/>
        <a:p>
          <a:endParaRPr lang="pl-PL"/>
        </a:p>
      </dgm:t>
    </dgm:pt>
    <dgm:pt modelId="{7C570401-B6B7-4697-ADDC-7F7F647CCC3C}" type="pres">
      <dgm:prSet presAssocID="{2FF77DCD-82F6-4B55-8B7E-F8BF8C5C6670}" presName="rootConnector" presStyleLbl="node2" presStyleIdx="1" presStyleCnt="4"/>
      <dgm:spPr/>
      <dgm:t>
        <a:bodyPr/>
        <a:lstStyle/>
        <a:p>
          <a:endParaRPr lang="pl-PL"/>
        </a:p>
      </dgm:t>
    </dgm:pt>
    <dgm:pt modelId="{08C3C611-1790-4772-BD16-F751CC39AAAB}" type="pres">
      <dgm:prSet presAssocID="{2FF77DCD-82F6-4B55-8B7E-F8BF8C5C6670}" presName="hierChild4" presStyleCnt="0"/>
      <dgm:spPr/>
    </dgm:pt>
    <dgm:pt modelId="{CBFE982D-6864-47D9-839E-76514785E095}" type="pres">
      <dgm:prSet presAssocID="{2FF77DCD-82F6-4B55-8B7E-F8BF8C5C6670}" presName="hierChild5" presStyleCnt="0"/>
      <dgm:spPr/>
    </dgm:pt>
    <dgm:pt modelId="{B4775413-050D-4622-BB28-48DBC5C04949}" type="pres">
      <dgm:prSet presAssocID="{C58B6695-2234-4FFA-8120-E95ED6380E49}" presName="Name37" presStyleLbl="parChTrans1D2" presStyleIdx="2" presStyleCnt="4" custSzX="874392" custSzY="381918"/>
      <dgm:spPr/>
      <dgm:t>
        <a:bodyPr/>
        <a:lstStyle/>
        <a:p>
          <a:endParaRPr lang="pl-PL"/>
        </a:p>
      </dgm:t>
    </dgm:pt>
    <dgm:pt modelId="{EDD84B20-41C7-4D25-838E-EC4772742DDF}" type="pres">
      <dgm:prSet presAssocID="{1075E379-EDA4-461C-ADCD-42EE3498670E}" presName="hierRoot2" presStyleCnt="0">
        <dgm:presLayoutVars>
          <dgm:hierBranch val="init"/>
        </dgm:presLayoutVars>
      </dgm:prSet>
      <dgm:spPr/>
    </dgm:pt>
    <dgm:pt modelId="{7B715966-E516-4777-B046-32D790EEB79D}" type="pres">
      <dgm:prSet presAssocID="{1075E379-EDA4-461C-ADCD-42EE3498670E}" presName="rootComposite" presStyleCnt="0"/>
      <dgm:spPr/>
    </dgm:pt>
    <dgm:pt modelId="{71BB3DEF-BFC5-4FFD-86D6-9D0E4E832717}" type="pres">
      <dgm:prSet presAssocID="{1075E379-EDA4-461C-ADCD-42EE3498670E}" presName="rootText" presStyleLbl="node2" presStyleIdx="2" presStyleCnt="4" custScaleX="200100" custScaleY="286251" custLinFactNeighborX="2785">
        <dgm:presLayoutVars>
          <dgm:chPref val="3"/>
        </dgm:presLayoutVars>
      </dgm:prSet>
      <dgm:spPr/>
      <dgm:t>
        <a:bodyPr/>
        <a:lstStyle/>
        <a:p>
          <a:endParaRPr lang="pl-PL"/>
        </a:p>
      </dgm:t>
    </dgm:pt>
    <dgm:pt modelId="{E2C9E17F-482D-4C42-ADAD-053349731A44}" type="pres">
      <dgm:prSet presAssocID="{1075E379-EDA4-461C-ADCD-42EE3498670E}" presName="rootConnector" presStyleLbl="node2" presStyleIdx="2" presStyleCnt="4"/>
      <dgm:spPr/>
      <dgm:t>
        <a:bodyPr/>
        <a:lstStyle/>
        <a:p>
          <a:endParaRPr lang="pl-PL"/>
        </a:p>
      </dgm:t>
    </dgm:pt>
    <dgm:pt modelId="{5E5B0AC7-20DD-4309-9B9F-8AC0E51572BA}" type="pres">
      <dgm:prSet presAssocID="{1075E379-EDA4-461C-ADCD-42EE3498670E}" presName="hierChild4" presStyleCnt="0"/>
      <dgm:spPr/>
    </dgm:pt>
    <dgm:pt modelId="{7A35FA16-682D-4AD6-85B8-C594A5D03A8D}" type="pres">
      <dgm:prSet presAssocID="{1075E379-EDA4-461C-ADCD-42EE3498670E}" presName="hierChild5" presStyleCnt="0"/>
      <dgm:spPr/>
    </dgm:pt>
    <dgm:pt modelId="{3507A6A2-194A-4528-B61A-8BA6BADB6E9B}" type="pres">
      <dgm:prSet presAssocID="{9F6F71AC-7A61-4A83-B6E7-B41E141D27F9}" presName="Name37" presStyleLbl="parChTrans1D2" presStyleIdx="3" presStyleCnt="4" custSzX="874392" custSzY="381918"/>
      <dgm:spPr/>
      <dgm:t>
        <a:bodyPr/>
        <a:lstStyle/>
        <a:p>
          <a:endParaRPr lang="pl-PL"/>
        </a:p>
      </dgm:t>
    </dgm:pt>
    <dgm:pt modelId="{3D219203-D4DE-407D-A5F7-65AB3AE7121F}" type="pres">
      <dgm:prSet presAssocID="{B3A2BCE0-56D0-4115-A135-CBB7BA6E7E48}" presName="hierRoot2" presStyleCnt="0">
        <dgm:presLayoutVars>
          <dgm:hierBranch val="init"/>
        </dgm:presLayoutVars>
      </dgm:prSet>
      <dgm:spPr/>
    </dgm:pt>
    <dgm:pt modelId="{8158173E-4EDC-4D70-AD29-0127C0E9DB30}" type="pres">
      <dgm:prSet presAssocID="{B3A2BCE0-56D0-4115-A135-CBB7BA6E7E48}" presName="rootComposite" presStyleCnt="0"/>
      <dgm:spPr/>
    </dgm:pt>
    <dgm:pt modelId="{C5CEFF09-80AA-4460-A398-8FDFB0C575F6}" type="pres">
      <dgm:prSet presAssocID="{B3A2BCE0-56D0-4115-A135-CBB7BA6E7E48}" presName="rootText" presStyleLbl="node2" presStyleIdx="3" presStyleCnt="4" custScaleX="267197" custScaleY="293097" custLinFactNeighborX="91">
        <dgm:presLayoutVars>
          <dgm:chPref val="3"/>
        </dgm:presLayoutVars>
      </dgm:prSet>
      <dgm:spPr/>
      <dgm:t>
        <a:bodyPr/>
        <a:lstStyle/>
        <a:p>
          <a:endParaRPr lang="pl-PL"/>
        </a:p>
      </dgm:t>
    </dgm:pt>
    <dgm:pt modelId="{A761A05F-6F23-46F7-83C1-9A95FE2451A9}" type="pres">
      <dgm:prSet presAssocID="{B3A2BCE0-56D0-4115-A135-CBB7BA6E7E48}" presName="rootConnector" presStyleLbl="node2" presStyleIdx="3" presStyleCnt="4"/>
      <dgm:spPr/>
      <dgm:t>
        <a:bodyPr/>
        <a:lstStyle/>
        <a:p>
          <a:endParaRPr lang="pl-PL"/>
        </a:p>
      </dgm:t>
    </dgm:pt>
    <dgm:pt modelId="{3E8697D8-9634-489A-91EC-6470AC1D60AC}" type="pres">
      <dgm:prSet presAssocID="{B3A2BCE0-56D0-4115-A135-CBB7BA6E7E48}" presName="hierChild4" presStyleCnt="0"/>
      <dgm:spPr/>
    </dgm:pt>
    <dgm:pt modelId="{87528DE7-B95B-4CC7-B0A2-CDC3611061AE}" type="pres">
      <dgm:prSet presAssocID="{B3A2BCE0-56D0-4115-A135-CBB7BA6E7E48}" presName="hierChild5" presStyleCnt="0"/>
      <dgm:spPr/>
    </dgm:pt>
    <dgm:pt modelId="{42D7AFDC-2BAD-40D4-BE88-BFECA05782AE}" type="pres">
      <dgm:prSet presAssocID="{895BB833-5DB9-43D2-8B99-E32F7C222414}" presName="hierChild3" presStyleCnt="0"/>
      <dgm:spPr/>
    </dgm:pt>
  </dgm:ptLst>
  <dgm:cxnLst>
    <dgm:cxn modelId="{980395B0-6EC1-4E06-91B4-14C257F92E20}" type="presOf" srcId="{B3A2BCE0-56D0-4115-A135-CBB7BA6E7E48}" destId="{A761A05F-6F23-46F7-83C1-9A95FE2451A9}" srcOrd="1" destOrd="0" presId="urn:microsoft.com/office/officeart/2005/8/layout/orgChart1"/>
    <dgm:cxn modelId="{D3FAA702-A114-476A-84E3-EC274BD3F9F3}" type="presOf" srcId="{9F6F71AC-7A61-4A83-B6E7-B41E141D27F9}" destId="{3507A6A2-194A-4528-B61A-8BA6BADB6E9B}" srcOrd="0" destOrd="0" presId="urn:microsoft.com/office/officeart/2005/8/layout/orgChart1"/>
    <dgm:cxn modelId="{956CD34D-5F19-46CE-969E-1E861A9B9642}" type="presOf" srcId="{C95BFEBD-602E-4C47-B7CE-65B427D09DF0}" destId="{320FB095-9387-4A07-A5C0-DA0EA608DA11}" srcOrd="0" destOrd="0" presId="urn:microsoft.com/office/officeart/2005/8/layout/orgChart1"/>
    <dgm:cxn modelId="{226E5561-5420-4FD1-90C8-030A8E65FC89}" type="presOf" srcId="{B3A2BCE0-56D0-4115-A135-CBB7BA6E7E48}" destId="{C5CEFF09-80AA-4460-A398-8FDFB0C575F6}" srcOrd="0" destOrd="0" presId="urn:microsoft.com/office/officeart/2005/8/layout/orgChart1"/>
    <dgm:cxn modelId="{41D7743B-CB63-45ED-9E30-7C04394846DE}" srcId="{895BB833-5DB9-43D2-8B99-E32F7C222414}" destId="{C95BFEBD-602E-4C47-B7CE-65B427D09DF0}" srcOrd="0" destOrd="0" parTransId="{0749D131-0FC6-4E5D-852A-F587C3DDA6DD}" sibTransId="{7B21CDC4-A6DB-4D7A-B6E4-0E6DC962F22A}"/>
    <dgm:cxn modelId="{8E0FE08C-E9EC-4044-90F9-DE580C6C8AA4}" type="presOf" srcId="{2FF77DCD-82F6-4B55-8B7E-F8BF8C5C6670}" destId="{7C570401-B6B7-4697-ADDC-7F7F647CCC3C}" srcOrd="1" destOrd="0" presId="urn:microsoft.com/office/officeart/2005/8/layout/orgChart1"/>
    <dgm:cxn modelId="{3FE97D5E-AEE8-4380-95F9-44571C5C7C93}" type="presOf" srcId="{895BB833-5DB9-43D2-8B99-E32F7C222414}" destId="{EFBF98D0-99D0-479B-86E2-EC462615A03A}" srcOrd="0" destOrd="0" presId="urn:microsoft.com/office/officeart/2005/8/layout/orgChart1"/>
    <dgm:cxn modelId="{535CF24F-8BEB-4B49-868D-7B4DEF9A586E}" type="presOf" srcId="{1075E379-EDA4-461C-ADCD-42EE3498670E}" destId="{E2C9E17F-482D-4C42-ADAD-053349731A44}" srcOrd="1" destOrd="0" presId="urn:microsoft.com/office/officeart/2005/8/layout/orgChart1"/>
    <dgm:cxn modelId="{B040D616-5F68-4B9F-A7AC-7E7660550707}" type="presOf" srcId="{2FF77DCD-82F6-4B55-8B7E-F8BF8C5C6670}" destId="{BA2D8321-364D-433A-B3E2-62515859C14C}" srcOrd="0" destOrd="0" presId="urn:microsoft.com/office/officeart/2005/8/layout/orgChart1"/>
    <dgm:cxn modelId="{268660BA-79FC-42CD-AC99-B1CE40D584F0}" type="presOf" srcId="{C95BFEBD-602E-4C47-B7CE-65B427D09DF0}" destId="{244E50CC-904A-408C-9A5B-5B706E43AB2B}" srcOrd="1" destOrd="0" presId="urn:microsoft.com/office/officeart/2005/8/layout/orgChart1"/>
    <dgm:cxn modelId="{7A76F0B2-8061-441A-8B39-74B2FEA142FC}" srcId="{895BB833-5DB9-43D2-8B99-E32F7C222414}" destId="{1075E379-EDA4-461C-ADCD-42EE3498670E}" srcOrd="2" destOrd="0" parTransId="{C58B6695-2234-4FFA-8120-E95ED6380E49}" sibTransId="{38BB2E7C-E137-4574-9EE3-16A7035CC8DB}"/>
    <dgm:cxn modelId="{1509825B-8B7D-40B3-B202-3C6DCEFC3D5E}" srcId="{F38E3DD4-EE87-4942-B291-D4AC45F2B79B}" destId="{895BB833-5DB9-43D2-8B99-E32F7C222414}" srcOrd="0" destOrd="0" parTransId="{A10545CC-C7F4-435B-A7AA-3B1E4D4568AE}" sibTransId="{EE04355D-A02B-47CA-B4FE-8A925C9F2BED}"/>
    <dgm:cxn modelId="{A764A4FF-6DFD-4136-B686-E5215914FEDB}" srcId="{895BB833-5DB9-43D2-8B99-E32F7C222414}" destId="{B3A2BCE0-56D0-4115-A135-CBB7BA6E7E48}" srcOrd="3" destOrd="0" parTransId="{9F6F71AC-7A61-4A83-B6E7-B41E141D27F9}" sibTransId="{98CCCC51-EC8E-4AAA-ACB8-8F1E3D223EA2}"/>
    <dgm:cxn modelId="{585D8325-DD11-47B5-8265-763A1AC5E0D2}" type="presOf" srcId="{895BB833-5DB9-43D2-8B99-E32F7C222414}" destId="{FBC250AD-026A-4C83-894E-97C8607E4BC7}" srcOrd="1" destOrd="0" presId="urn:microsoft.com/office/officeart/2005/8/layout/orgChart1"/>
    <dgm:cxn modelId="{034D94EF-FB27-480B-B874-70FA1BABA722}" srcId="{895BB833-5DB9-43D2-8B99-E32F7C222414}" destId="{2FF77DCD-82F6-4B55-8B7E-F8BF8C5C6670}" srcOrd="1" destOrd="0" parTransId="{74A36BB9-C222-490C-96BE-082128B1A5B0}" sibTransId="{6A53501E-AC29-4FA8-830A-D61CB063C3AA}"/>
    <dgm:cxn modelId="{B64BABAC-F74E-4FE7-B7B3-663DD5623724}" type="presOf" srcId="{74A36BB9-C222-490C-96BE-082128B1A5B0}" destId="{F0056A4A-D4BB-4D2E-B322-BC27637947A0}" srcOrd="0" destOrd="0" presId="urn:microsoft.com/office/officeart/2005/8/layout/orgChart1"/>
    <dgm:cxn modelId="{C3E4B93F-DB61-4BB9-AC34-E26F889FBBCB}" type="presOf" srcId="{F38E3DD4-EE87-4942-B291-D4AC45F2B79B}" destId="{D6DDE4AB-9C91-48B0-8EF5-B7B0F1B1FBC4}" srcOrd="0" destOrd="0" presId="urn:microsoft.com/office/officeart/2005/8/layout/orgChart1"/>
    <dgm:cxn modelId="{416FE187-06BD-4CE3-83D7-412FD57EA3AE}" type="presOf" srcId="{C58B6695-2234-4FFA-8120-E95ED6380E49}" destId="{B4775413-050D-4622-BB28-48DBC5C04949}" srcOrd="0" destOrd="0" presId="urn:microsoft.com/office/officeart/2005/8/layout/orgChart1"/>
    <dgm:cxn modelId="{C2715DF1-4E70-4ACB-AA77-778A5983007B}" type="presOf" srcId="{0749D131-0FC6-4E5D-852A-F587C3DDA6DD}" destId="{AD447279-8D3D-4F0A-8081-41E58462CAB0}" srcOrd="0" destOrd="0" presId="urn:microsoft.com/office/officeart/2005/8/layout/orgChart1"/>
    <dgm:cxn modelId="{914EE68A-2EF7-45D8-9AB7-2AD4001452C2}" type="presOf" srcId="{1075E379-EDA4-461C-ADCD-42EE3498670E}" destId="{71BB3DEF-BFC5-4FFD-86D6-9D0E4E832717}" srcOrd="0" destOrd="0" presId="urn:microsoft.com/office/officeart/2005/8/layout/orgChart1"/>
    <dgm:cxn modelId="{21678E7E-2E2C-46D8-BEF1-DC386E33768D}" type="presParOf" srcId="{D6DDE4AB-9C91-48B0-8EF5-B7B0F1B1FBC4}" destId="{672CC3C2-0AA4-46CB-B18A-1BA4A5926CE5}" srcOrd="0" destOrd="0" presId="urn:microsoft.com/office/officeart/2005/8/layout/orgChart1"/>
    <dgm:cxn modelId="{AE1FB500-6619-4714-9EB7-5C379BE326CF}" type="presParOf" srcId="{672CC3C2-0AA4-46CB-B18A-1BA4A5926CE5}" destId="{1646BF76-2F91-4A08-BF2C-F49ADF82CA0D}" srcOrd="0" destOrd="0" presId="urn:microsoft.com/office/officeart/2005/8/layout/orgChart1"/>
    <dgm:cxn modelId="{234C84A9-22D6-4DA4-BBD5-E71BF4A3BD3C}" type="presParOf" srcId="{1646BF76-2F91-4A08-BF2C-F49ADF82CA0D}" destId="{EFBF98D0-99D0-479B-86E2-EC462615A03A}" srcOrd="0" destOrd="0" presId="urn:microsoft.com/office/officeart/2005/8/layout/orgChart1"/>
    <dgm:cxn modelId="{718EC311-717D-44D0-BB69-94E99EE1515C}" type="presParOf" srcId="{1646BF76-2F91-4A08-BF2C-F49ADF82CA0D}" destId="{FBC250AD-026A-4C83-894E-97C8607E4BC7}" srcOrd="1" destOrd="0" presId="urn:microsoft.com/office/officeart/2005/8/layout/orgChart1"/>
    <dgm:cxn modelId="{754C28EF-5600-466E-B2D7-EBC7FBC76710}" type="presParOf" srcId="{672CC3C2-0AA4-46CB-B18A-1BA4A5926CE5}" destId="{253D2392-479F-4704-8992-FCDCD1B26EFA}" srcOrd="1" destOrd="0" presId="urn:microsoft.com/office/officeart/2005/8/layout/orgChart1"/>
    <dgm:cxn modelId="{27D57636-178B-4D69-A268-790950E4CE3A}" type="presParOf" srcId="{253D2392-479F-4704-8992-FCDCD1B26EFA}" destId="{AD447279-8D3D-4F0A-8081-41E58462CAB0}" srcOrd="0" destOrd="0" presId="urn:microsoft.com/office/officeart/2005/8/layout/orgChart1"/>
    <dgm:cxn modelId="{5BACBAFF-9F34-4B43-AE91-6F20B0200628}" type="presParOf" srcId="{253D2392-479F-4704-8992-FCDCD1B26EFA}" destId="{97EAA315-8589-446B-B171-A4719381143B}" srcOrd="1" destOrd="0" presId="urn:microsoft.com/office/officeart/2005/8/layout/orgChart1"/>
    <dgm:cxn modelId="{EEE7112F-40C5-45FD-AC5B-FDADC5C14D39}" type="presParOf" srcId="{97EAA315-8589-446B-B171-A4719381143B}" destId="{9EBBB93E-1BDD-46E3-A559-8A425B501B44}" srcOrd="0" destOrd="0" presId="urn:microsoft.com/office/officeart/2005/8/layout/orgChart1"/>
    <dgm:cxn modelId="{5C715925-37D0-4908-BC25-7F58FD5B4F99}" type="presParOf" srcId="{9EBBB93E-1BDD-46E3-A559-8A425B501B44}" destId="{320FB095-9387-4A07-A5C0-DA0EA608DA11}" srcOrd="0" destOrd="0" presId="urn:microsoft.com/office/officeart/2005/8/layout/orgChart1"/>
    <dgm:cxn modelId="{DB4E84FD-0D0D-4C1C-9CB1-045512FFFC5E}" type="presParOf" srcId="{9EBBB93E-1BDD-46E3-A559-8A425B501B44}" destId="{244E50CC-904A-408C-9A5B-5B706E43AB2B}" srcOrd="1" destOrd="0" presId="urn:microsoft.com/office/officeart/2005/8/layout/orgChart1"/>
    <dgm:cxn modelId="{B17CC4AC-CE9C-4F29-BA86-51B5673ECCEC}" type="presParOf" srcId="{97EAA315-8589-446B-B171-A4719381143B}" destId="{6374DF1E-C4EA-4C4C-9AC9-7CCAA5034523}" srcOrd="1" destOrd="0" presId="urn:microsoft.com/office/officeart/2005/8/layout/orgChart1"/>
    <dgm:cxn modelId="{D0DB5E75-7FF8-4E81-B686-7AECA8A24CEF}" type="presParOf" srcId="{97EAA315-8589-446B-B171-A4719381143B}" destId="{A78EF2C4-1DBE-4092-AAF3-4E9C981C1908}" srcOrd="2" destOrd="0" presId="urn:microsoft.com/office/officeart/2005/8/layout/orgChart1"/>
    <dgm:cxn modelId="{1419C364-0E0A-4446-886A-6E8D2EC13E9A}" type="presParOf" srcId="{253D2392-479F-4704-8992-FCDCD1B26EFA}" destId="{F0056A4A-D4BB-4D2E-B322-BC27637947A0}" srcOrd="2" destOrd="0" presId="urn:microsoft.com/office/officeart/2005/8/layout/orgChart1"/>
    <dgm:cxn modelId="{539F3CA2-C8F6-4EDE-A8E3-D2572D0A5D84}" type="presParOf" srcId="{253D2392-479F-4704-8992-FCDCD1B26EFA}" destId="{8D637244-115F-4EFA-81E0-9164C2ED2942}" srcOrd="3" destOrd="0" presId="urn:microsoft.com/office/officeart/2005/8/layout/orgChart1"/>
    <dgm:cxn modelId="{2D81F9C0-9126-4B9E-ACD1-84E7A82F522C}" type="presParOf" srcId="{8D637244-115F-4EFA-81E0-9164C2ED2942}" destId="{F96C8E4A-5BFD-42DF-B295-7F49EB86E91D}" srcOrd="0" destOrd="0" presId="urn:microsoft.com/office/officeart/2005/8/layout/orgChart1"/>
    <dgm:cxn modelId="{E587593A-E3F4-4FC9-BEF0-307947ADE7B6}" type="presParOf" srcId="{F96C8E4A-5BFD-42DF-B295-7F49EB86E91D}" destId="{BA2D8321-364D-433A-B3E2-62515859C14C}" srcOrd="0" destOrd="0" presId="urn:microsoft.com/office/officeart/2005/8/layout/orgChart1"/>
    <dgm:cxn modelId="{883FB544-379C-42E4-9F39-BEB945A8303B}" type="presParOf" srcId="{F96C8E4A-5BFD-42DF-B295-7F49EB86E91D}" destId="{7C570401-B6B7-4697-ADDC-7F7F647CCC3C}" srcOrd="1" destOrd="0" presId="urn:microsoft.com/office/officeart/2005/8/layout/orgChart1"/>
    <dgm:cxn modelId="{A8D0F0E7-0D88-4EF9-9A7F-92A3B8FF1675}" type="presParOf" srcId="{8D637244-115F-4EFA-81E0-9164C2ED2942}" destId="{08C3C611-1790-4772-BD16-F751CC39AAAB}" srcOrd="1" destOrd="0" presId="urn:microsoft.com/office/officeart/2005/8/layout/orgChart1"/>
    <dgm:cxn modelId="{C7EEFF1A-814B-412B-87D7-E24E18EE294B}" type="presParOf" srcId="{8D637244-115F-4EFA-81E0-9164C2ED2942}" destId="{CBFE982D-6864-47D9-839E-76514785E095}" srcOrd="2" destOrd="0" presId="urn:microsoft.com/office/officeart/2005/8/layout/orgChart1"/>
    <dgm:cxn modelId="{CE4C238F-7BB5-4C38-A5E6-420FD4BA8DCA}" type="presParOf" srcId="{253D2392-479F-4704-8992-FCDCD1B26EFA}" destId="{B4775413-050D-4622-BB28-48DBC5C04949}" srcOrd="4" destOrd="0" presId="urn:microsoft.com/office/officeart/2005/8/layout/orgChart1"/>
    <dgm:cxn modelId="{9F350EF3-8547-453B-A8BA-70836033DB56}" type="presParOf" srcId="{253D2392-479F-4704-8992-FCDCD1B26EFA}" destId="{EDD84B20-41C7-4D25-838E-EC4772742DDF}" srcOrd="5" destOrd="0" presId="urn:microsoft.com/office/officeart/2005/8/layout/orgChart1"/>
    <dgm:cxn modelId="{013A337B-AD09-432B-BD91-B1696E4AD743}" type="presParOf" srcId="{EDD84B20-41C7-4D25-838E-EC4772742DDF}" destId="{7B715966-E516-4777-B046-32D790EEB79D}" srcOrd="0" destOrd="0" presId="urn:microsoft.com/office/officeart/2005/8/layout/orgChart1"/>
    <dgm:cxn modelId="{A62B7EB4-8B5D-4993-83AB-A0B5A9016241}" type="presParOf" srcId="{7B715966-E516-4777-B046-32D790EEB79D}" destId="{71BB3DEF-BFC5-4FFD-86D6-9D0E4E832717}" srcOrd="0" destOrd="0" presId="urn:microsoft.com/office/officeart/2005/8/layout/orgChart1"/>
    <dgm:cxn modelId="{FDD0DDCD-36C2-452F-8D56-461C0F8D117F}" type="presParOf" srcId="{7B715966-E516-4777-B046-32D790EEB79D}" destId="{E2C9E17F-482D-4C42-ADAD-053349731A44}" srcOrd="1" destOrd="0" presId="urn:microsoft.com/office/officeart/2005/8/layout/orgChart1"/>
    <dgm:cxn modelId="{509DC516-A185-44A7-8479-6C8A777F64E4}" type="presParOf" srcId="{EDD84B20-41C7-4D25-838E-EC4772742DDF}" destId="{5E5B0AC7-20DD-4309-9B9F-8AC0E51572BA}" srcOrd="1" destOrd="0" presId="urn:microsoft.com/office/officeart/2005/8/layout/orgChart1"/>
    <dgm:cxn modelId="{1FF1FC09-4AA8-4374-8CEF-2D66AD3FE214}" type="presParOf" srcId="{EDD84B20-41C7-4D25-838E-EC4772742DDF}" destId="{7A35FA16-682D-4AD6-85B8-C594A5D03A8D}" srcOrd="2" destOrd="0" presId="urn:microsoft.com/office/officeart/2005/8/layout/orgChart1"/>
    <dgm:cxn modelId="{9A82BF73-4170-46F0-A1B9-E8682DEF33FD}" type="presParOf" srcId="{253D2392-479F-4704-8992-FCDCD1B26EFA}" destId="{3507A6A2-194A-4528-B61A-8BA6BADB6E9B}" srcOrd="6" destOrd="0" presId="urn:microsoft.com/office/officeart/2005/8/layout/orgChart1"/>
    <dgm:cxn modelId="{DD48D663-90FC-4BDD-862C-D4901DD4BC91}" type="presParOf" srcId="{253D2392-479F-4704-8992-FCDCD1B26EFA}" destId="{3D219203-D4DE-407D-A5F7-65AB3AE7121F}" srcOrd="7" destOrd="0" presId="urn:microsoft.com/office/officeart/2005/8/layout/orgChart1"/>
    <dgm:cxn modelId="{0D14E999-6930-4EC1-BFDB-797A91684D05}" type="presParOf" srcId="{3D219203-D4DE-407D-A5F7-65AB3AE7121F}" destId="{8158173E-4EDC-4D70-AD29-0127C0E9DB30}" srcOrd="0" destOrd="0" presId="urn:microsoft.com/office/officeart/2005/8/layout/orgChart1"/>
    <dgm:cxn modelId="{D32D3051-9BB5-4339-A484-16B85E113135}" type="presParOf" srcId="{8158173E-4EDC-4D70-AD29-0127C0E9DB30}" destId="{C5CEFF09-80AA-4460-A398-8FDFB0C575F6}" srcOrd="0" destOrd="0" presId="urn:microsoft.com/office/officeart/2005/8/layout/orgChart1"/>
    <dgm:cxn modelId="{F37F28CB-7812-4A01-BC11-C445332897D7}" type="presParOf" srcId="{8158173E-4EDC-4D70-AD29-0127C0E9DB30}" destId="{A761A05F-6F23-46F7-83C1-9A95FE2451A9}" srcOrd="1" destOrd="0" presId="urn:microsoft.com/office/officeart/2005/8/layout/orgChart1"/>
    <dgm:cxn modelId="{69D4F8AD-9AFA-404C-B439-EC16531A80D7}" type="presParOf" srcId="{3D219203-D4DE-407D-A5F7-65AB3AE7121F}" destId="{3E8697D8-9634-489A-91EC-6470AC1D60AC}" srcOrd="1" destOrd="0" presId="urn:microsoft.com/office/officeart/2005/8/layout/orgChart1"/>
    <dgm:cxn modelId="{589AFCD8-96E1-4D59-9F89-5019D9058094}" type="presParOf" srcId="{3D219203-D4DE-407D-A5F7-65AB3AE7121F}" destId="{87528DE7-B95B-4CC7-B0A2-CDC3611061AE}" srcOrd="2" destOrd="0" presId="urn:microsoft.com/office/officeart/2005/8/layout/orgChart1"/>
    <dgm:cxn modelId="{83C307C3-C432-43ED-9F53-49DDCAAF4443}" type="presParOf" srcId="{672CC3C2-0AA4-46CB-B18A-1BA4A5926CE5}" destId="{42D7AFDC-2BAD-40D4-BE88-BFECA05782AE}" srcOrd="2" destOrd="0" presId="urn:microsoft.com/office/officeart/2005/8/layout/orgChar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F38E3DD4-EE87-4942-B291-D4AC45F2B79B}" type="doc">
      <dgm:prSet loTypeId="urn:microsoft.com/office/officeart/2005/8/layout/orgChart1" loCatId="hierarchy" qsTypeId="urn:microsoft.com/office/officeart/2005/8/quickstyle/3d1" qsCatId="3D" csTypeId="urn:microsoft.com/office/officeart/2005/8/colors/accent2_4" csCatId="accent2" phldr="1"/>
      <dgm:spPr/>
      <dgm:t>
        <a:bodyPr/>
        <a:lstStyle/>
        <a:p>
          <a:endParaRPr lang="pl-PL"/>
        </a:p>
      </dgm:t>
    </dgm:pt>
    <dgm:pt modelId="{895BB833-5DB9-43D2-8B99-E32F7C222414}">
      <dgm:prSet phldrT="[Tekst]" custT="1"/>
      <dgm:spPr>
        <a:solidFill>
          <a:srgbClr val="FF9966"/>
        </a:solidFill>
        <a:ln>
          <a:solidFill>
            <a:srgbClr val="000000"/>
          </a:solidFill>
        </a:ln>
      </dgm:spPr>
      <dgm:t>
        <a:bodyPr/>
        <a:lstStyle/>
        <a:p>
          <a:r>
            <a:rPr lang="pl-PL" sz="1200" b="1" dirty="0" smtClean="0">
              <a:solidFill>
                <a:schemeClr val="tx1"/>
              </a:solidFill>
              <a:latin typeface="Century Gothic" panose="020B0502020202020204" pitchFamily="34" charset="0"/>
            </a:rPr>
            <a:t>BUDŻET JEDNOSTEK SAMORZĄDU TERYTORIALNEGO</a:t>
          </a:r>
          <a:endParaRPr lang="pl-PL" sz="1200" b="1" dirty="0">
            <a:solidFill>
              <a:schemeClr val="tx1"/>
            </a:solidFill>
            <a:latin typeface="Century Gothic" panose="020B0502020202020204" pitchFamily="34" charset="0"/>
          </a:endParaRPr>
        </a:p>
      </dgm:t>
    </dgm:pt>
    <dgm:pt modelId="{A10545CC-C7F4-435B-A7AA-3B1E4D4568AE}" type="parTrans" cxnId="{1509825B-8B7D-40B3-B202-3C6DCEFC3D5E}">
      <dgm:prSet/>
      <dgm:spPr/>
      <dgm:t>
        <a:bodyPr/>
        <a:lstStyle/>
        <a:p>
          <a:endParaRPr lang="pl-PL"/>
        </a:p>
      </dgm:t>
    </dgm:pt>
    <dgm:pt modelId="{EE04355D-A02B-47CA-B4FE-8A925C9F2BED}" type="sibTrans" cxnId="{1509825B-8B7D-40B3-B202-3C6DCEFC3D5E}">
      <dgm:prSet/>
      <dgm:spPr/>
      <dgm:t>
        <a:bodyPr/>
        <a:lstStyle/>
        <a:p>
          <a:endParaRPr lang="pl-PL"/>
        </a:p>
      </dgm:t>
    </dgm:pt>
    <dgm:pt modelId="{C95BFEBD-602E-4C47-B7CE-65B427D09DF0}">
      <dgm:prSet phldrT="[Tekst]" custT="1"/>
      <dgm:spPr>
        <a:solidFill>
          <a:srgbClr val="FF9966"/>
        </a:solidFill>
      </dgm:spPr>
      <dgm:t>
        <a:bodyPr/>
        <a:lstStyle/>
        <a:p>
          <a:r>
            <a:rPr lang="pl-PL" sz="1200" b="1" dirty="0" smtClean="0">
              <a:solidFill>
                <a:schemeClr val="tx1"/>
              </a:solidFill>
              <a:latin typeface="Century Gothic" panose="020B0502020202020204" pitchFamily="34" charset="0"/>
            </a:rPr>
            <a:t>URZĄD MARSZAŁKOWSKI </a:t>
          </a:r>
          <a:br>
            <a:rPr lang="pl-PL" sz="1200" b="1" dirty="0" smtClean="0">
              <a:solidFill>
                <a:schemeClr val="tx1"/>
              </a:solidFill>
              <a:latin typeface="Century Gothic" panose="020B0502020202020204" pitchFamily="34" charset="0"/>
            </a:rPr>
          </a:br>
          <a:r>
            <a:rPr lang="pl-PL" sz="1200" b="1" dirty="0" smtClean="0">
              <a:solidFill>
                <a:schemeClr val="tx1"/>
              </a:solidFill>
              <a:latin typeface="Century Gothic" panose="020B0502020202020204" pitchFamily="34" charset="0"/>
            </a:rPr>
            <a:t>WOJEWÓDZTWA ŁÓDZKIEGO</a:t>
          </a:r>
        </a:p>
        <a:p>
          <a:r>
            <a:rPr lang="pl-PL" sz="900" b="1" dirty="0" smtClean="0">
              <a:solidFill>
                <a:schemeClr val="tx1"/>
              </a:solidFill>
              <a:latin typeface="Century Gothic" panose="020B0502020202020204" pitchFamily="34" charset="0"/>
            </a:rPr>
            <a:t>(dotacje celowe, konkursy ofert, Budżet Obywatelski WŁ „</a:t>
          </a:r>
          <a:r>
            <a:rPr lang="pl-PL" sz="900" b="1" i="1" dirty="0" smtClean="0">
              <a:solidFill>
                <a:schemeClr val="tx1"/>
              </a:solidFill>
              <a:latin typeface="Century Gothic" panose="020B0502020202020204" pitchFamily="34" charset="0"/>
            </a:rPr>
            <a:t>ŁÓDZKIE NA PLUS</a:t>
          </a:r>
          <a:r>
            <a:rPr lang="pl-PL" sz="900" b="1" dirty="0" smtClean="0">
              <a:solidFill>
                <a:schemeClr val="tx1"/>
              </a:solidFill>
              <a:latin typeface="Century Gothic" panose="020B0502020202020204" pitchFamily="34" charset="0"/>
            </a:rPr>
            <a:t>”, budżet województwa łódzkiego)</a:t>
          </a:r>
          <a:endParaRPr lang="pl-PL" sz="900" b="1" dirty="0">
            <a:solidFill>
              <a:schemeClr val="tx1"/>
            </a:solidFill>
            <a:latin typeface="Century Gothic" panose="020B0502020202020204" pitchFamily="34" charset="0"/>
          </a:endParaRPr>
        </a:p>
      </dgm:t>
    </dgm:pt>
    <dgm:pt modelId="{0749D131-0FC6-4E5D-852A-F587C3DDA6DD}" type="parTrans" cxnId="{41D7743B-CB63-45ED-9E30-7C04394846DE}">
      <dgm:prSet/>
      <dgm:spPr/>
      <dgm:t>
        <a:bodyPr/>
        <a:lstStyle/>
        <a:p>
          <a:endParaRPr lang="pl-PL" sz="1400" b="1">
            <a:latin typeface="Century Gothic" panose="020B0502020202020204" pitchFamily="34" charset="0"/>
          </a:endParaRPr>
        </a:p>
      </dgm:t>
    </dgm:pt>
    <dgm:pt modelId="{7B21CDC4-A6DB-4D7A-B6E4-0E6DC962F22A}" type="sibTrans" cxnId="{41D7743B-CB63-45ED-9E30-7C04394846DE}">
      <dgm:prSet/>
      <dgm:spPr/>
      <dgm:t>
        <a:bodyPr/>
        <a:lstStyle/>
        <a:p>
          <a:endParaRPr lang="pl-PL"/>
        </a:p>
      </dgm:t>
    </dgm:pt>
    <dgm:pt modelId="{1075E379-EDA4-461C-ADCD-42EE3498670E}">
      <dgm:prSet phldrT="[Tekst]" custT="1"/>
      <dgm:spPr>
        <a:solidFill>
          <a:srgbClr val="FF9966"/>
        </a:solidFill>
      </dgm:spPr>
      <dgm:t>
        <a:bodyPr/>
        <a:lstStyle/>
        <a:p>
          <a:r>
            <a:rPr lang="pl-PL" sz="1200" b="1" dirty="0" smtClean="0">
              <a:solidFill>
                <a:schemeClr val="accent2">
                  <a:lumMod val="75000"/>
                </a:schemeClr>
              </a:solidFill>
              <a:latin typeface="Century Gothic" panose="020B0502020202020204" pitchFamily="34" charset="0"/>
            </a:rPr>
            <a:t>URZĄD MIASTA ŁODZI</a:t>
          </a:r>
        </a:p>
        <a:p>
          <a:r>
            <a:rPr lang="pl-PL" sz="900" b="1" dirty="0" smtClean="0">
              <a:solidFill>
                <a:schemeClr val="accent2">
                  <a:lumMod val="75000"/>
                </a:schemeClr>
              </a:solidFill>
              <a:latin typeface="Century Gothic" panose="020B0502020202020204" pitchFamily="34" charset="0"/>
            </a:rPr>
            <a:t>(dotacje celowe, konkursy ofert, Gminny Program Rewitalizacji, Budżet Obywatelski, Budżet Miasta Łodzi)</a:t>
          </a:r>
          <a:endParaRPr lang="pl-PL" sz="900" b="1" dirty="0">
            <a:solidFill>
              <a:schemeClr val="accent2">
                <a:lumMod val="75000"/>
              </a:schemeClr>
            </a:solidFill>
            <a:latin typeface="Century Gothic" panose="020B0502020202020204" pitchFamily="34" charset="0"/>
          </a:endParaRPr>
        </a:p>
      </dgm:t>
    </dgm:pt>
    <dgm:pt modelId="{C58B6695-2234-4FFA-8120-E95ED6380E49}" type="parTrans" cxnId="{7A76F0B2-8061-441A-8B39-74B2FEA142FC}">
      <dgm:prSet/>
      <dgm:spPr/>
      <dgm:t>
        <a:bodyPr/>
        <a:lstStyle/>
        <a:p>
          <a:endParaRPr lang="pl-PL"/>
        </a:p>
      </dgm:t>
    </dgm:pt>
    <dgm:pt modelId="{38BB2E7C-E137-4574-9EE3-16A7035CC8DB}" type="sibTrans" cxnId="{7A76F0B2-8061-441A-8B39-74B2FEA142FC}">
      <dgm:prSet/>
      <dgm:spPr/>
      <dgm:t>
        <a:bodyPr/>
        <a:lstStyle/>
        <a:p>
          <a:endParaRPr lang="pl-PL"/>
        </a:p>
      </dgm:t>
    </dgm:pt>
    <dgm:pt modelId="{2FF77DCD-82F6-4B55-8B7E-F8BF8C5C6670}">
      <dgm:prSet phldrT="[Tekst]" custT="1"/>
      <dgm:spPr>
        <a:solidFill>
          <a:srgbClr val="FF9966"/>
        </a:solidFill>
      </dgm:spPr>
      <dgm:t>
        <a:bodyPr/>
        <a:lstStyle/>
        <a:p>
          <a:r>
            <a:rPr lang="pl-PL" sz="1200" b="1" dirty="0" smtClean="0">
              <a:solidFill>
                <a:schemeClr val="tx1"/>
              </a:solidFill>
              <a:latin typeface="Century Gothic" panose="020B0502020202020204" pitchFamily="34" charset="0"/>
            </a:rPr>
            <a:t>GMINY I POWIATY WOJEWÓDZTWA ŁÓDZKIEGO</a:t>
          </a:r>
        </a:p>
        <a:p>
          <a:r>
            <a:rPr lang="pl-PL" sz="1400" b="1" dirty="0" smtClean="0">
              <a:solidFill>
                <a:schemeClr val="tx1"/>
              </a:solidFill>
              <a:latin typeface="Century Gothic" panose="020B0502020202020204" pitchFamily="34" charset="0"/>
            </a:rPr>
            <a:t> </a:t>
          </a:r>
          <a:r>
            <a:rPr lang="pl-PL" sz="900" b="1" dirty="0" smtClean="0">
              <a:solidFill>
                <a:schemeClr val="tx1"/>
              </a:solidFill>
              <a:latin typeface="Century Gothic" panose="020B0502020202020204" pitchFamily="34" charset="0"/>
            </a:rPr>
            <a:t>(dotacje celowe, budżet gmin</a:t>
          </a:r>
          <a:br>
            <a:rPr lang="pl-PL" sz="900" b="1" dirty="0" smtClean="0">
              <a:solidFill>
                <a:schemeClr val="tx1"/>
              </a:solidFill>
              <a:latin typeface="Century Gothic" panose="020B0502020202020204" pitchFamily="34" charset="0"/>
            </a:rPr>
          </a:br>
          <a:r>
            <a:rPr lang="pl-PL" sz="900" b="1" dirty="0" smtClean="0">
              <a:solidFill>
                <a:schemeClr val="tx1"/>
              </a:solidFill>
              <a:latin typeface="Century Gothic" panose="020B0502020202020204" pitchFamily="34" charset="0"/>
            </a:rPr>
            <a:t>i powiatów)</a:t>
          </a:r>
          <a:endParaRPr lang="pl-PL" sz="900" b="1" dirty="0">
            <a:solidFill>
              <a:schemeClr val="tx1"/>
            </a:solidFill>
            <a:latin typeface="Century Gothic" panose="020B0502020202020204" pitchFamily="34" charset="0"/>
          </a:endParaRPr>
        </a:p>
      </dgm:t>
    </dgm:pt>
    <dgm:pt modelId="{6A53501E-AC29-4FA8-830A-D61CB063C3AA}" type="sibTrans" cxnId="{034D94EF-FB27-480B-B874-70FA1BABA722}">
      <dgm:prSet/>
      <dgm:spPr/>
      <dgm:t>
        <a:bodyPr/>
        <a:lstStyle/>
        <a:p>
          <a:endParaRPr lang="pl-PL"/>
        </a:p>
      </dgm:t>
    </dgm:pt>
    <dgm:pt modelId="{74A36BB9-C222-490C-96BE-082128B1A5B0}" type="parTrans" cxnId="{034D94EF-FB27-480B-B874-70FA1BABA722}">
      <dgm:prSet/>
      <dgm:spPr/>
      <dgm:t>
        <a:bodyPr/>
        <a:lstStyle/>
        <a:p>
          <a:endParaRPr lang="pl-PL" sz="1400" b="1">
            <a:latin typeface="Century Gothic" panose="020B0502020202020204" pitchFamily="34" charset="0"/>
          </a:endParaRPr>
        </a:p>
      </dgm:t>
    </dgm:pt>
    <dgm:pt modelId="{D6DDE4AB-9C91-48B0-8EF5-B7B0F1B1FBC4}" type="pres">
      <dgm:prSet presAssocID="{F38E3DD4-EE87-4942-B291-D4AC45F2B79B}" presName="hierChild1" presStyleCnt="0">
        <dgm:presLayoutVars>
          <dgm:orgChart val="1"/>
          <dgm:chPref val="1"/>
          <dgm:dir/>
          <dgm:animOne val="branch"/>
          <dgm:animLvl val="lvl"/>
          <dgm:resizeHandles/>
        </dgm:presLayoutVars>
      </dgm:prSet>
      <dgm:spPr/>
      <dgm:t>
        <a:bodyPr/>
        <a:lstStyle/>
        <a:p>
          <a:endParaRPr lang="pl-PL"/>
        </a:p>
      </dgm:t>
    </dgm:pt>
    <dgm:pt modelId="{672CC3C2-0AA4-46CB-B18A-1BA4A5926CE5}" type="pres">
      <dgm:prSet presAssocID="{895BB833-5DB9-43D2-8B99-E32F7C222414}" presName="hierRoot1" presStyleCnt="0">
        <dgm:presLayoutVars>
          <dgm:hierBranch val="init"/>
        </dgm:presLayoutVars>
      </dgm:prSet>
      <dgm:spPr/>
    </dgm:pt>
    <dgm:pt modelId="{1646BF76-2F91-4A08-BF2C-F49ADF82CA0D}" type="pres">
      <dgm:prSet presAssocID="{895BB833-5DB9-43D2-8B99-E32F7C222414}" presName="rootComposite1" presStyleCnt="0"/>
      <dgm:spPr/>
    </dgm:pt>
    <dgm:pt modelId="{EFBF98D0-99D0-479B-86E2-EC462615A03A}" type="pres">
      <dgm:prSet presAssocID="{895BB833-5DB9-43D2-8B99-E32F7C222414}" presName="rootText1" presStyleLbl="node0" presStyleIdx="0" presStyleCnt="1" custScaleX="543492" custScaleY="80231" custLinFactNeighborX="-6648" custLinFactNeighborY="-4986">
        <dgm:presLayoutVars>
          <dgm:chPref val="3"/>
        </dgm:presLayoutVars>
      </dgm:prSet>
      <dgm:spPr/>
      <dgm:t>
        <a:bodyPr/>
        <a:lstStyle/>
        <a:p>
          <a:endParaRPr lang="pl-PL"/>
        </a:p>
      </dgm:t>
    </dgm:pt>
    <dgm:pt modelId="{FBC250AD-026A-4C83-894E-97C8607E4BC7}" type="pres">
      <dgm:prSet presAssocID="{895BB833-5DB9-43D2-8B99-E32F7C222414}" presName="rootConnector1" presStyleLbl="node1" presStyleIdx="0" presStyleCnt="0"/>
      <dgm:spPr/>
      <dgm:t>
        <a:bodyPr/>
        <a:lstStyle/>
        <a:p>
          <a:endParaRPr lang="pl-PL"/>
        </a:p>
      </dgm:t>
    </dgm:pt>
    <dgm:pt modelId="{253D2392-479F-4704-8992-FCDCD1B26EFA}" type="pres">
      <dgm:prSet presAssocID="{895BB833-5DB9-43D2-8B99-E32F7C222414}" presName="hierChild2" presStyleCnt="0"/>
      <dgm:spPr/>
    </dgm:pt>
    <dgm:pt modelId="{AD447279-8D3D-4F0A-8081-41E58462CAB0}" type="pres">
      <dgm:prSet presAssocID="{0749D131-0FC6-4E5D-852A-F587C3DDA6DD}" presName="Name37" presStyleLbl="parChTrans1D2" presStyleIdx="0" presStyleCnt="3" custSzX="4371962" custSzY="381918"/>
      <dgm:spPr/>
      <dgm:t>
        <a:bodyPr/>
        <a:lstStyle/>
        <a:p>
          <a:endParaRPr lang="pl-PL"/>
        </a:p>
      </dgm:t>
    </dgm:pt>
    <dgm:pt modelId="{97EAA315-8589-446B-B171-A4719381143B}" type="pres">
      <dgm:prSet presAssocID="{C95BFEBD-602E-4C47-B7CE-65B427D09DF0}" presName="hierRoot2" presStyleCnt="0">
        <dgm:presLayoutVars>
          <dgm:hierBranch val="init"/>
        </dgm:presLayoutVars>
      </dgm:prSet>
      <dgm:spPr/>
    </dgm:pt>
    <dgm:pt modelId="{9EBBB93E-1BDD-46E3-A559-8A425B501B44}" type="pres">
      <dgm:prSet presAssocID="{C95BFEBD-602E-4C47-B7CE-65B427D09DF0}" presName="rootComposite" presStyleCnt="0"/>
      <dgm:spPr/>
    </dgm:pt>
    <dgm:pt modelId="{320FB095-9387-4A07-A5C0-DA0EA608DA11}" type="pres">
      <dgm:prSet presAssocID="{C95BFEBD-602E-4C47-B7CE-65B427D09DF0}" presName="rootText" presStyleLbl="node2" presStyleIdx="0" presStyleCnt="3" custScaleX="357255" custScaleY="186452">
        <dgm:presLayoutVars>
          <dgm:chPref val="3"/>
        </dgm:presLayoutVars>
      </dgm:prSet>
      <dgm:spPr/>
      <dgm:t>
        <a:bodyPr/>
        <a:lstStyle/>
        <a:p>
          <a:endParaRPr lang="pl-PL"/>
        </a:p>
      </dgm:t>
    </dgm:pt>
    <dgm:pt modelId="{244E50CC-904A-408C-9A5B-5B706E43AB2B}" type="pres">
      <dgm:prSet presAssocID="{C95BFEBD-602E-4C47-B7CE-65B427D09DF0}" presName="rootConnector" presStyleLbl="node2" presStyleIdx="0" presStyleCnt="3"/>
      <dgm:spPr/>
      <dgm:t>
        <a:bodyPr/>
        <a:lstStyle/>
        <a:p>
          <a:endParaRPr lang="pl-PL"/>
        </a:p>
      </dgm:t>
    </dgm:pt>
    <dgm:pt modelId="{6374DF1E-C4EA-4C4C-9AC9-7CCAA5034523}" type="pres">
      <dgm:prSet presAssocID="{C95BFEBD-602E-4C47-B7CE-65B427D09DF0}" presName="hierChild4" presStyleCnt="0"/>
      <dgm:spPr/>
    </dgm:pt>
    <dgm:pt modelId="{A78EF2C4-1DBE-4092-AAF3-4E9C981C1908}" type="pres">
      <dgm:prSet presAssocID="{C95BFEBD-602E-4C47-B7CE-65B427D09DF0}" presName="hierChild5" presStyleCnt="0"/>
      <dgm:spPr/>
    </dgm:pt>
    <dgm:pt modelId="{F0056A4A-D4BB-4D2E-B322-BC27637947A0}" type="pres">
      <dgm:prSet presAssocID="{74A36BB9-C222-490C-96BE-082128B1A5B0}" presName="Name37" presStyleLbl="parChTrans1D2" presStyleIdx="1" presStyleCnt="3" custSzX="2623177" custSzY="381918"/>
      <dgm:spPr/>
      <dgm:t>
        <a:bodyPr/>
        <a:lstStyle/>
        <a:p>
          <a:endParaRPr lang="pl-PL"/>
        </a:p>
      </dgm:t>
    </dgm:pt>
    <dgm:pt modelId="{8D637244-115F-4EFA-81E0-9164C2ED2942}" type="pres">
      <dgm:prSet presAssocID="{2FF77DCD-82F6-4B55-8B7E-F8BF8C5C6670}" presName="hierRoot2" presStyleCnt="0">
        <dgm:presLayoutVars>
          <dgm:hierBranch val="init"/>
        </dgm:presLayoutVars>
      </dgm:prSet>
      <dgm:spPr/>
    </dgm:pt>
    <dgm:pt modelId="{F96C8E4A-5BFD-42DF-B295-7F49EB86E91D}" type="pres">
      <dgm:prSet presAssocID="{2FF77DCD-82F6-4B55-8B7E-F8BF8C5C6670}" presName="rootComposite" presStyleCnt="0"/>
      <dgm:spPr/>
    </dgm:pt>
    <dgm:pt modelId="{BA2D8321-364D-433A-B3E2-62515859C14C}" type="pres">
      <dgm:prSet presAssocID="{2FF77DCD-82F6-4B55-8B7E-F8BF8C5C6670}" presName="rootText" presStyleLbl="node2" presStyleIdx="1" presStyleCnt="3" custScaleX="346278" custScaleY="186452">
        <dgm:presLayoutVars>
          <dgm:chPref val="3"/>
        </dgm:presLayoutVars>
      </dgm:prSet>
      <dgm:spPr/>
      <dgm:t>
        <a:bodyPr/>
        <a:lstStyle/>
        <a:p>
          <a:endParaRPr lang="pl-PL"/>
        </a:p>
      </dgm:t>
    </dgm:pt>
    <dgm:pt modelId="{7C570401-B6B7-4697-ADDC-7F7F647CCC3C}" type="pres">
      <dgm:prSet presAssocID="{2FF77DCD-82F6-4B55-8B7E-F8BF8C5C6670}" presName="rootConnector" presStyleLbl="node2" presStyleIdx="1" presStyleCnt="3"/>
      <dgm:spPr/>
      <dgm:t>
        <a:bodyPr/>
        <a:lstStyle/>
        <a:p>
          <a:endParaRPr lang="pl-PL"/>
        </a:p>
      </dgm:t>
    </dgm:pt>
    <dgm:pt modelId="{08C3C611-1790-4772-BD16-F751CC39AAAB}" type="pres">
      <dgm:prSet presAssocID="{2FF77DCD-82F6-4B55-8B7E-F8BF8C5C6670}" presName="hierChild4" presStyleCnt="0"/>
      <dgm:spPr/>
    </dgm:pt>
    <dgm:pt modelId="{CBFE982D-6864-47D9-839E-76514785E095}" type="pres">
      <dgm:prSet presAssocID="{2FF77DCD-82F6-4B55-8B7E-F8BF8C5C6670}" presName="hierChild5" presStyleCnt="0"/>
      <dgm:spPr/>
    </dgm:pt>
    <dgm:pt modelId="{B4775413-050D-4622-BB28-48DBC5C04949}" type="pres">
      <dgm:prSet presAssocID="{C58B6695-2234-4FFA-8120-E95ED6380E49}" presName="Name37" presStyleLbl="parChTrans1D2" presStyleIdx="2" presStyleCnt="3"/>
      <dgm:spPr/>
      <dgm:t>
        <a:bodyPr/>
        <a:lstStyle/>
        <a:p>
          <a:endParaRPr lang="pl-PL"/>
        </a:p>
      </dgm:t>
    </dgm:pt>
    <dgm:pt modelId="{EDD84B20-41C7-4D25-838E-EC4772742DDF}" type="pres">
      <dgm:prSet presAssocID="{1075E379-EDA4-461C-ADCD-42EE3498670E}" presName="hierRoot2" presStyleCnt="0">
        <dgm:presLayoutVars>
          <dgm:hierBranch val="init"/>
        </dgm:presLayoutVars>
      </dgm:prSet>
      <dgm:spPr/>
    </dgm:pt>
    <dgm:pt modelId="{7B715966-E516-4777-B046-32D790EEB79D}" type="pres">
      <dgm:prSet presAssocID="{1075E379-EDA4-461C-ADCD-42EE3498670E}" presName="rootComposite" presStyleCnt="0"/>
      <dgm:spPr/>
    </dgm:pt>
    <dgm:pt modelId="{71BB3DEF-BFC5-4FFD-86D6-9D0E4E832717}" type="pres">
      <dgm:prSet presAssocID="{1075E379-EDA4-461C-ADCD-42EE3498670E}" presName="rootText" presStyleLbl="node2" presStyleIdx="2" presStyleCnt="3" custScaleX="249187" custScaleY="186452">
        <dgm:presLayoutVars>
          <dgm:chPref val="3"/>
        </dgm:presLayoutVars>
      </dgm:prSet>
      <dgm:spPr/>
      <dgm:t>
        <a:bodyPr/>
        <a:lstStyle/>
        <a:p>
          <a:endParaRPr lang="pl-PL"/>
        </a:p>
      </dgm:t>
    </dgm:pt>
    <dgm:pt modelId="{E2C9E17F-482D-4C42-ADAD-053349731A44}" type="pres">
      <dgm:prSet presAssocID="{1075E379-EDA4-461C-ADCD-42EE3498670E}" presName="rootConnector" presStyleLbl="node2" presStyleIdx="2" presStyleCnt="3"/>
      <dgm:spPr/>
      <dgm:t>
        <a:bodyPr/>
        <a:lstStyle/>
        <a:p>
          <a:endParaRPr lang="pl-PL"/>
        </a:p>
      </dgm:t>
    </dgm:pt>
    <dgm:pt modelId="{5E5B0AC7-20DD-4309-9B9F-8AC0E51572BA}" type="pres">
      <dgm:prSet presAssocID="{1075E379-EDA4-461C-ADCD-42EE3498670E}" presName="hierChild4" presStyleCnt="0"/>
      <dgm:spPr/>
    </dgm:pt>
    <dgm:pt modelId="{7A35FA16-682D-4AD6-85B8-C594A5D03A8D}" type="pres">
      <dgm:prSet presAssocID="{1075E379-EDA4-461C-ADCD-42EE3498670E}" presName="hierChild5" presStyleCnt="0"/>
      <dgm:spPr/>
    </dgm:pt>
    <dgm:pt modelId="{42D7AFDC-2BAD-40D4-BE88-BFECA05782AE}" type="pres">
      <dgm:prSet presAssocID="{895BB833-5DB9-43D2-8B99-E32F7C222414}" presName="hierChild3" presStyleCnt="0"/>
      <dgm:spPr/>
    </dgm:pt>
  </dgm:ptLst>
  <dgm:cxnLst>
    <dgm:cxn modelId="{956CD34D-5F19-46CE-969E-1E861A9B9642}" type="presOf" srcId="{C95BFEBD-602E-4C47-B7CE-65B427D09DF0}" destId="{320FB095-9387-4A07-A5C0-DA0EA608DA11}" srcOrd="0" destOrd="0" presId="urn:microsoft.com/office/officeart/2005/8/layout/orgChart1"/>
    <dgm:cxn modelId="{8E0FE08C-E9EC-4044-90F9-DE580C6C8AA4}" type="presOf" srcId="{2FF77DCD-82F6-4B55-8B7E-F8BF8C5C6670}" destId="{7C570401-B6B7-4697-ADDC-7F7F647CCC3C}" srcOrd="1" destOrd="0" presId="urn:microsoft.com/office/officeart/2005/8/layout/orgChart1"/>
    <dgm:cxn modelId="{41D7743B-CB63-45ED-9E30-7C04394846DE}" srcId="{895BB833-5DB9-43D2-8B99-E32F7C222414}" destId="{C95BFEBD-602E-4C47-B7CE-65B427D09DF0}" srcOrd="0" destOrd="0" parTransId="{0749D131-0FC6-4E5D-852A-F587C3DDA6DD}" sibTransId="{7B21CDC4-A6DB-4D7A-B6E4-0E6DC962F22A}"/>
    <dgm:cxn modelId="{3FE97D5E-AEE8-4380-95F9-44571C5C7C93}" type="presOf" srcId="{895BB833-5DB9-43D2-8B99-E32F7C222414}" destId="{EFBF98D0-99D0-479B-86E2-EC462615A03A}" srcOrd="0" destOrd="0" presId="urn:microsoft.com/office/officeart/2005/8/layout/orgChart1"/>
    <dgm:cxn modelId="{535CF24F-8BEB-4B49-868D-7B4DEF9A586E}" type="presOf" srcId="{1075E379-EDA4-461C-ADCD-42EE3498670E}" destId="{E2C9E17F-482D-4C42-ADAD-053349731A44}" srcOrd="1" destOrd="0" presId="urn:microsoft.com/office/officeart/2005/8/layout/orgChart1"/>
    <dgm:cxn modelId="{B040D616-5F68-4B9F-A7AC-7E7660550707}" type="presOf" srcId="{2FF77DCD-82F6-4B55-8B7E-F8BF8C5C6670}" destId="{BA2D8321-364D-433A-B3E2-62515859C14C}" srcOrd="0" destOrd="0" presId="urn:microsoft.com/office/officeart/2005/8/layout/orgChart1"/>
    <dgm:cxn modelId="{268660BA-79FC-42CD-AC99-B1CE40D584F0}" type="presOf" srcId="{C95BFEBD-602E-4C47-B7CE-65B427D09DF0}" destId="{244E50CC-904A-408C-9A5B-5B706E43AB2B}" srcOrd="1" destOrd="0" presId="urn:microsoft.com/office/officeart/2005/8/layout/orgChart1"/>
    <dgm:cxn modelId="{7A76F0B2-8061-441A-8B39-74B2FEA142FC}" srcId="{895BB833-5DB9-43D2-8B99-E32F7C222414}" destId="{1075E379-EDA4-461C-ADCD-42EE3498670E}" srcOrd="2" destOrd="0" parTransId="{C58B6695-2234-4FFA-8120-E95ED6380E49}" sibTransId="{38BB2E7C-E137-4574-9EE3-16A7035CC8DB}"/>
    <dgm:cxn modelId="{1509825B-8B7D-40B3-B202-3C6DCEFC3D5E}" srcId="{F38E3DD4-EE87-4942-B291-D4AC45F2B79B}" destId="{895BB833-5DB9-43D2-8B99-E32F7C222414}" srcOrd="0" destOrd="0" parTransId="{A10545CC-C7F4-435B-A7AA-3B1E4D4568AE}" sibTransId="{EE04355D-A02B-47CA-B4FE-8A925C9F2BED}"/>
    <dgm:cxn modelId="{585D8325-DD11-47B5-8265-763A1AC5E0D2}" type="presOf" srcId="{895BB833-5DB9-43D2-8B99-E32F7C222414}" destId="{FBC250AD-026A-4C83-894E-97C8607E4BC7}" srcOrd="1" destOrd="0" presId="urn:microsoft.com/office/officeart/2005/8/layout/orgChart1"/>
    <dgm:cxn modelId="{034D94EF-FB27-480B-B874-70FA1BABA722}" srcId="{895BB833-5DB9-43D2-8B99-E32F7C222414}" destId="{2FF77DCD-82F6-4B55-8B7E-F8BF8C5C6670}" srcOrd="1" destOrd="0" parTransId="{74A36BB9-C222-490C-96BE-082128B1A5B0}" sibTransId="{6A53501E-AC29-4FA8-830A-D61CB063C3AA}"/>
    <dgm:cxn modelId="{B64BABAC-F74E-4FE7-B7B3-663DD5623724}" type="presOf" srcId="{74A36BB9-C222-490C-96BE-082128B1A5B0}" destId="{F0056A4A-D4BB-4D2E-B322-BC27637947A0}" srcOrd="0" destOrd="0" presId="urn:microsoft.com/office/officeart/2005/8/layout/orgChart1"/>
    <dgm:cxn modelId="{C3E4B93F-DB61-4BB9-AC34-E26F889FBBCB}" type="presOf" srcId="{F38E3DD4-EE87-4942-B291-D4AC45F2B79B}" destId="{D6DDE4AB-9C91-48B0-8EF5-B7B0F1B1FBC4}" srcOrd="0" destOrd="0" presId="urn:microsoft.com/office/officeart/2005/8/layout/orgChart1"/>
    <dgm:cxn modelId="{416FE187-06BD-4CE3-83D7-412FD57EA3AE}" type="presOf" srcId="{C58B6695-2234-4FFA-8120-E95ED6380E49}" destId="{B4775413-050D-4622-BB28-48DBC5C04949}" srcOrd="0" destOrd="0" presId="urn:microsoft.com/office/officeart/2005/8/layout/orgChart1"/>
    <dgm:cxn modelId="{C2715DF1-4E70-4ACB-AA77-778A5983007B}" type="presOf" srcId="{0749D131-0FC6-4E5D-852A-F587C3DDA6DD}" destId="{AD447279-8D3D-4F0A-8081-41E58462CAB0}" srcOrd="0" destOrd="0" presId="urn:microsoft.com/office/officeart/2005/8/layout/orgChart1"/>
    <dgm:cxn modelId="{914EE68A-2EF7-45D8-9AB7-2AD4001452C2}" type="presOf" srcId="{1075E379-EDA4-461C-ADCD-42EE3498670E}" destId="{71BB3DEF-BFC5-4FFD-86D6-9D0E4E832717}" srcOrd="0" destOrd="0" presId="urn:microsoft.com/office/officeart/2005/8/layout/orgChart1"/>
    <dgm:cxn modelId="{21678E7E-2E2C-46D8-BEF1-DC386E33768D}" type="presParOf" srcId="{D6DDE4AB-9C91-48B0-8EF5-B7B0F1B1FBC4}" destId="{672CC3C2-0AA4-46CB-B18A-1BA4A5926CE5}" srcOrd="0" destOrd="0" presId="urn:microsoft.com/office/officeart/2005/8/layout/orgChart1"/>
    <dgm:cxn modelId="{AE1FB500-6619-4714-9EB7-5C379BE326CF}" type="presParOf" srcId="{672CC3C2-0AA4-46CB-B18A-1BA4A5926CE5}" destId="{1646BF76-2F91-4A08-BF2C-F49ADF82CA0D}" srcOrd="0" destOrd="0" presId="urn:microsoft.com/office/officeart/2005/8/layout/orgChart1"/>
    <dgm:cxn modelId="{234C84A9-22D6-4DA4-BBD5-E71BF4A3BD3C}" type="presParOf" srcId="{1646BF76-2F91-4A08-BF2C-F49ADF82CA0D}" destId="{EFBF98D0-99D0-479B-86E2-EC462615A03A}" srcOrd="0" destOrd="0" presId="urn:microsoft.com/office/officeart/2005/8/layout/orgChart1"/>
    <dgm:cxn modelId="{718EC311-717D-44D0-BB69-94E99EE1515C}" type="presParOf" srcId="{1646BF76-2F91-4A08-BF2C-F49ADF82CA0D}" destId="{FBC250AD-026A-4C83-894E-97C8607E4BC7}" srcOrd="1" destOrd="0" presId="urn:microsoft.com/office/officeart/2005/8/layout/orgChart1"/>
    <dgm:cxn modelId="{754C28EF-5600-466E-B2D7-EBC7FBC76710}" type="presParOf" srcId="{672CC3C2-0AA4-46CB-B18A-1BA4A5926CE5}" destId="{253D2392-479F-4704-8992-FCDCD1B26EFA}" srcOrd="1" destOrd="0" presId="urn:microsoft.com/office/officeart/2005/8/layout/orgChart1"/>
    <dgm:cxn modelId="{27D57636-178B-4D69-A268-790950E4CE3A}" type="presParOf" srcId="{253D2392-479F-4704-8992-FCDCD1B26EFA}" destId="{AD447279-8D3D-4F0A-8081-41E58462CAB0}" srcOrd="0" destOrd="0" presId="urn:microsoft.com/office/officeart/2005/8/layout/orgChart1"/>
    <dgm:cxn modelId="{5BACBAFF-9F34-4B43-AE91-6F20B0200628}" type="presParOf" srcId="{253D2392-479F-4704-8992-FCDCD1B26EFA}" destId="{97EAA315-8589-446B-B171-A4719381143B}" srcOrd="1" destOrd="0" presId="urn:microsoft.com/office/officeart/2005/8/layout/orgChart1"/>
    <dgm:cxn modelId="{EEE7112F-40C5-45FD-AC5B-FDADC5C14D39}" type="presParOf" srcId="{97EAA315-8589-446B-B171-A4719381143B}" destId="{9EBBB93E-1BDD-46E3-A559-8A425B501B44}" srcOrd="0" destOrd="0" presId="urn:microsoft.com/office/officeart/2005/8/layout/orgChart1"/>
    <dgm:cxn modelId="{5C715925-37D0-4908-BC25-7F58FD5B4F99}" type="presParOf" srcId="{9EBBB93E-1BDD-46E3-A559-8A425B501B44}" destId="{320FB095-9387-4A07-A5C0-DA0EA608DA11}" srcOrd="0" destOrd="0" presId="urn:microsoft.com/office/officeart/2005/8/layout/orgChart1"/>
    <dgm:cxn modelId="{DB4E84FD-0D0D-4C1C-9CB1-045512FFFC5E}" type="presParOf" srcId="{9EBBB93E-1BDD-46E3-A559-8A425B501B44}" destId="{244E50CC-904A-408C-9A5B-5B706E43AB2B}" srcOrd="1" destOrd="0" presId="urn:microsoft.com/office/officeart/2005/8/layout/orgChart1"/>
    <dgm:cxn modelId="{B17CC4AC-CE9C-4F29-BA86-51B5673ECCEC}" type="presParOf" srcId="{97EAA315-8589-446B-B171-A4719381143B}" destId="{6374DF1E-C4EA-4C4C-9AC9-7CCAA5034523}" srcOrd="1" destOrd="0" presId="urn:microsoft.com/office/officeart/2005/8/layout/orgChart1"/>
    <dgm:cxn modelId="{D0DB5E75-7FF8-4E81-B686-7AECA8A24CEF}" type="presParOf" srcId="{97EAA315-8589-446B-B171-A4719381143B}" destId="{A78EF2C4-1DBE-4092-AAF3-4E9C981C1908}" srcOrd="2" destOrd="0" presId="urn:microsoft.com/office/officeart/2005/8/layout/orgChart1"/>
    <dgm:cxn modelId="{1419C364-0E0A-4446-886A-6E8D2EC13E9A}" type="presParOf" srcId="{253D2392-479F-4704-8992-FCDCD1B26EFA}" destId="{F0056A4A-D4BB-4D2E-B322-BC27637947A0}" srcOrd="2" destOrd="0" presId="urn:microsoft.com/office/officeart/2005/8/layout/orgChart1"/>
    <dgm:cxn modelId="{539F3CA2-C8F6-4EDE-A8E3-D2572D0A5D84}" type="presParOf" srcId="{253D2392-479F-4704-8992-FCDCD1B26EFA}" destId="{8D637244-115F-4EFA-81E0-9164C2ED2942}" srcOrd="3" destOrd="0" presId="urn:microsoft.com/office/officeart/2005/8/layout/orgChart1"/>
    <dgm:cxn modelId="{2D81F9C0-9126-4B9E-ACD1-84E7A82F522C}" type="presParOf" srcId="{8D637244-115F-4EFA-81E0-9164C2ED2942}" destId="{F96C8E4A-5BFD-42DF-B295-7F49EB86E91D}" srcOrd="0" destOrd="0" presId="urn:microsoft.com/office/officeart/2005/8/layout/orgChart1"/>
    <dgm:cxn modelId="{E587593A-E3F4-4FC9-BEF0-307947ADE7B6}" type="presParOf" srcId="{F96C8E4A-5BFD-42DF-B295-7F49EB86E91D}" destId="{BA2D8321-364D-433A-B3E2-62515859C14C}" srcOrd="0" destOrd="0" presId="urn:microsoft.com/office/officeart/2005/8/layout/orgChart1"/>
    <dgm:cxn modelId="{883FB544-379C-42E4-9F39-BEB945A8303B}" type="presParOf" srcId="{F96C8E4A-5BFD-42DF-B295-7F49EB86E91D}" destId="{7C570401-B6B7-4697-ADDC-7F7F647CCC3C}" srcOrd="1" destOrd="0" presId="urn:microsoft.com/office/officeart/2005/8/layout/orgChart1"/>
    <dgm:cxn modelId="{A8D0F0E7-0D88-4EF9-9A7F-92A3B8FF1675}" type="presParOf" srcId="{8D637244-115F-4EFA-81E0-9164C2ED2942}" destId="{08C3C611-1790-4772-BD16-F751CC39AAAB}" srcOrd="1" destOrd="0" presId="urn:microsoft.com/office/officeart/2005/8/layout/orgChart1"/>
    <dgm:cxn modelId="{C7EEFF1A-814B-412B-87D7-E24E18EE294B}" type="presParOf" srcId="{8D637244-115F-4EFA-81E0-9164C2ED2942}" destId="{CBFE982D-6864-47D9-839E-76514785E095}" srcOrd="2" destOrd="0" presId="urn:microsoft.com/office/officeart/2005/8/layout/orgChart1"/>
    <dgm:cxn modelId="{CE4C238F-7BB5-4C38-A5E6-420FD4BA8DCA}" type="presParOf" srcId="{253D2392-479F-4704-8992-FCDCD1B26EFA}" destId="{B4775413-050D-4622-BB28-48DBC5C04949}" srcOrd="4" destOrd="0" presId="urn:microsoft.com/office/officeart/2005/8/layout/orgChart1"/>
    <dgm:cxn modelId="{9F350EF3-8547-453B-A8BA-70836033DB56}" type="presParOf" srcId="{253D2392-479F-4704-8992-FCDCD1B26EFA}" destId="{EDD84B20-41C7-4D25-838E-EC4772742DDF}" srcOrd="5" destOrd="0" presId="urn:microsoft.com/office/officeart/2005/8/layout/orgChart1"/>
    <dgm:cxn modelId="{013A337B-AD09-432B-BD91-B1696E4AD743}" type="presParOf" srcId="{EDD84B20-41C7-4D25-838E-EC4772742DDF}" destId="{7B715966-E516-4777-B046-32D790EEB79D}" srcOrd="0" destOrd="0" presId="urn:microsoft.com/office/officeart/2005/8/layout/orgChart1"/>
    <dgm:cxn modelId="{A62B7EB4-8B5D-4993-83AB-A0B5A9016241}" type="presParOf" srcId="{7B715966-E516-4777-B046-32D790EEB79D}" destId="{71BB3DEF-BFC5-4FFD-86D6-9D0E4E832717}" srcOrd="0" destOrd="0" presId="urn:microsoft.com/office/officeart/2005/8/layout/orgChart1"/>
    <dgm:cxn modelId="{FDD0DDCD-36C2-452F-8D56-461C0F8D117F}" type="presParOf" srcId="{7B715966-E516-4777-B046-32D790EEB79D}" destId="{E2C9E17F-482D-4C42-ADAD-053349731A44}" srcOrd="1" destOrd="0" presId="urn:microsoft.com/office/officeart/2005/8/layout/orgChart1"/>
    <dgm:cxn modelId="{509DC516-A185-44A7-8479-6C8A777F64E4}" type="presParOf" srcId="{EDD84B20-41C7-4D25-838E-EC4772742DDF}" destId="{5E5B0AC7-20DD-4309-9B9F-8AC0E51572BA}" srcOrd="1" destOrd="0" presId="urn:microsoft.com/office/officeart/2005/8/layout/orgChart1"/>
    <dgm:cxn modelId="{1FF1FC09-4AA8-4374-8CEF-2D66AD3FE214}" type="presParOf" srcId="{EDD84B20-41C7-4D25-838E-EC4772742DDF}" destId="{7A35FA16-682D-4AD6-85B8-C594A5D03A8D}" srcOrd="2" destOrd="0" presId="urn:microsoft.com/office/officeart/2005/8/layout/orgChart1"/>
    <dgm:cxn modelId="{83C307C3-C432-43ED-9F53-49DDCAAF4443}" type="presParOf" srcId="{672CC3C2-0AA4-46CB-B18A-1BA4A5926CE5}" destId="{42D7AFDC-2BAD-40D4-BE88-BFECA05782AE}" srcOrd="2" destOrd="0" presId="urn:microsoft.com/office/officeart/2005/8/layout/orgChart1"/>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F38E3DD4-EE87-4942-B291-D4AC45F2B79B}" type="doc">
      <dgm:prSet loTypeId="urn:microsoft.com/office/officeart/2005/8/layout/orgChart1" loCatId="hierarchy" qsTypeId="urn:microsoft.com/office/officeart/2005/8/quickstyle/3d1" qsCatId="3D" csTypeId="urn:microsoft.com/office/officeart/2005/8/colors/accent2_4" csCatId="accent2" phldr="1"/>
      <dgm:spPr/>
      <dgm:t>
        <a:bodyPr/>
        <a:lstStyle/>
        <a:p>
          <a:endParaRPr lang="pl-PL"/>
        </a:p>
      </dgm:t>
    </dgm:pt>
    <dgm:pt modelId="{895BB833-5DB9-43D2-8B99-E32F7C222414}">
      <dgm:prSet phldrT="[Tekst]" custT="1"/>
      <dgm:spPr>
        <a:solidFill>
          <a:srgbClr val="CA9366"/>
        </a:solidFill>
        <a:ln>
          <a:solidFill>
            <a:srgbClr val="000000"/>
          </a:solidFill>
        </a:ln>
      </dgm:spPr>
      <dgm:t>
        <a:bodyPr/>
        <a:lstStyle/>
        <a:p>
          <a:r>
            <a:rPr lang="pl-PL" sz="1200" b="1" dirty="0" smtClean="0">
              <a:solidFill>
                <a:schemeClr val="tx1"/>
              </a:solidFill>
              <a:latin typeface="Century Gothic" panose="020B0502020202020204" pitchFamily="34" charset="0"/>
            </a:rPr>
            <a:t>FUNDUSZE EUROPEJSKIE DLA ŁÓDZKIEGO 2021-2027</a:t>
          </a:r>
        </a:p>
        <a:p>
          <a:r>
            <a:rPr lang="pl-PL" sz="900" b="1" dirty="0" smtClean="0">
              <a:solidFill>
                <a:schemeClr val="tx1"/>
              </a:solidFill>
              <a:latin typeface="Century Gothic" panose="020B0502020202020204" pitchFamily="34" charset="0"/>
            </a:rPr>
            <a:t>Priorytet FELD.05 Fundusze europejskie dla rozwoju lokalnego w Łódzkiem </a:t>
          </a:r>
        </a:p>
        <a:p>
          <a:r>
            <a:rPr lang="pl-PL" sz="900" b="1" dirty="0" smtClean="0">
              <a:solidFill>
                <a:schemeClr val="tx1"/>
              </a:solidFill>
              <a:latin typeface="Century Gothic" panose="020B0502020202020204" pitchFamily="34" charset="0"/>
            </a:rPr>
            <a:t>(FELD.05.01 Kultura i turystyka – ZIT; FELD.05.02 Rewitalizacja obszarów miejskich; </a:t>
          </a:r>
        </a:p>
        <a:p>
          <a:r>
            <a:rPr lang="pl-PL" sz="900" b="1" dirty="0" smtClean="0">
              <a:solidFill>
                <a:schemeClr val="tx1"/>
              </a:solidFill>
              <a:latin typeface="Century Gothic" panose="020B0502020202020204" pitchFamily="34" charset="0"/>
            </a:rPr>
            <a:t>FELD.05.03 Rewitalizacja obszarów wiejskich; FELD.06.05 Kultura i turystyka – IF)</a:t>
          </a:r>
          <a:endParaRPr lang="pl-PL" sz="900" b="1" dirty="0">
            <a:solidFill>
              <a:schemeClr val="tx1"/>
            </a:solidFill>
            <a:latin typeface="Century Gothic" panose="020B0502020202020204" pitchFamily="34" charset="0"/>
          </a:endParaRPr>
        </a:p>
      </dgm:t>
    </dgm:pt>
    <dgm:pt modelId="{A10545CC-C7F4-435B-A7AA-3B1E4D4568AE}" type="parTrans" cxnId="{1509825B-8B7D-40B3-B202-3C6DCEFC3D5E}">
      <dgm:prSet/>
      <dgm:spPr/>
      <dgm:t>
        <a:bodyPr/>
        <a:lstStyle/>
        <a:p>
          <a:endParaRPr lang="pl-PL">
            <a:solidFill>
              <a:srgbClr val="FF0000"/>
            </a:solidFill>
          </a:endParaRPr>
        </a:p>
      </dgm:t>
    </dgm:pt>
    <dgm:pt modelId="{EE04355D-A02B-47CA-B4FE-8A925C9F2BED}" type="sibTrans" cxnId="{1509825B-8B7D-40B3-B202-3C6DCEFC3D5E}">
      <dgm:prSet/>
      <dgm:spPr/>
      <dgm:t>
        <a:bodyPr/>
        <a:lstStyle/>
        <a:p>
          <a:endParaRPr lang="pl-PL">
            <a:solidFill>
              <a:srgbClr val="FF0000"/>
            </a:solidFill>
          </a:endParaRPr>
        </a:p>
      </dgm:t>
    </dgm:pt>
    <dgm:pt modelId="{D6DDE4AB-9C91-48B0-8EF5-B7B0F1B1FBC4}" type="pres">
      <dgm:prSet presAssocID="{F38E3DD4-EE87-4942-B291-D4AC45F2B79B}" presName="hierChild1" presStyleCnt="0">
        <dgm:presLayoutVars>
          <dgm:orgChart val="1"/>
          <dgm:chPref val="1"/>
          <dgm:dir/>
          <dgm:animOne val="branch"/>
          <dgm:animLvl val="lvl"/>
          <dgm:resizeHandles/>
        </dgm:presLayoutVars>
      </dgm:prSet>
      <dgm:spPr/>
      <dgm:t>
        <a:bodyPr/>
        <a:lstStyle/>
        <a:p>
          <a:endParaRPr lang="pl-PL"/>
        </a:p>
      </dgm:t>
    </dgm:pt>
    <dgm:pt modelId="{672CC3C2-0AA4-46CB-B18A-1BA4A5926CE5}" type="pres">
      <dgm:prSet presAssocID="{895BB833-5DB9-43D2-8B99-E32F7C222414}" presName="hierRoot1" presStyleCnt="0">
        <dgm:presLayoutVars>
          <dgm:hierBranch val="init"/>
        </dgm:presLayoutVars>
      </dgm:prSet>
      <dgm:spPr/>
    </dgm:pt>
    <dgm:pt modelId="{1646BF76-2F91-4A08-BF2C-F49ADF82CA0D}" type="pres">
      <dgm:prSet presAssocID="{895BB833-5DB9-43D2-8B99-E32F7C222414}" presName="rootComposite1" presStyleCnt="0"/>
      <dgm:spPr/>
    </dgm:pt>
    <dgm:pt modelId="{EFBF98D0-99D0-479B-86E2-EC462615A03A}" type="pres">
      <dgm:prSet presAssocID="{895BB833-5DB9-43D2-8B99-E32F7C222414}" presName="rootText1" presStyleLbl="node0" presStyleIdx="0" presStyleCnt="1" custAng="0" custScaleX="422813" custScaleY="81606" custLinFactNeighborX="-45774" custLinFactNeighborY="949">
        <dgm:presLayoutVars>
          <dgm:chPref val="3"/>
        </dgm:presLayoutVars>
      </dgm:prSet>
      <dgm:spPr/>
      <dgm:t>
        <a:bodyPr/>
        <a:lstStyle/>
        <a:p>
          <a:endParaRPr lang="pl-PL"/>
        </a:p>
      </dgm:t>
    </dgm:pt>
    <dgm:pt modelId="{FBC250AD-026A-4C83-894E-97C8607E4BC7}" type="pres">
      <dgm:prSet presAssocID="{895BB833-5DB9-43D2-8B99-E32F7C222414}" presName="rootConnector1" presStyleLbl="node1" presStyleIdx="0" presStyleCnt="0"/>
      <dgm:spPr/>
      <dgm:t>
        <a:bodyPr/>
        <a:lstStyle/>
        <a:p>
          <a:endParaRPr lang="pl-PL"/>
        </a:p>
      </dgm:t>
    </dgm:pt>
    <dgm:pt modelId="{253D2392-479F-4704-8992-FCDCD1B26EFA}" type="pres">
      <dgm:prSet presAssocID="{895BB833-5DB9-43D2-8B99-E32F7C222414}" presName="hierChild2" presStyleCnt="0"/>
      <dgm:spPr/>
    </dgm:pt>
    <dgm:pt modelId="{42D7AFDC-2BAD-40D4-BE88-BFECA05782AE}" type="pres">
      <dgm:prSet presAssocID="{895BB833-5DB9-43D2-8B99-E32F7C222414}" presName="hierChild3" presStyleCnt="0"/>
      <dgm:spPr/>
    </dgm:pt>
  </dgm:ptLst>
  <dgm:cxnLst>
    <dgm:cxn modelId="{585D8325-DD11-47B5-8265-763A1AC5E0D2}" type="presOf" srcId="{895BB833-5DB9-43D2-8B99-E32F7C222414}" destId="{FBC250AD-026A-4C83-894E-97C8607E4BC7}" srcOrd="1" destOrd="0" presId="urn:microsoft.com/office/officeart/2005/8/layout/orgChart1"/>
    <dgm:cxn modelId="{3FE97D5E-AEE8-4380-95F9-44571C5C7C93}" type="presOf" srcId="{895BB833-5DB9-43D2-8B99-E32F7C222414}" destId="{EFBF98D0-99D0-479B-86E2-EC462615A03A}" srcOrd="0" destOrd="0" presId="urn:microsoft.com/office/officeart/2005/8/layout/orgChart1"/>
    <dgm:cxn modelId="{C3E4B93F-DB61-4BB9-AC34-E26F889FBBCB}" type="presOf" srcId="{F38E3DD4-EE87-4942-B291-D4AC45F2B79B}" destId="{D6DDE4AB-9C91-48B0-8EF5-B7B0F1B1FBC4}" srcOrd="0" destOrd="0" presId="urn:microsoft.com/office/officeart/2005/8/layout/orgChart1"/>
    <dgm:cxn modelId="{1509825B-8B7D-40B3-B202-3C6DCEFC3D5E}" srcId="{F38E3DD4-EE87-4942-B291-D4AC45F2B79B}" destId="{895BB833-5DB9-43D2-8B99-E32F7C222414}" srcOrd="0" destOrd="0" parTransId="{A10545CC-C7F4-435B-A7AA-3B1E4D4568AE}" sibTransId="{EE04355D-A02B-47CA-B4FE-8A925C9F2BED}"/>
    <dgm:cxn modelId="{21678E7E-2E2C-46D8-BEF1-DC386E33768D}" type="presParOf" srcId="{D6DDE4AB-9C91-48B0-8EF5-B7B0F1B1FBC4}" destId="{672CC3C2-0AA4-46CB-B18A-1BA4A5926CE5}" srcOrd="0" destOrd="0" presId="urn:microsoft.com/office/officeart/2005/8/layout/orgChart1"/>
    <dgm:cxn modelId="{AE1FB500-6619-4714-9EB7-5C379BE326CF}" type="presParOf" srcId="{672CC3C2-0AA4-46CB-B18A-1BA4A5926CE5}" destId="{1646BF76-2F91-4A08-BF2C-F49ADF82CA0D}" srcOrd="0" destOrd="0" presId="urn:microsoft.com/office/officeart/2005/8/layout/orgChart1"/>
    <dgm:cxn modelId="{234C84A9-22D6-4DA4-BBD5-E71BF4A3BD3C}" type="presParOf" srcId="{1646BF76-2F91-4A08-BF2C-F49ADF82CA0D}" destId="{EFBF98D0-99D0-479B-86E2-EC462615A03A}" srcOrd="0" destOrd="0" presId="urn:microsoft.com/office/officeart/2005/8/layout/orgChart1"/>
    <dgm:cxn modelId="{718EC311-717D-44D0-BB69-94E99EE1515C}" type="presParOf" srcId="{1646BF76-2F91-4A08-BF2C-F49ADF82CA0D}" destId="{FBC250AD-026A-4C83-894E-97C8607E4BC7}" srcOrd="1" destOrd="0" presId="urn:microsoft.com/office/officeart/2005/8/layout/orgChart1"/>
    <dgm:cxn modelId="{754C28EF-5600-466E-B2D7-EBC7FBC76710}" type="presParOf" srcId="{672CC3C2-0AA4-46CB-B18A-1BA4A5926CE5}" destId="{253D2392-479F-4704-8992-FCDCD1B26EFA}" srcOrd="1" destOrd="0" presId="urn:microsoft.com/office/officeart/2005/8/layout/orgChart1"/>
    <dgm:cxn modelId="{83C307C3-C432-43ED-9F53-49DDCAAF4443}" type="presParOf" srcId="{672CC3C2-0AA4-46CB-B18A-1BA4A5926CE5}" destId="{42D7AFDC-2BAD-40D4-BE88-BFECA05782AE}" srcOrd="2" destOrd="0" presId="urn:microsoft.com/office/officeart/2005/8/layout/orgChart1"/>
  </dgm:cxnLst>
  <dgm:bg/>
  <dgm:whole/>
  <dgm:extLst>
    <a:ext uri="http://schemas.microsoft.com/office/drawing/2008/diagram">
      <dsp:dataModelExt xmlns:dsp="http://schemas.microsoft.com/office/drawing/2008/diagram" relId="rId18"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F38E3DD4-EE87-4942-B291-D4AC45F2B79B}" type="doc">
      <dgm:prSet loTypeId="urn:microsoft.com/office/officeart/2005/8/layout/orgChart1" loCatId="hierarchy" qsTypeId="urn:microsoft.com/office/officeart/2005/8/quickstyle/3d1" qsCatId="3D" csTypeId="urn:microsoft.com/office/officeart/2005/8/colors/accent2_4" csCatId="accent2" phldr="1"/>
      <dgm:spPr/>
      <dgm:t>
        <a:bodyPr/>
        <a:lstStyle/>
        <a:p>
          <a:endParaRPr lang="pl-PL"/>
        </a:p>
      </dgm:t>
    </dgm:pt>
    <dgm:pt modelId="{895BB833-5DB9-43D2-8B99-E32F7C222414}">
      <dgm:prSet phldrT="[Tekst]" custT="1"/>
      <dgm:spPr>
        <a:solidFill>
          <a:srgbClr val="FFDF85"/>
        </a:solidFill>
        <a:ln>
          <a:solidFill>
            <a:srgbClr val="000000"/>
          </a:solidFill>
        </a:ln>
      </dgm:spPr>
      <dgm:t>
        <a:bodyPr/>
        <a:lstStyle/>
        <a:p>
          <a:r>
            <a:rPr lang="pl-PL" sz="1200" b="1" dirty="0" smtClean="0">
              <a:solidFill>
                <a:schemeClr val="accent2">
                  <a:lumMod val="75000"/>
                </a:schemeClr>
              </a:solidFill>
              <a:latin typeface="Century Gothic" panose="020B0502020202020204" pitchFamily="34" charset="0"/>
            </a:rPr>
            <a:t>PROGRAMY WSPÓLNOTOWE i INNE</a:t>
          </a:r>
          <a:endParaRPr lang="pl-PL" sz="1200" b="1" dirty="0">
            <a:solidFill>
              <a:schemeClr val="accent2">
                <a:lumMod val="75000"/>
              </a:schemeClr>
            </a:solidFill>
            <a:latin typeface="Century Gothic" panose="020B0502020202020204" pitchFamily="34" charset="0"/>
          </a:endParaRPr>
        </a:p>
      </dgm:t>
    </dgm:pt>
    <dgm:pt modelId="{A10545CC-C7F4-435B-A7AA-3B1E4D4568AE}" type="parTrans" cxnId="{1509825B-8B7D-40B3-B202-3C6DCEFC3D5E}">
      <dgm:prSet/>
      <dgm:spPr/>
      <dgm:t>
        <a:bodyPr/>
        <a:lstStyle/>
        <a:p>
          <a:endParaRPr lang="pl-PL">
            <a:solidFill>
              <a:schemeClr val="accent2">
                <a:lumMod val="75000"/>
              </a:schemeClr>
            </a:solidFill>
          </a:endParaRPr>
        </a:p>
      </dgm:t>
    </dgm:pt>
    <dgm:pt modelId="{EE04355D-A02B-47CA-B4FE-8A925C9F2BED}" type="sibTrans" cxnId="{1509825B-8B7D-40B3-B202-3C6DCEFC3D5E}">
      <dgm:prSet/>
      <dgm:spPr/>
      <dgm:t>
        <a:bodyPr/>
        <a:lstStyle/>
        <a:p>
          <a:endParaRPr lang="pl-PL">
            <a:solidFill>
              <a:schemeClr val="accent2">
                <a:lumMod val="75000"/>
              </a:schemeClr>
            </a:solidFill>
          </a:endParaRPr>
        </a:p>
      </dgm:t>
    </dgm:pt>
    <dgm:pt modelId="{D6DDE4AB-9C91-48B0-8EF5-B7B0F1B1FBC4}" type="pres">
      <dgm:prSet presAssocID="{F38E3DD4-EE87-4942-B291-D4AC45F2B79B}" presName="hierChild1" presStyleCnt="0">
        <dgm:presLayoutVars>
          <dgm:orgChart val="1"/>
          <dgm:chPref val="1"/>
          <dgm:dir/>
          <dgm:animOne val="branch"/>
          <dgm:animLvl val="lvl"/>
          <dgm:resizeHandles/>
        </dgm:presLayoutVars>
      </dgm:prSet>
      <dgm:spPr/>
      <dgm:t>
        <a:bodyPr/>
        <a:lstStyle/>
        <a:p>
          <a:endParaRPr lang="pl-PL"/>
        </a:p>
      </dgm:t>
    </dgm:pt>
    <dgm:pt modelId="{672CC3C2-0AA4-46CB-B18A-1BA4A5926CE5}" type="pres">
      <dgm:prSet presAssocID="{895BB833-5DB9-43D2-8B99-E32F7C222414}" presName="hierRoot1" presStyleCnt="0">
        <dgm:presLayoutVars>
          <dgm:hierBranch val="init"/>
        </dgm:presLayoutVars>
      </dgm:prSet>
      <dgm:spPr/>
    </dgm:pt>
    <dgm:pt modelId="{1646BF76-2F91-4A08-BF2C-F49ADF82CA0D}" type="pres">
      <dgm:prSet presAssocID="{895BB833-5DB9-43D2-8B99-E32F7C222414}" presName="rootComposite1" presStyleCnt="0"/>
      <dgm:spPr/>
    </dgm:pt>
    <dgm:pt modelId="{EFBF98D0-99D0-479B-86E2-EC462615A03A}" type="pres">
      <dgm:prSet presAssocID="{895BB833-5DB9-43D2-8B99-E32F7C222414}" presName="rootText1" presStyleLbl="node0" presStyleIdx="0" presStyleCnt="1" custScaleX="105002" custScaleY="26345" custLinFactNeighborX="-187" custLinFactNeighborY="-9071">
        <dgm:presLayoutVars>
          <dgm:chPref val="3"/>
        </dgm:presLayoutVars>
      </dgm:prSet>
      <dgm:spPr/>
      <dgm:t>
        <a:bodyPr/>
        <a:lstStyle/>
        <a:p>
          <a:endParaRPr lang="pl-PL"/>
        </a:p>
      </dgm:t>
    </dgm:pt>
    <dgm:pt modelId="{FBC250AD-026A-4C83-894E-97C8607E4BC7}" type="pres">
      <dgm:prSet presAssocID="{895BB833-5DB9-43D2-8B99-E32F7C222414}" presName="rootConnector1" presStyleLbl="node1" presStyleIdx="0" presStyleCnt="0"/>
      <dgm:spPr/>
      <dgm:t>
        <a:bodyPr/>
        <a:lstStyle/>
        <a:p>
          <a:endParaRPr lang="pl-PL"/>
        </a:p>
      </dgm:t>
    </dgm:pt>
    <dgm:pt modelId="{253D2392-479F-4704-8992-FCDCD1B26EFA}" type="pres">
      <dgm:prSet presAssocID="{895BB833-5DB9-43D2-8B99-E32F7C222414}" presName="hierChild2" presStyleCnt="0"/>
      <dgm:spPr/>
    </dgm:pt>
    <dgm:pt modelId="{42D7AFDC-2BAD-40D4-BE88-BFECA05782AE}" type="pres">
      <dgm:prSet presAssocID="{895BB833-5DB9-43D2-8B99-E32F7C222414}" presName="hierChild3" presStyleCnt="0"/>
      <dgm:spPr/>
    </dgm:pt>
  </dgm:ptLst>
  <dgm:cxnLst>
    <dgm:cxn modelId="{01E310EA-E220-44D6-BC38-BCB5897AB901}" type="presOf" srcId="{895BB833-5DB9-43D2-8B99-E32F7C222414}" destId="{EFBF98D0-99D0-479B-86E2-EC462615A03A}" srcOrd="0" destOrd="0" presId="urn:microsoft.com/office/officeart/2005/8/layout/orgChart1"/>
    <dgm:cxn modelId="{C3E4B93F-DB61-4BB9-AC34-E26F889FBBCB}" type="presOf" srcId="{F38E3DD4-EE87-4942-B291-D4AC45F2B79B}" destId="{D6DDE4AB-9C91-48B0-8EF5-B7B0F1B1FBC4}" srcOrd="0" destOrd="0" presId="urn:microsoft.com/office/officeart/2005/8/layout/orgChart1"/>
    <dgm:cxn modelId="{37495C18-87A8-4089-AAEE-39CBA10FFA97}" type="presOf" srcId="{895BB833-5DB9-43D2-8B99-E32F7C222414}" destId="{FBC250AD-026A-4C83-894E-97C8607E4BC7}" srcOrd="1" destOrd="0" presId="urn:microsoft.com/office/officeart/2005/8/layout/orgChart1"/>
    <dgm:cxn modelId="{1509825B-8B7D-40B3-B202-3C6DCEFC3D5E}" srcId="{F38E3DD4-EE87-4942-B291-D4AC45F2B79B}" destId="{895BB833-5DB9-43D2-8B99-E32F7C222414}" srcOrd="0" destOrd="0" parTransId="{A10545CC-C7F4-435B-A7AA-3B1E4D4568AE}" sibTransId="{EE04355D-A02B-47CA-B4FE-8A925C9F2BED}"/>
    <dgm:cxn modelId="{331269E6-079B-4761-94FD-DE2C67308B7E}" type="presParOf" srcId="{D6DDE4AB-9C91-48B0-8EF5-B7B0F1B1FBC4}" destId="{672CC3C2-0AA4-46CB-B18A-1BA4A5926CE5}" srcOrd="0" destOrd="0" presId="urn:microsoft.com/office/officeart/2005/8/layout/orgChart1"/>
    <dgm:cxn modelId="{BD2C733E-C0FC-42CA-AEC6-06E35E61FFD5}" type="presParOf" srcId="{672CC3C2-0AA4-46CB-B18A-1BA4A5926CE5}" destId="{1646BF76-2F91-4A08-BF2C-F49ADF82CA0D}" srcOrd="0" destOrd="0" presId="urn:microsoft.com/office/officeart/2005/8/layout/orgChart1"/>
    <dgm:cxn modelId="{83E39538-0947-4B0D-AC3A-5FC8706D475A}" type="presParOf" srcId="{1646BF76-2F91-4A08-BF2C-F49ADF82CA0D}" destId="{EFBF98D0-99D0-479B-86E2-EC462615A03A}" srcOrd="0" destOrd="0" presId="urn:microsoft.com/office/officeart/2005/8/layout/orgChart1"/>
    <dgm:cxn modelId="{1FE8C28C-D9FF-472A-B723-79E471D41F02}" type="presParOf" srcId="{1646BF76-2F91-4A08-BF2C-F49ADF82CA0D}" destId="{FBC250AD-026A-4C83-894E-97C8607E4BC7}" srcOrd="1" destOrd="0" presId="urn:microsoft.com/office/officeart/2005/8/layout/orgChart1"/>
    <dgm:cxn modelId="{151BE8B9-B4BC-4CD7-B849-559D7F4B259F}" type="presParOf" srcId="{672CC3C2-0AA4-46CB-B18A-1BA4A5926CE5}" destId="{253D2392-479F-4704-8992-FCDCD1B26EFA}" srcOrd="1" destOrd="0" presId="urn:microsoft.com/office/officeart/2005/8/layout/orgChart1"/>
    <dgm:cxn modelId="{1B4FE002-EFD0-40BF-853E-9FBD27538273}" type="presParOf" srcId="{672CC3C2-0AA4-46CB-B18A-1BA4A5926CE5}" destId="{42D7AFDC-2BAD-40D4-BE88-BFECA05782AE}" srcOrd="2" destOrd="0" presId="urn:microsoft.com/office/officeart/2005/8/layout/orgChart1"/>
  </dgm:cxnLst>
  <dgm:bg/>
  <dgm:whole/>
  <dgm:extLst>
    <a:ext uri="http://schemas.microsoft.com/office/drawing/2008/diagram">
      <dsp:dataModelExt xmlns:dsp="http://schemas.microsoft.com/office/drawing/2008/diagram" relId="rId23"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F38E3DD4-EE87-4942-B291-D4AC45F2B79B}" type="doc">
      <dgm:prSet loTypeId="urn:microsoft.com/office/officeart/2005/8/layout/orgChart1" loCatId="hierarchy" qsTypeId="urn:microsoft.com/office/officeart/2005/8/quickstyle/3d1" qsCatId="3D" csTypeId="urn:microsoft.com/office/officeart/2005/8/colors/accent1_2" csCatId="accent1" phldr="1"/>
      <dgm:spPr/>
      <dgm:t>
        <a:bodyPr/>
        <a:lstStyle/>
        <a:p>
          <a:endParaRPr lang="pl-PL"/>
        </a:p>
      </dgm:t>
    </dgm:pt>
    <dgm:pt modelId="{895BB833-5DB9-43D2-8B99-E32F7C222414}">
      <dgm:prSet phldrT="[Tekst]" custT="1"/>
      <dgm:spPr>
        <a:gradFill rotWithShape="0">
          <a:gsLst>
            <a:gs pos="50000">
              <a:schemeClr val="accent4">
                <a:lumMod val="75000"/>
              </a:schemeClr>
            </a:gs>
            <a:gs pos="100000">
              <a:schemeClr val="accent4">
                <a:lumMod val="50000"/>
              </a:schemeClr>
            </a:gs>
          </a:gsLst>
        </a:gradFill>
      </dgm:spPr>
      <dgm:t>
        <a:bodyPr/>
        <a:lstStyle/>
        <a:p>
          <a:r>
            <a:rPr lang="pl-PL" sz="1400" b="1" dirty="0" smtClean="0">
              <a:latin typeface="Century Gothic" panose="020B0502020202020204" pitchFamily="34" charset="0"/>
            </a:rPr>
            <a:t>PODMIOTY REALIZUJĄCE ZADANIA </a:t>
          </a:r>
          <a:r>
            <a:rPr lang="pl-PL" sz="1400" b="1" dirty="0" err="1" smtClean="0">
              <a:latin typeface="Century Gothic" panose="020B0502020202020204" pitchFamily="34" charset="0"/>
            </a:rPr>
            <a:t>WPOnZ</a:t>
          </a:r>
          <a:endParaRPr lang="pl-PL" sz="1400" b="1" dirty="0">
            <a:latin typeface="Century Gothic" panose="020B0502020202020204" pitchFamily="34" charset="0"/>
          </a:endParaRPr>
        </a:p>
      </dgm:t>
    </dgm:pt>
    <dgm:pt modelId="{A10545CC-C7F4-435B-A7AA-3B1E4D4568AE}" type="parTrans" cxnId="{1509825B-8B7D-40B3-B202-3C6DCEFC3D5E}">
      <dgm:prSet/>
      <dgm:spPr/>
      <dgm:t>
        <a:bodyPr/>
        <a:lstStyle/>
        <a:p>
          <a:endParaRPr lang="pl-PL"/>
        </a:p>
      </dgm:t>
    </dgm:pt>
    <dgm:pt modelId="{EE04355D-A02B-47CA-B4FE-8A925C9F2BED}" type="sibTrans" cxnId="{1509825B-8B7D-40B3-B202-3C6DCEFC3D5E}">
      <dgm:prSet/>
      <dgm:spPr/>
      <dgm:t>
        <a:bodyPr/>
        <a:lstStyle/>
        <a:p>
          <a:endParaRPr lang="pl-PL"/>
        </a:p>
      </dgm:t>
    </dgm:pt>
    <dgm:pt modelId="{C95BFEBD-602E-4C47-B7CE-65B427D09DF0}">
      <dgm:prSet phldrT="[Tekst]" custT="1"/>
      <dgm:spPr>
        <a:gradFill rotWithShape="0">
          <a:gsLst>
            <a:gs pos="50000">
              <a:schemeClr val="accent4">
                <a:lumMod val="75000"/>
              </a:schemeClr>
            </a:gs>
            <a:gs pos="100000">
              <a:schemeClr val="accent4">
                <a:lumMod val="50000"/>
              </a:schemeClr>
            </a:gs>
          </a:gsLst>
        </a:gradFill>
      </dgm:spPr>
      <dgm:t>
        <a:bodyPr/>
        <a:lstStyle/>
        <a:p>
          <a:pPr>
            <a:spcAft>
              <a:spcPts val="0"/>
            </a:spcAft>
          </a:pPr>
          <a:r>
            <a:rPr lang="pl-PL" sz="1200" b="1" dirty="0" smtClean="0">
              <a:latin typeface="Century Gothic" panose="020B0502020202020204" pitchFamily="34" charset="0"/>
            </a:rPr>
            <a:t>Jednostki samorządu terytorialnego</a:t>
          </a:r>
          <a:endParaRPr lang="pl-PL" sz="1200" b="1" dirty="0">
            <a:latin typeface="Century Gothic" panose="020B0502020202020204" pitchFamily="34" charset="0"/>
          </a:endParaRPr>
        </a:p>
      </dgm:t>
    </dgm:pt>
    <dgm:pt modelId="{0749D131-0FC6-4E5D-852A-F587C3DDA6DD}" type="parTrans" cxnId="{41D7743B-CB63-45ED-9E30-7C04394846DE}">
      <dgm:prSet/>
      <dgm:spPr>
        <a:ln>
          <a:solidFill>
            <a:schemeClr val="accent4">
              <a:lumMod val="50000"/>
            </a:schemeClr>
          </a:solidFill>
        </a:ln>
      </dgm:spPr>
      <dgm:t>
        <a:bodyPr/>
        <a:lstStyle/>
        <a:p>
          <a:endParaRPr lang="pl-PL" sz="1400" b="1">
            <a:latin typeface="Century Gothic" panose="020B0502020202020204" pitchFamily="34" charset="0"/>
          </a:endParaRPr>
        </a:p>
      </dgm:t>
    </dgm:pt>
    <dgm:pt modelId="{7B21CDC4-A6DB-4D7A-B6E4-0E6DC962F22A}" type="sibTrans" cxnId="{41D7743B-CB63-45ED-9E30-7C04394846DE}">
      <dgm:prSet/>
      <dgm:spPr/>
      <dgm:t>
        <a:bodyPr/>
        <a:lstStyle/>
        <a:p>
          <a:endParaRPr lang="pl-PL"/>
        </a:p>
      </dgm:t>
    </dgm:pt>
    <dgm:pt modelId="{9364713D-CE6C-4025-9659-25A73AF80D3D}">
      <dgm:prSet phldrT="[Tekst]" custT="1"/>
      <dgm:spPr>
        <a:gradFill rotWithShape="0">
          <a:gsLst>
            <a:gs pos="50000">
              <a:schemeClr val="accent4">
                <a:lumMod val="75000"/>
              </a:schemeClr>
            </a:gs>
            <a:gs pos="100000">
              <a:schemeClr val="accent4">
                <a:lumMod val="50000"/>
              </a:schemeClr>
            </a:gs>
          </a:gsLst>
        </a:gradFill>
      </dgm:spPr>
      <dgm:t>
        <a:bodyPr/>
        <a:lstStyle/>
        <a:p>
          <a:pPr>
            <a:spcAft>
              <a:spcPts val="0"/>
            </a:spcAft>
          </a:pPr>
          <a:r>
            <a:rPr lang="pl-PL" sz="1200" b="1" dirty="0" smtClean="0">
              <a:latin typeface="Century Gothic" panose="020B0502020202020204" pitchFamily="34" charset="0"/>
            </a:rPr>
            <a:t>Placówki naukowe</a:t>
          </a:r>
          <a:endParaRPr lang="pl-PL" sz="1200" b="1" dirty="0">
            <a:latin typeface="Century Gothic" panose="020B0502020202020204" pitchFamily="34" charset="0"/>
          </a:endParaRPr>
        </a:p>
      </dgm:t>
    </dgm:pt>
    <dgm:pt modelId="{8A73A2FF-3D4B-495D-8FC2-C9FB86671FFE}" type="parTrans" cxnId="{B952BB54-6452-4358-89D3-1D33B2D04A62}">
      <dgm:prSet/>
      <dgm:spPr>
        <a:ln>
          <a:solidFill>
            <a:schemeClr val="accent4">
              <a:lumMod val="50000"/>
            </a:schemeClr>
          </a:solidFill>
        </a:ln>
      </dgm:spPr>
      <dgm:t>
        <a:bodyPr/>
        <a:lstStyle/>
        <a:p>
          <a:endParaRPr lang="pl-PL" sz="1400" b="1">
            <a:latin typeface="Century Gothic" panose="020B0502020202020204" pitchFamily="34" charset="0"/>
          </a:endParaRPr>
        </a:p>
      </dgm:t>
    </dgm:pt>
    <dgm:pt modelId="{551FD217-E546-4F22-855A-EFFAE9860593}" type="sibTrans" cxnId="{B952BB54-6452-4358-89D3-1D33B2D04A62}">
      <dgm:prSet/>
      <dgm:spPr/>
      <dgm:t>
        <a:bodyPr/>
        <a:lstStyle/>
        <a:p>
          <a:endParaRPr lang="pl-PL"/>
        </a:p>
      </dgm:t>
    </dgm:pt>
    <dgm:pt modelId="{B3A2BCE0-56D0-4115-A135-CBB7BA6E7E48}">
      <dgm:prSet phldrT="[Tekst]" custT="1"/>
      <dgm:spPr>
        <a:gradFill rotWithShape="0">
          <a:gsLst>
            <a:gs pos="50000">
              <a:schemeClr val="accent4">
                <a:lumMod val="75000"/>
              </a:schemeClr>
            </a:gs>
            <a:gs pos="100000">
              <a:schemeClr val="accent4">
                <a:lumMod val="50000"/>
              </a:schemeClr>
            </a:gs>
          </a:gsLst>
        </a:gradFill>
      </dgm:spPr>
      <dgm:t>
        <a:bodyPr/>
        <a:lstStyle/>
        <a:p>
          <a:pPr>
            <a:spcAft>
              <a:spcPts val="0"/>
            </a:spcAft>
          </a:pPr>
          <a:r>
            <a:rPr lang="pl-PL" sz="1200" b="1" dirty="0" smtClean="0">
              <a:latin typeface="Century Gothic" panose="020B0502020202020204" pitchFamily="34" charset="0"/>
            </a:rPr>
            <a:t>Organizacje pozarządowe</a:t>
          </a:r>
          <a:endParaRPr lang="pl-PL" sz="1200" b="1" dirty="0">
            <a:latin typeface="Century Gothic" panose="020B0502020202020204" pitchFamily="34" charset="0"/>
          </a:endParaRPr>
        </a:p>
      </dgm:t>
    </dgm:pt>
    <dgm:pt modelId="{9F6F71AC-7A61-4A83-B6E7-B41E141D27F9}" type="parTrans" cxnId="{A764A4FF-6DFD-4136-B686-E5215914FEDB}">
      <dgm:prSet/>
      <dgm:spPr>
        <a:ln>
          <a:solidFill>
            <a:schemeClr val="accent4">
              <a:lumMod val="50000"/>
            </a:schemeClr>
          </a:solidFill>
        </a:ln>
      </dgm:spPr>
      <dgm:t>
        <a:bodyPr/>
        <a:lstStyle/>
        <a:p>
          <a:endParaRPr lang="pl-PL" sz="1400" b="1">
            <a:latin typeface="Century Gothic" panose="020B0502020202020204" pitchFamily="34" charset="0"/>
          </a:endParaRPr>
        </a:p>
      </dgm:t>
    </dgm:pt>
    <dgm:pt modelId="{98CCCC51-EC8E-4AAA-ACB8-8F1E3D223EA2}" type="sibTrans" cxnId="{A764A4FF-6DFD-4136-B686-E5215914FEDB}">
      <dgm:prSet/>
      <dgm:spPr/>
      <dgm:t>
        <a:bodyPr/>
        <a:lstStyle/>
        <a:p>
          <a:endParaRPr lang="pl-PL"/>
        </a:p>
      </dgm:t>
    </dgm:pt>
    <dgm:pt modelId="{2FF77DCD-82F6-4B55-8B7E-F8BF8C5C6670}">
      <dgm:prSet phldrT="[Tekst]" custT="1"/>
      <dgm:spPr>
        <a:gradFill rotWithShape="0">
          <a:gsLst>
            <a:gs pos="50000">
              <a:schemeClr val="accent4">
                <a:lumMod val="75000"/>
              </a:schemeClr>
            </a:gs>
            <a:gs pos="100000">
              <a:schemeClr val="accent4">
                <a:lumMod val="50000"/>
              </a:schemeClr>
            </a:gs>
          </a:gsLst>
        </a:gradFill>
      </dgm:spPr>
      <dgm:t>
        <a:bodyPr/>
        <a:lstStyle/>
        <a:p>
          <a:pPr>
            <a:spcAft>
              <a:spcPts val="0"/>
            </a:spcAft>
          </a:pPr>
          <a:r>
            <a:rPr lang="pl-PL" sz="1200" b="1" dirty="0" smtClean="0">
              <a:latin typeface="Century Gothic" panose="020B0502020202020204" pitchFamily="34" charset="0"/>
            </a:rPr>
            <a:t>Organ ochrony zabytków</a:t>
          </a:r>
          <a:endParaRPr lang="pl-PL" sz="1200" b="1" dirty="0">
            <a:latin typeface="Century Gothic" panose="020B0502020202020204" pitchFamily="34" charset="0"/>
          </a:endParaRPr>
        </a:p>
      </dgm:t>
    </dgm:pt>
    <dgm:pt modelId="{74A36BB9-C222-490C-96BE-082128B1A5B0}" type="parTrans" cxnId="{034D94EF-FB27-480B-B874-70FA1BABA722}">
      <dgm:prSet/>
      <dgm:spPr>
        <a:ln>
          <a:solidFill>
            <a:schemeClr val="accent4">
              <a:lumMod val="50000"/>
            </a:schemeClr>
          </a:solidFill>
        </a:ln>
      </dgm:spPr>
      <dgm:t>
        <a:bodyPr/>
        <a:lstStyle/>
        <a:p>
          <a:endParaRPr lang="pl-PL" sz="1400" b="1">
            <a:latin typeface="Century Gothic" panose="020B0502020202020204" pitchFamily="34" charset="0"/>
          </a:endParaRPr>
        </a:p>
      </dgm:t>
    </dgm:pt>
    <dgm:pt modelId="{6A53501E-AC29-4FA8-830A-D61CB063C3AA}" type="sibTrans" cxnId="{034D94EF-FB27-480B-B874-70FA1BABA722}">
      <dgm:prSet/>
      <dgm:spPr/>
      <dgm:t>
        <a:bodyPr/>
        <a:lstStyle/>
        <a:p>
          <a:endParaRPr lang="pl-PL"/>
        </a:p>
      </dgm:t>
    </dgm:pt>
    <dgm:pt modelId="{1075E379-EDA4-461C-ADCD-42EE3498670E}">
      <dgm:prSet phldrT="[Tekst]" custT="1"/>
      <dgm:spPr>
        <a:gradFill rotWithShape="0">
          <a:gsLst>
            <a:gs pos="50000">
              <a:schemeClr val="accent4">
                <a:lumMod val="75000"/>
              </a:schemeClr>
            </a:gs>
            <a:gs pos="100000">
              <a:schemeClr val="accent4">
                <a:lumMod val="50000"/>
              </a:schemeClr>
            </a:gs>
          </a:gsLst>
        </a:gradFill>
      </dgm:spPr>
      <dgm:t>
        <a:bodyPr/>
        <a:lstStyle/>
        <a:p>
          <a:pPr>
            <a:spcAft>
              <a:spcPts val="0"/>
            </a:spcAft>
          </a:pPr>
          <a:r>
            <a:rPr lang="pl-PL" sz="1200" b="1" dirty="0" smtClean="0">
              <a:latin typeface="Century Gothic" panose="020B0502020202020204" pitchFamily="34" charset="0"/>
            </a:rPr>
            <a:t>Zarządzający zabytkami</a:t>
          </a:r>
        </a:p>
      </dgm:t>
    </dgm:pt>
    <dgm:pt modelId="{C58B6695-2234-4FFA-8120-E95ED6380E49}" type="parTrans" cxnId="{7A76F0B2-8061-441A-8B39-74B2FEA142FC}">
      <dgm:prSet/>
      <dgm:spPr>
        <a:ln>
          <a:solidFill>
            <a:schemeClr val="accent4">
              <a:lumMod val="50000"/>
            </a:schemeClr>
          </a:solidFill>
        </a:ln>
      </dgm:spPr>
      <dgm:t>
        <a:bodyPr/>
        <a:lstStyle/>
        <a:p>
          <a:endParaRPr lang="pl-PL" sz="1400" b="1">
            <a:latin typeface="Century Gothic" panose="020B0502020202020204" pitchFamily="34" charset="0"/>
          </a:endParaRPr>
        </a:p>
      </dgm:t>
    </dgm:pt>
    <dgm:pt modelId="{38BB2E7C-E137-4574-9EE3-16A7035CC8DB}" type="sibTrans" cxnId="{7A76F0B2-8061-441A-8B39-74B2FEA142FC}">
      <dgm:prSet/>
      <dgm:spPr/>
      <dgm:t>
        <a:bodyPr/>
        <a:lstStyle/>
        <a:p>
          <a:endParaRPr lang="pl-PL"/>
        </a:p>
      </dgm:t>
    </dgm:pt>
    <dgm:pt modelId="{F0EF96B9-B6AD-46FD-8B8B-A5D93DE40ACC}">
      <dgm:prSet phldrT="[Tekst]" custT="1"/>
      <dgm:spPr>
        <a:gradFill rotWithShape="0">
          <a:gsLst>
            <a:gs pos="50000">
              <a:schemeClr val="accent4">
                <a:lumMod val="75000"/>
              </a:schemeClr>
            </a:gs>
            <a:gs pos="100000">
              <a:schemeClr val="accent4">
                <a:lumMod val="50000"/>
              </a:schemeClr>
            </a:gs>
          </a:gsLst>
        </a:gradFill>
      </dgm:spPr>
      <dgm:t>
        <a:bodyPr/>
        <a:lstStyle/>
        <a:p>
          <a:pPr>
            <a:spcAft>
              <a:spcPts val="0"/>
            </a:spcAft>
          </a:pPr>
          <a:r>
            <a:rPr lang="pl-PL" sz="1200" b="1" dirty="0" smtClean="0">
              <a:latin typeface="Century Gothic" panose="020B0502020202020204" pitchFamily="34" charset="0"/>
            </a:rPr>
            <a:t>Wyspecjalizowane instytucje kultury</a:t>
          </a:r>
          <a:endParaRPr lang="pl-PL" sz="1200" b="1" dirty="0">
            <a:latin typeface="Century Gothic" panose="020B0502020202020204" pitchFamily="34" charset="0"/>
          </a:endParaRPr>
        </a:p>
      </dgm:t>
    </dgm:pt>
    <dgm:pt modelId="{4AD1C7E6-BDAA-4D59-8C94-F7330CE2F5F1}" type="parTrans" cxnId="{5D4970D8-41E2-4ACC-8D2E-7CB09336B38E}">
      <dgm:prSet/>
      <dgm:spPr>
        <a:ln>
          <a:solidFill>
            <a:schemeClr val="accent4">
              <a:lumMod val="50000"/>
            </a:schemeClr>
          </a:solidFill>
        </a:ln>
      </dgm:spPr>
      <dgm:t>
        <a:bodyPr/>
        <a:lstStyle/>
        <a:p>
          <a:endParaRPr lang="pl-PL"/>
        </a:p>
      </dgm:t>
    </dgm:pt>
    <dgm:pt modelId="{8A5F4E2A-C9CA-400A-AE30-BC2CEFF4D1C8}" type="sibTrans" cxnId="{5D4970D8-41E2-4ACC-8D2E-7CB09336B38E}">
      <dgm:prSet/>
      <dgm:spPr/>
      <dgm:t>
        <a:bodyPr/>
        <a:lstStyle/>
        <a:p>
          <a:endParaRPr lang="pl-PL"/>
        </a:p>
      </dgm:t>
    </dgm:pt>
    <dgm:pt modelId="{D6DDE4AB-9C91-48B0-8EF5-B7B0F1B1FBC4}" type="pres">
      <dgm:prSet presAssocID="{F38E3DD4-EE87-4942-B291-D4AC45F2B79B}" presName="hierChild1" presStyleCnt="0">
        <dgm:presLayoutVars>
          <dgm:orgChart val="1"/>
          <dgm:chPref val="1"/>
          <dgm:dir/>
          <dgm:animOne val="branch"/>
          <dgm:animLvl val="lvl"/>
          <dgm:resizeHandles/>
        </dgm:presLayoutVars>
      </dgm:prSet>
      <dgm:spPr/>
      <dgm:t>
        <a:bodyPr/>
        <a:lstStyle/>
        <a:p>
          <a:endParaRPr lang="pl-PL"/>
        </a:p>
      </dgm:t>
    </dgm:pt>
    <dgm:pt modelId="{672CC3C2-0AA4-46CB-B18A-1BA4A5926CE5}" type="pres">
      <dgm:prSet presAssocID="{895BB833-5DB9-43D2-8B99-E32F7C222414}" presName="hierRoot1" presStyleCnt="0">
        <dgm:presLayoutVars>
          <dgm:hierBranch val="init"/>
        </dgm:presLayoutVars>
      </dgm:prSet>
      <dgm:spPr/>
    </dgm:pt>
    <dgm:pt modelId="{1646BF76-2F91-4A08-BF2C-F49ADF82CA0D}" type="pres">
      <dgm:prSet presAssocID="{895BB833-5DB9-43D2-8B99-E32F7C222414}" presName="rootComposite1" presStyleCnt="0"/>
      <dgm:spPr/>
    </dgm:pt>
    <dgm:pt modelId="{EFBF98D0-99D0-479B-86E2-EC462615A03A}" type="pres">
      <dgm:prSet presAssocID="{895BB833-5DB9-43D2-8B99-E32F7C222414}" presName="rootText1" presStyleLbl="node0" presStyleIdx="0" presStyleCnt="1" custScaleX="545160" custScaleY="127695" custLinFactNeighborY="-4556">
        <dgm:presLayoutVars>
          <dgm:chPref val="3"/>
        </dgm:presLayoutVars>
      </dgm:prSet>
      <dgm:spPr/>
      <dgm:t>
        <a:bodyPr/>
        <a:lstStyle/>
        <a:p>
          <a:endParaRPr lang="pl-PL"/>
        </a:p>
      </dgm:t>
    </dgm:pt>
    <dgm:pt modelId="{FBC250AD-026A-4C83-894E-97C8607E4BC7}" type="pres">
      <dgm:prSet presAssocID="{895BB833-5DB9-43D2-8B99-E32F7C222414}" presName="rootConnector1" presStyleLbl="node1" presStyleIdx="0" presStyleCnt="0"/>
      <dgm:spPr/>
      <dgm:t>
        <a:bodyPr/>
        <a:lstStyle/>
        <a:p>
          <a:endParaRPr lang="pl-PL"/>
        </a:p>
      </dgm:t>
    </dgm:pt>
    <dgm:pt modelId="{253D2392-479F-4704-8992-FCDCD1B26EFA}" type="pres">
      <dgm:prSet presAssocID="{895BB833-5DB9-43D2-8B99-E32F7C222414}" presName="hierChild2" presStyleCnt="0"/>
      <dgm:spPr/>
    </dgm:pt>
    <dgm:pt modelId="{F0056A4A-D4BB-4D2E-B322-BC27637947A0}" type="pres">
      <dgm:prSet presAssocID="{74A36BB9-C222-490C-96BE-082128B1A5B0}" presName="Name37" presStyleLbl="parChTrans1D2" presStyleIdx="0" presStyleCnt="6" custSzX="2623177" custSzY="381918"/>
      <dgm:spPr/>
      <dgm:t>
        <a:bodyPr/>
        <a:lstStyle/>
        <a:p>
          <a:endParaRPr lang="pl-PL"/>
        </a:p>
      </dgm:t>
    </dgm:pt>
    <dgm:pt modelId="{8D637244-115F-4EFA-81E0-9164C2ED2942}" type="pres">
      <dgm:prSet presAssocID="{2FF77DCD-82F6-4B55-8B7E-F8BF8C5C6670}" presName="hierRoot2" presStyleCnt="0">
        <dgm:presLayoutVars>
          <dgm:hierBranch val="init"/>
        </dgm:presLayoutVars>
      </dgm:prSet>
      <dgm:spPr/>
    </dgm:pt>
    <dgm:pt modelId="{F96C8E4A-5BFD-42DF-B295-7F49EB86E91D}" type="pres">
      <dgm:prSet presAssocID="{2FF77DCD-82F6-4B55-8B7E-F8BF8C5C6670}" presName="rootComposite" presStyleCnt="0"/>
      <dgm:spPr/>
    </dgm:pt>
    <dgm:pt modelId="{BA2D8321-364D-433A-B3E2-62515859C14C}" type="pres">
      <dgm:prSet presAssocID="{2FF77DCD-82F6-4B55-8B7E-F8BF8C5C6670}" presName="rootText" presStyleLbl="node2" presStyleIdx="0" presStyleCnt="6" custScaleX="180382" custScaleY="318077">
        <dgm:presLayoutVars>
          <dgm:chPref val="3"/>
        </dgm:presLayoutVars>
      </dgm:prSet>
      <dgm:spPr/>
      <dgm:t>
        <a:bodyPr/>
        <a:lstStyle/>
        <a:p>
          <a:endParaRPr lang="pl-PL"/>
        </a:p>
      </dgm:t>
    </dgm:pt>
    <dgm:pt modelId="{7C570401-B6B7-4697-ADDC-7F7F647CCC3C}" type="pres">
      <dgm:prSet presAssocID="{2FF77DCD-82F6-4B55-8B7E-F8BF8C5C6670}" presName="rootConnector" presStyleLbl="node2" presStyleIdx="0" presStyleCnt="6"/>
      <dgm:spPr/>
      <dgm:t>
        <a:bodyPr/>
        <a:lstStyle/>
        <a:p>
          <a:endParaRPr lang="pl-PL"/>
        </a:p>
      </dgm:t>
    </dgm:pt>
    <dgm:pt modelId="{08C3C611-1790-4772-BD16-F751CC39AAAB}" type="pres">
      <dgm:prSet presAssocID="{2FF77DCD-82F6-4B55-8B7E-F8BF8C5C6670}" presName="hierChild4" presStyleCnt="0"/>
      <dgm:spPr/>
    </dgm:pt>
    <dgm:pt modelId="{CBFE982D-6864-47D9-839E-76514785E095}" type="pres">
      <dgm:prSet presAssocID="{2FF77DCD-82F6-4B55-8B7E-F8BF8C5C6670}" presName="hierChild5" presStyleCnt="0"/>
      <dgm:spPr/>
    </dgm:pt>
    <dgm:pt modelId="{AD447279-8D3D-4F0A-8081-41E58462CAB0}" type="pres">
      <dgm:prSet presAssocID="{0749D131-0FC6-4E5D-852A-F587C3DDA6DD}" presName="Name37" presStyleLbl="parChTrans1D2" presStyleIdx="1" presStyleCnt="6" custSzX="4371962" custSzY="381918"/>
      <dgm:spPr/>
      <dgm:t>
        <a:bodyPr/>
        <a:lstStyle/>
        <a:p>
          <a:endParaRPr lang="pl-PL"/>
        </a:p>
      </dgm:t>
    </dgm:pt>
    <dgm:pt modelId="{97EAA315-8589-446B-B171-A4719381143B}" type="pres">
      <dgm:prSet presAssocID="{C95BFEBD-602E-4C47-B7CE-65B427D09DF0}" presName="hierRoot2" presStyleCnt="0">
        <dgm:presLayoutVars>
          <dgm:hierBranch val="init"/>
        </dgm:presLayoutVars>
      </dgm:prSet>
      <dgm:spPr/>
    </dgm:pt>
    <dgm:pt modelId="{9EBBB93E-1BDD-46E3-A559-8A425B501B44}" type="pres">
      <dgm:prSet presAssocID="{C95BFEBD-602E-4C47-B7CE-65B427D09DF0}" presName="rootComposite" presStyleCnt="0"/>
      <dgm:spPr/>
    </dgm:pt>
    <dgm:pt modelId="{320FB095-9387-4A07-A5C0-DA0EA608DA11}" type="pres">
      <dgm:prSet presAssocID="{C95BFEBD-602E-4C47-B7CE-65B427D09DF0}" presName="rootText" presStyleLbl="node2" presStyleIdx="1" presStyleCnt="6" custScaleX="185506" custScaleY="318077">
        <dgm:presLayoutVars>
          <dgm:chPref val="3"/>
        </dgm:presLayoutVars>
      </dgm:prSet>
      <dgm:spPr/>
      <dgm:t>
        <a:bodyPr/>
        <a:lstStyle/>
        <a:p>
          <a:endParaRPr lang="pl-PL"/>
        </a:p>
      </dgm:t>
    </dgm:pt>
    <dgm:pt modelId="{244E50CC-904A-408C-9A5B-5B706E43AB2B}" type="pres">
      <dgm:prSet presAssocID="{C95BFEBD-602E-4C47-B7CE-65B427D09DF0}" presName="rootConnector" presStyleLbl="node2" presStyleIdx="1" presStyleCnt="6"/>
      <dgm:spPr/>
      <dgm:t>
        <a:bodyPr/>
        <a:lstStyle/>
        <a:p>
          <a:endParaRPr lang="pl-PL"/>
        </a:p>
      </dgm:t>
    </dgm:pt>
    <dgm:pt modelId="{6374DF1E-C4EA-4C4C-9AC9-7CCAA5034523}" type="pres">
      <dgm:prSet presAssocID="{C95BFEBD-602E-4C47-B7CE-65B427D09DF0}" presName="hierChild4" presStyleCnt="0"/>
      <dgm:spPr/>
    </dgm:pt>
    <dgm:pt modelId="{A78EF2C4-1DBE-4092-AAF3-4E9C981C1908}" type="pres">
      <dgm:prSet presAssocID="{C95BFEBD-602E-4C47-B7CE-65B427D09DF0}" presName="hierChild5" presStyleCnt="0"/>
      <dgm:spPr/>
    </dgm:pt>
    <dgm:pt modelId="{B4775413-050D-4622-BB28-48DBC5C04949}" type="pres">
      <dgm:prSet presAssocID="{C58B6695-2234-4FFA-8120-E95ED6380E49}" presName="Name37" presStyleLbl="parChTrans1D2" presStyleIdx="2" presStyleCnt="6" custSzX="874392" custSzY="381918"/>
      <dgm:spPr/>
      <dgm:t>
        <a:bodyPr/>
        <a:lstStyle/>
        <a:p>
          <a:endParaRPr lang="pl-PL"/>
        </a:p>
      </dgm:t>
    </dgm:pt>
    <dgm:pt modelId="{EDD84B20-41C7-4D25-838E-EC4772742DDF}" type="pres">
      <dgm:prSet presAssocID="{1075E379-EDA4-461C-ADCD-42EE3498670E}" presName="hierRoot2" presStyleCnt="0">
        <dgm:presLayoutVars>
          <dgm:hierBranch val="init"/>
        </dgm:presLayoutVars>
      </dgm:prSet>
      <dgm:spPr/>
    </dgm:pt>
    <dgm:pt modelId="{7B715966-E516-4777-B046-32D790EEB79D}" type="pres">
      <dgm:prSet presAssocID="{1075E379-EDA4-461C-ADCD-42EE3498670E}" presName="rootComposite" presStyleCnt="0"/>
      <dgm:spPr/>
    </dgm:pt>
    <dgm:pt modelId="{71BB3DEF-BFC5-4FFD-86D6-9D0E4E832717}" type="pres">
      <dgm:prSet presAssocID="{1075E379-EDA4-461C-ADCD-42EE3498670E}" presName="rootText" presStyleLbl="node2" presStyleIdx="2" presStyleCnt="6" custScaleX="182737" custScaleY="318077">
        <dgm:presLayoutVars>
          <dgm:chPref val="3"/>
        </dgm:presLayoutVars>
      </dgm:prSet>
      <dgm:spPr/>
      <dgm:t>
        <a:bodyPr/>
        <a:lstStyle/>
        <a:p>
          <a:endParaRPr lang="pl-PL"/>
        </a:p>
      </dgm:t>
    </dgm:pt>
    <dgm:pt modelId="{E2C9E17F-482D-4C42-ADAD-053349731A44}" type="pres">
      <dgm:prSet presAssocID="{1075E379-EDA4-461C-ADCD-42EE3498670E}" presName="rootConnector" presStyleLbl="node2" presStyleIdx="2" presStyleCnt="6"/>
      <dgm:spPr/>
      <dgm:t>
        <a:bodyPr/>
        <a:lstStyle/>
        <a:p>
          <a:endParaRPr lang="pl-PL"/>
        </a:p>
      </dgm:t>
    </dgm:pt>
    <dgm:pt modelId="{5E5B0AC7-20DD-4309-9B9F-8AC0E51572BA}" type="pres">
      <dgm:prSet presAssocID="{1075E379-EDA4-461C-ADCD-42EE3498670E}" presName="hierChild4" presStyleCnt="0"/>
      <dgm:spPr/>
    </dgm:pt>
    <dgm:pt modelId="{7A35FA16-682D-4AD6-85B8-C594A5D03A8D}" type="pres">
      <dgm:prSet presAssocID="{1075E379-EDA4-461C-ADCD-42EE3498670E}" presName="hierChild5" presStyleCnt="0"/>
      <dgm:spPr/>
    </dgm:pt>
    <dgm:pt modelId="{3507A6A2-194A-4528-B61A-8BA6BADB6E9B}" type="pres">
      <dgm:prSet presAssocID="{9F6F71AC-7A61-4A83-B6E7-B41E141D27F9}" presName="Name37" presStyleLbl="parChTrans1D2" presStyleIdx="3" presStyleCnt="6" custSzX="874392" custSzY="381918"/>
      <dgm:spPr/>
      <dgm:t>
        <a:bodyPr/>
        <a:lstStyle/>
        <a:p>
          <a:endParaRPr lang="pl-PL"/>
        </a:p>
      </dgm:t>
    </dgm:pt>
    <dgm:pt modelId="{3D219203-D4DE-407D-A5F7-65AB3AE7121F}" type="pres">
      <dgm:prSet presAssocID="{B3A2BCE0-56D0-4115-A135-CBB7BA6E7E48}" presName="hierRoot2" presStyleCnt="0">
        <dgm:presLayoutVars>
          <dgm:hierBranch val="init"/>
        </dgm:presLayoutVars>
      </dgm:prSet>
      <dgm:spPr/>
    </dgm:pt>
    <dgm:pt modelId="{8158173E-4EDC-4D70-AD29-0127C0E9DB30}" type="pres">
      <dgm:prSet presAssocID="{B3A2BCE0-56D0-4115-A135-CBB7BA6E7E48}" presName="rootComposite" presStyleCnt="0"/>
      <dgm:spPr/>
    </dgm:pt>
    <dgm:pt modelId="{C5CEFF09-80AA-4460-A398-8FDFB0C575F6}" type="pres">
      <dgm:prSet presAssocID="{B3A2BCE0-56D0-4115-A135-CBB7BA6E7E48}" presName="rootText" presStyleLbl="node2" presStyleIdx="3" presStyleCnt="6" custScaleX="182397" custScaleY="318077">
        <dgm:presLayoutVars>
          <dgm:chPref val="3"/>
        </dgm:presLayoutVars>
      </dgm:prSet>
      <dgm:spPr/>
      <dgm:t>
        <a:bodyPr/>
        <a:lstStyle/>
        <a:p>
          <a:endParaRPr lang="pl-PL"/>
        </a:p>
      </dgm:t>
    </dgm:pt>
    <dgm:pt modelId="{A761A05F-6F23-46F7-83C1-9A95FE2451A9}" type="pres">
      <dgm:prSet presAssocID="{B3A2BCE0-56D0-4115-A135-CBB7BA6E7E48}" presName="rootConnector" presStyleLbl="node2" presStyleIdx="3" presStyleCnt="6"/>
      <dgm:spPr/>
      <dgm:t>
        <a:bodyPr/>
        <a:lstStyle/>
        <a:p>
          <a:endParaRPr lang="pl-PL"/>
        </a:p>
      </dgm:t>
    </dgm:pt>
    <dgm:pt modelId="{3E8697D8-9634-489A-91EC-6470AC1D60AC}" type="pres">
      <dgm:prSet presAssocID="{B3A2BCE0-56D0-4115-A135-CBB7BA6E7E48}" presName="hierChild4" presStyleCnt="0"/>
      <dgm:spPr/>
    </dgm:pt>
    <dgm:pt modelId="{87528DE7-B95B-4CC7-B0A2-CDC3611061AE}" type="pres">
      <dgm:prSet presAssocID="{B3A2BCE0-56D0-4115-A135-CBB7BA6E7E48}" presName="hierChild5" presStyleCnt="0"/>
      <dgm:spPr/>
    </dgm:pt>
    <dgm:pt modelId="{F5D905CB-4A8B-4A70-A6C1-40660A308E83}" type="pres">
      <dgm:prSet presAssocID="{8A73A2FF-3D4B-495D-8FC2-C9FB86671FFE}" presName="Name37" presStyleLbl="parChTrans1D2" presStyleIdx="4" presStyleCnt="6" custSzX="2623177" custSzY="381918"/>
      <dgm:spPr/>
      <dgm:t>
        <a:bodyPr/>
        <a:lstStyle/>
        <a:p>
          <a:endParaRPr lang="pl-PL"/>
        </a:p>
      </dgm:t>
    </dgm:pt>
    <dgm:pt modelId="{BA5BD83F-40A2-408D-B2A4-C2E313D6E6AB}" type="pres">
      <dgm:prSet presAssocID="{9364713D-CE6C-4025-9659-25A73AF80D3D}" presName="hierRoot2" presStyleCnt="0">
        <dgm:presLayoutVars>
          <dgm:hierBranch val="init"/>
        </dgm:presLayoutVars>
      </dgm:prSet>
      <dgm:spPr/>
    </dgm:pt>
    <dgm:pt modelId="{45E2DD41-DC04-474D-9B89-2AC6E1551F68}" type="pres">
      <dgm:prSet presAssocID="{9364713D-CE6C-4025-9659-25A73AF80D3D}" presName="rootComposite" presStyleCnt="0"/>
      <dgm:spPr/>
    </dgm:pt>
    <dgm:pt modelId="{9F0C8E43-DA33-4CAA-BA1F-6292B3E749D6}" type="pres">
      <dgm:prSet presAssocID="{9364713D-CE6C-4025-9659-25A73AF80D3D}" presName="rootText" presStyleLbl="node2" presStyleIdx="4" presStyleCnt="6" custScaleX="183766" custScaleY="318077">
        <dgm:presLayoutVars>
          <dgm:chPref val="3"/>
        </dgm:presLayoutVars>
      </dgm:prSet>
      <dgm:spPr/>
      <dgm:t>
        <a:bodyPr/>
        <a:lstStyle/>
        <a:p>
          <a:endParaRPr lang="pl-PL"/>
        </a:p>
      </dgm:t>
    </dgm:pt>
    <dgm:pt modelId="{7364897A-4455-454B-8264-97DF7F903714}" type="pres">
      <dgm:prSet presAssocID="{9364713D-CE6C-4025-9659-25A73AF80D3D}" presName="rootConnector" presStyleLbl="node2" presStyleIdx="4" presStyleCnt="6"/>
      <dgm:spPr/>
      <dgm:t>
        <a:bodyPr/>
        <a:lstStyle/>
        <a:p>
          <a:endParaRPr lang="pl-PL"/>
        </a:p>
      </dgm:t>
    </dgm:pt>
    <dgm:pt modelId="{F4B5C8E4-1B93-4D6C-84DB-40A3B9B76AF8}" type="pres">
      <dgm:prSet presAssocID="{9364713D-CE6C-4025-9659-25A73AF80D3D}" presName="hierChild4" presStyleCnt="0"/>
      <dgm:spPr/>
    </dgm:pt>
    <dgm:pt modelId="{62C45D1D-7BD7-4659-B757-E84C38F8554B}" type="pres">
      <dgm:prSet presAssocID="{9364713D-CE6C-4025-9659-25A73AF80D3D}" presName="hierChild5" presStyleCnt="0"/>
      <dgm:spPr/>
    </dgm:pt>
    <dgm:pt modelId="{1F4F7A6A-6664-46B0-BB54-F228BEE40FD0}" type="pres">
      <dgm:prSet presAssocID="{4AD1C7E6-BDAA-4D59-8C94-F7330CE2F5F1}" presName="Name37" presStyleLbl="parChTrans1D2" presStyleIdx="5" presStyleCnt="6"/>
      <dgm:spPr/>
      <dgm:t>
        <a:bodyPr/>
        <a:lstStyle/>
        <a:p>
          <a:endParaRPr lang="pl-PL"/>
        </a:p>
      </dgm:t>
    </dgm:pt>
    <dgm:pt modelId="{599CE25F-E0B9-4446-8FF3-A4E342D92C50}" type="pres">
      <dgm:prSet presAssocID="{F0EF96B9-B6AD-46FD-8B8B-A5D93DE40ACC}" presName="hierRoot2" presStyleCnt="0">
        <dgm:presLayoutVars>
          <dgm:hierBranch val="init"/>
        </dgm:presLayoutVars>
      </dgm:prSet>
      <dgm:spPr/>
    </dgm:pt>
    <dgm:pt modelId="{858C5754-941D-4731-95E8-F8E969D2DFD8}" type="pres">
      <dgm:prSet presAssocID="{F0EF96B9-B6AD-46FD-8B8B-A5D93DE40ACC}" presName="rootComposite" presStyleCnt="0"/>
      <dgm:spPr/>
    </dgm:pt>
    <dgm:pt modelId="{9BAD72EE-5FB4-4A3F-9E5A-4938292F8650}" type="pres">
      <dgm:prSet presAssocID="{F0EF96B9-B6AD-46FD-8B8B-A5D93DE40ACC}" presName="rootText" presStyleLbl="node2" presStyleIdx="5" presStyleCnt="6" custScaleX="201366" custScaleY="318073">
        <dgm:presLayoutVars>
          <dgm:chPref val="3"/>
        </dgm:presLayoutVars>
      </dgm:prSet>
      <dgm:spPr/>
      <dgm:t>
        <a:bodyPr/>
        <a:lstStyle/>
        <a:p>
          <a:endParaRPr lang="pl-PL"/>
        </a:p>
      </dgm:t>
    </dgm:pt>
    <dgm:pt modelId="{819FA747-1B4D-44B0-A099-1F7797168409}" type="pres">
      <dgm:prSet presAssocID="{F0EF96B9-B6AD-46FD-8B8B-A5D93DE40ACC}" presName="rootConnector" presStyleLbl="node2" presStyleIdx="5" presStyleCnt="6"/>
      <dgm:spPr/>
      <dgm:t>
        <a:bodyPr/>
        <a:lstStyle/>
        <a:p>
          <a:endParaRPr lang="pl-PL"/>
        </a:p>
      </dgm:t>
    </dgm:pt>
    <dgm:pt modelId="{0E5E64DF-A185-4B5B-83FA-0CB9091E0B46}" type="pres">
      <dgm:prSet presAssocID="{F0EF96B9-B6AD-46FD-8B8B-A5D93DE40ACC}" presName="hierChild4" presStyleCnt="0"/>
      <dgm:spPr/>
    </dgm:pt>
    <dgm:pt modelId="{6C525849-4266-4F15-91B1-3D751B75996A}" type="pres">
      <dgm:prSet presAssocID="{F0EF96B9-B6AD-46FD-8B8B-A5D93DE40ACC}" presName="hierChild5" presStyleCnt="0"/>
      <dgm:spPr/>
    </dgm:pt>
    <dgm:pt modelId="{42D7AFDC-2BAD-40D4-BE88-BFECA05782AE}" type="pres">
      <dgm:prSet presAssocID="{895BB833-5DB9-43D2-8B99-E32F7C222414}" presName="hierChild3" presStyleCnt="0"/>
      <dgm:spPr/>
    </dgm:pt>
  </dgm:ptLst>
  <dgm:cxnLst>
    <dgm:cxn modelId="{D8502E87-C93F-435B-949A-4506EABC0C9E}" type="presOf" srcId="{4AD1C7E6-BDAA-4D59-8C94-F7330CE2F5F1}" destId="{1F4F7A6A-6664-46B0-BB54-F228BEE40FD0}" srcOrd="0" destOrd="0" presId="urn:microsoft.com/office/officeart/2005/8/layout/orgChart1"/>
    <dgm:cxn modelId="{A764A4FF-6DFD-4136-B686-E5215914FEDB}" srcId="{895BB833-5DB9-43D2-8B99-E32F7C222414}" destId="{B3A2BCE0-56D0-4115-A135-CBB7BA6E7E48}" srcOrd="3" destOrd="0" parTransId="{9F6F71AC-7A61-4A83-B6E7-B41E141D27F9}" sibTransId="{98CCCC51-EC8E-4AAA-ACB8-8F1E3D223EA2}"/>
    <dgm:cxn modelId="{B952BB54-6452-4358-89D3-1D33B2D04A62}" srcId="{895BB833-5DB9-43D2-8B99-E32F7C222414}" destId="{9364713D-CE6C-4025-9659-25A73AF80D3D}" srcOrd="4" destOrd="0" parTransId="{8A73A2FF-3D4B-495D-8FC2-C9FB86671FFE}" sibTransId="{551FD217-E546-4F22-855A-EFFAE9860593}"/>
    <dgm:cxn modelId="{A189F369-3F69-4F63-AA68-37303B2E249E}" type="presOf" srcId="{9364713D-CE6C-4025-9659-25A73AF80D3D}" destId="{9F0C8E43-DA33-4CAA-BA1F-6292B3E749D6}" srcOrd="0" destOrd="0" presId="urn:microsoft.com/office/officeart/2005/8/layout/orgChart1"/>
    <dgm:cxn modelId="{C3E4B93F-DB61-4BB9-AC34-E26F889FBBCB}" type="presOf" srcId="{F38E3DD4-EE87-4942-B291-D4AC45F2B79B}" destId="{D6DDE4AB-9C91-48B0-8EF5-B7B0F1B1FBC4}" srcOrd="0" destOrd="0" presId="urn:microsoft.com/office/officeart/2005/8/layout/orgChart1"/>
    <dgm:cxn modelId="{11680F56-6EEE-4909-A7AF-5928600CE146}" type="presOf" srcId="{895BB833-5DB9-43D2-8B99-E32F7C222414}" destId="{EFBF98D0-99D0-479B-86E2-EC462615A03A}" srcOrd="0" destOrd="0" presId="urn:microsoft.com/office/officeart/2005/8/layout/orgChart1"/>
    <dgm:cxn modelId="{5DE9D2FA-9F1B-4610-B94C-ED552E81F9E7}" type="presOf" srcId="{F0EF96B9-B6AD-46FD-8B8B-A5D93DE40ACC}" destId="{9BAD72EE-5FB4-4A3F-9E5A-4938292F8650}" srcOrd="0" destOrd="0" presId="urn:microsoft.com/office/officeart/2005/8/layout/orgChart1"/>
    <dgm:cxn modelId="{E96B20C9-7A41-4513-96D2-AC59EC44572F}" type="presOf" srcId="{B3A2BCE0-56D0-4115-A135-CBB7BA6E7E48}" destId="{C5CEFF09-80AA-4460-A398-8FDFB0C575F6}" srcOrd="0" destOrd="0" presId="urn:microsoft.com/office/officeart/2005/8/layout/orgChart1"/>
    <dgm:cxn modelId="{0D4A6663-774C-4C0D-B74F-AB6596DAA098}" type="presOf" srcId="{895BB833-5DB9-43D2-8B99-E32F7C222414}" destId="{FBC250AD-026A-4C83-894E-97C8607E4BC7}" srcOrd="1" destOrd="0" presId="urn:microsoft.com/office/officeart/2005/8/layout/orgChart1"/>
    <dgm:cxn modelId="{41D7743B-CB63-45ED-9E30-7C04394846DE}" srcId="{895BB833-5DB9-43D2-8B99-E32F7C222414}" destId="{C95BFEBD-602E-4C47-B7CE-65B427D09DF0}" srcOrd="1" destOrd="0" parTransId="{0749D131-0FC6-4E5D-852A-F587C3DDA6DD}" sibTransId="{7B21CDC4-A6DB-4D7A-B6E4-0E6DC962F22A}"/>
    <dgm:cxn modelId="{1F21FA95-E205-4E3D-A926-31DDE4C999C3}" type="presOf" srcId="{9364713D-CE6C-4025-9659-25A73AF80D3D}" destId="{7364897A-4455-454B-8264-97DF7F903714}" srcOrd="1" destOrd="0" presId="urn:microsoft.com/office/officeart/2005/8/layout/orgChart1"/>
    <dgm:cxn modelId="{7A76F0B2-8061-441A-8B39-74B2FEA142FC}" srcId="{895BB833-5DB9-43D2-8B99-E32F7C222414}" destId="{1075E379-EDA4-461C-ADCD-42EE3498670E}" srcOrd="2" destOrd="0" parTransId="{C58B6695-2234-4FFA-8120-E95ED6380E49}" sibTransId="{38BB2E7C-E137-4574-9EE3-16A7035CC8DB}"/>
    <dgm:cxn modelId="{B6F6E364-6D44-4D37-9029-68A13054B429}" type="presOf" srcId="{0749D131-0FC6-4E5D-852A-F587C3DDA6DD}" destId="{AD447279-8D3D-4F0A-8081-41E58462CAB0}" srcOrd="0" destOrd="0" presId="urn:microsoft.com/office/officeart/2005/8/layout/orgChart1"/>
    <dgm:cxn modelId="{60E03DEC-BF22-4438-8A87-786DA43F0ADD}" type="presOf" srcId="{C58B6695-2234-4FFA-8120-E95ED6380E49}" destId="{B4775413-050D-4622-BB28-48DBC5C04949}" srcOrd="0" destOrd="0" presId="urn:microsoft.com/office/officeart/2005/8/layout/orgChart1"/>
    <dgm:cxn modelId="{B7B3F9A5-B2A8-41DE-988E-13F5CE55C203}" type="presOf" srcId="{9F6F71AC-7A61-4A83-B6E7-B41E141D27F9}" destId="{3507A6A2-194A-4528-B61A-8BA6BADB6E9B}" srcOrd="0" destOrd="0" presId="urn:microsoft.com/office/officeart/2005/8/layout/orgChart1"/>
    <dgm:cxn modelId="{F86332C3-889F-463A-8A54-487C581FF08E}" type="presOf" srcId="{1075E379-EDA4-461C-ADCD-42EE3498670E}" destId="{E2C9E17F-482D-4C42-ADAD-053349731A44}" srcOrd="1" destOrd="0" presId="urn:microsoft.com/office/officeart/2005/8/layout/orgChart1"/>
    <dgm:cxn modelId="{AADB4801-32F2-45CA-8709-26789E35B13B}" type="presOf" srcId="{74A36BB9-C222-490C-96BE-082128B1A5B0}" destId="{F0056A4A-D4BB-4D2E-B322-BC27637947A0}" srcOrd="0" destOrd="0" presId="urn:microsoft.com/office/officeart/2005/8/layout/orgChart1"/>
    <dgm:cxn modelId="{5CAD3636-1ACA-4F2C-A344-55A85A3C98F0}" type="presOf" srcId="{B3A2BCE0-56D0-4115-A135-CBB7BA6E7E48}" destId="{A761A05F-6F23-46F7-83C1-9A95FE2451A9}" srcOrd="1" destOrd="0" presId="urn:microsoft.com/office/officeart/2005/8/layout/orgChart1"/>
    <dgm:cxn modelId="{E2735031-C193-45CC-A6E2-4DA2AE5FE4EB}" type="presOf" srcId="{C95BFEBD-602E-4C47-B7CE-65B427D09DF0}" destId="{320FB095-9387-4A07-A5C0-DA0EA608DA11}" srcOrd="0" destOrd="0" presId="urn:microsoft.com/office/officeart/2005/8/layout/orgChart1"/>
    <dgm:cxn modelId="{5D4970D8-41E2-4ACC-8D2E-7CB09336B38E}" srcId="{895BB833-5DB9-43D2-8B99-E32F7C222414}" destId="{F0EF96B9-B6AD-46FD-8B8B-A5D93DE40ACC}" srcOrd="5" destOrd="0" parTransId="{4AD1C7E6-BDAA-4D59-8C94-F7330CE2F5F1}" sibTransId="{8A5F4E2A-C9CA-400A-AE30-BC2CEFF4D1C8}"/>
    <dgm:cxn modelId="{2CC91910-2E15-431D-B28E-E17CE6A5AB6B}" type="presOf" srcId="{1075E379-EDA4-461C-ADCD-42EE3498670E}" destId="{71BB3DEF-BFC5-4FFD-86D6-9D0E4E832717}" srcOrd="0" destOrd="0" presId="urn:microsoft.com/office/officeart/2005/8/layout/orgChart1"/>
    <dgm:cxn modelId="{71AE8D35-650C-4EA9-A5C8-8EE8D58F5C7E}" type="presOf" srcId="{F0EF96B9-B6AD-46FD-8B8B-A5D93DE40ACC}" destId="{819FA747-1B4D-44B0-A099-1F7797168409}" srcOrd="1" destOrd="0" presId="urn:microsoft.com/office/officeart/2005/8/layout/orgChart1"/>
    <dgm:cxn modelId="{ECEB250C-C499-4BE2-98E7-4AAD3F4A0785}" type="presOf" srcId="{2FF77DCD-82F6-4B55-8B7E-F8BF8C5C6670}" destId="{7C570401-B6B7-4697-ADDC-7F7F647CCC3C}" srcOrd="1" destOrd="0" presId="urn:microsoft.com/office/officeart/2005/8/layout/orgChart1"/>
    <dgm:cxn modelId="{1509825B-8B7D-40B3-B202-3C6DCEFC3D5E}" srcId="{F38E3DD4-EE87-4942-B291-D4AC45F2B79B}" destId="{895BB833-5DB9-43D2-8B99-E32F7C222414}" srcOrd="0" destOrd="0" parTransId="{A10545CC-C7F4-435B-A7AA-3B1E4D4568AE}" sibTransId="{EE04355D-A02B-47CA-B4FE-8A925C9F2BED}"/>
    <dgm:cxn modelId="{C12CD392-7FA3-42C2-8C7E-98D62CC2294F}" type="presOf" srcId="{C95BFEBD-602E-4C47-B7CE-65B427D09DF0}" destId="{244E50CC-904A-408C-9A5B-5B706E43AB2B}" srcOrd="1" destOrd="0" presId="urn:microsoft.com/office/officeart/2005/8/layout/orgChart1"/>
    <dgm:cxn modelId="{ECD9E1E5-CCCA-4A60-B9A5-0ADE12F247F1}" type="presOf" srcId="{8A73A2FF-3D4B-495D-8FC2-C9FB86671FFE}" destId="{F5D905CB-4A8B-4A70-A6C1-40660A308E83}" srcOrd="0" destOrd="0" presId="urn:microsoft.com/office/officeart/2005/8/layout/orgChart1"/>
    <dgm:cxn modelId="{034D94EF-FB27-480B-B874-70FA1BABA722}" srcId="{895BB833-5DB9-43D2-8B99-E32F7C222414}" destId="{2FF77DCD-82F6-4B55-8B7E-F8BF8C5C6670}" srcOrd="0" destOrd="0" parTransId="{74A36BB9-C222-490C-96BE-082128B1A5B0}" sibTransId="{6A53501E-AC29-4FA8-830A-D61CB063C3AA}"/>
    <dgm:cxn modelId="{26DAC509-E68C-4280-9005-E6F655D07C1E}" type="presOf" srcId="{2FF77DCD-82F6-4B55-8B7E-F8BF8C5C6670}" destId="{BA2D8321-364D-433A-B3E2-62515859C14C}" srcOrd="0" destOrd="0" presId="urn:microsoft.com/office/officeart/2005/8/layout/orgChart1"/>
    <dgm:cxn modelId="{C97F6619-6B9D-4565-866C-B40D802EDB85}" type="presParOf" srcId="{D6DDE4AB-9C91-48B0-8EF5-B7B0F1B1FBC4}" destId="{672CC3C2-0AA4-46CB-B18A-1BA4A5926CE5}" srcOrd="0" destOrd="0" presId="urn:microsoft.com/office/officeart/2005/8/layout/orgChart1"/>
    <dgm:cxn modelId="{38137D0A-F099-4540-8710-0414C8DF853A}" type="presParOf" srcId="{672CC3C2-0AA4-46CB-B18A-1BA4A5926CE5}" destId="{1646BF76-2F91-4A08-BF2C-F49ADF82CA0D}" srcOrd="0" destOrd="0" presId="urn:microsoft.com/office/officeart/2005/8/layout/orgChart1"/>
    <dgm:cxn modelId="{B53BE49F-E5F2-4B67-B0D3-870E399AD658}" type="presParOf" srcId="{1646BF76-2F91-4A08-BF2C-F49ADF82CA0D}" destId="{EFBF98D0-99D0-479B-86E2-EC462615A03A}" srcOrd="0" destOrd="0" presId="urn:microsoft.com/office/officeart/2005/8/layout/orgChart1"/>
    <dgm:cxn modelId="{7F2E3754-86D3-4B21-B2F0-CB80E1A6735D}" type="presParOf" srcId="{1646BF76-2F91-4A08-BF2C-F49ADF82CA0D}" destId="{FBC250AD-026A-4C83-894E-97C8607E4BC7}" srcOrd="1" destOrd="0" presId="urn:microsoft.com/office/officeart/2005/8/layout/orgChart1"/>
    <dgm:cxn modelId="{99C8CE69-ACE0-4A5D-84F5-2DDB92EE48F7}" type="presParOf" srcId="{672CC3C2-0AA4-46CB-B18A-1BA4A5926CE5}" destId="{253D2392-479F-4704-8992-FCDCD1B26EFA}" srcOrd="1" destOrd="0" presId="urn:microsoft.com/office/officeart/2005/8/layout/orgChart1"/>
    <dgm:cxn modelId="{B32DC8F4-53E5-4B0F-8530-B69F02C1D4E9}" type="presParOf" srcId="{253D2392-479F-4704-8992-FCDCD1B26EFA}" destId="{F0056A4A-D4BB-4D2E-B322-BC27637947A0}" srcOrd="0" destOrd="0" presId="urn:microsoft.com/office/officeart/2005/8/layout/orgChart1"/>
    <dgm:cxn modelId="{A5D3903F-C6A4-45A0-9B78-086C9AB32A7C}" type="presParOf" srcId="{253D2392-479F-4704-8992-FCDCD1B26EFA}" destId="{8D637244-115F-4EFA-81E0-9164C2ED2942}" srcOrd="1" destOrd="0" presId="urn:microsoft.com/office/officeart/2005/8/layout/orgChart1"/>
    <dgm:cxn modelId="{0A4435B4-E1FB-4D11-9313-6F95A4DBBFB7}" type="presParOf" srcId="{8D637244-115F-4EFA-81E0-9164C2ED2942}" destId="{F96C8E4A-5BFD-42DF-B295-7F49EB86E91D}" srcOrd="0" destOrd="0" presId="urn:microsoft.com/office/officeart/2005/8/layout/orgChart1"/>
    <dgm:cxn modelId="{5D142B0F-3C11-4489-894B-A8F96EAC6BEB}" type="presParOf" srcId="{F96C8E4A-5BFD-42DF-B295-7F49EB86E91D}" destId="{BA2D8321-364D-433A-B3E2-62515859C14C}" srcOrd="0" destOrd="0" presId="urn:microsoft.com/office/officeart/2005/8/layout/orgChart1"/>
    <dgm:cxn modelId="{4A076FA6-1E89-4675-A3AF-E358DC4C34F5}" type="presParOf" srcId="{F96C8E4A-5BFD-42DF-B295-7F49EB86E91D}" destId="{7C570401-B6B7-4697-ADDC-7F7F647CCC3C}" srcOrd="1" destOrd="0" presId="urn:microsoft.com/office/officeart/2005/8/layout/orgChart1"/>
    <dgm:cxn modelId="{D4282FA2-0A36-4987-93FD-7D8D164F30A6}" type="presParOf" srcId="{8D637244-115F-4EFA-81E0-9164C2ED2942}" destId="{08C3C611-1790-4772-BD16-F751CC39AAAB}" srcOrd="1" destOrd="0" presId="urn:microsoft.com/office/officeart/2005/8/layout/orgChart1"/>
    <dgm:cxn modelId="{E14B40F8-E172-4B22-A6FA-B248B2A6BA18}" type="presParOf" srcId="{8D637244-115F-4EFA-81E0-9164C2ED2942}" destId="{CBFE982D-6864-47D9-839E-76514785E095}" srcOrd="2" destOrd="0" presId="urn:microsoft.com/office/officeart/2005/8/layout/orgChart1"/>
    <dgm:cxn modelId="{1C7B48F5-F5C9-496A-B61A-F5F2B4CB378A}" type="presParOf" srcId="{253D2392-479F-4704-8992-FCDCD1B26EFA}" destId="{AD447279-8D3D-4F0A-8081-41E58462CAB0}" srcOrd="2" destOrd="0" presId="urn:microsoft.com/office/officeart/2005/8/layout/orgChart1"/>
    <dgm:cxn modelId="{3E21ED72-BBAD-4CB9-AC79-0DB89A33F714}" type="presParOf" srcId="{253D2392-479F-4704-8992-FCDCD1B26EFA}" destId="{97EAA315-8589-446B-B171-A4719381143B}" srcOrd="3" destOrd="0" presId="urn:microsoft.com/office/officeart/2005/8/layout/orgChart1"/>
    <dgm:cxn modelId="{03F61923-D087-4244-BCA0-FCC940BDAA58}" type="presParOf" srcId="{97EAA315-8589-446B-B171-A4719381143B}" destId="{9EBBB93E-1BDD-46E3-A559-8A425B501B44}" srcOrd="0" destOrd="0" presId="urn:microsoft.com/office/officeart/2005/8/layout/orgChart1"/>
    <dgm:cxn modelId="{D0ADA6F0-3101-4F81-8866-C4DC22460050}" type="presParOf" srcId="{9EBBB93E-1BDD-46E3-A559-8A425B501B44}" destId="{320FB095-9387-4A07-A5C0-DA0EA608DA11}" srcOrd="0" destOrd="0" presId="urn:microsoft.com/office/officeart/2005/8/layout/orgChart1"/>
    <dgm:cxn modelId="{F6783FA0-7735-4829-A8E7-A58F8B1E710C}" type="presParOf" srcId="{9EBBB93E-1BDD-46E3-A559-8A425B501B44}" destId="{244E50CC-904A-408C-9A5B-5B706E43AB2B}" srcOrd="1" destOrd="0" presId="urn:microsoft.com/office/officeart/2005/8/layout/orgChart1"/>
    <dgm:cxn modelId="{C196D11E-1CE5-465B-99E9-5F96D288520A}" type="presParOf" srcId="{97EAA315-8589-446B-B171-A4719381143B}" destId="{6374DF1E-C4EA-4C4C-9AC9-7CCAA5034523}" srcOrd="1" destOrd="0" presId="urn:microsoft.com/office/officeart/2005/8/layout/orgChart1"/>
    <dgm:cxn modelId="{F9B83EE4-0FDC-435E-9A1C-9EDB9E062482}" type="presParOf" srcId="{97EAA315-8589-446B-B171-A4719381143B}" destId="{A78EF2C4-1DBE-4092-AAF3-4E9C981C1908}" srcOrd="2" destOrd="0" presId="urn:microsoft.com/office/officeart/2005/8/layout/orgChart1"/>
    <dgm:cxn modelId="{F2B1F776-37CC-42A5-BFEF-54560E1545AB}" type="presParOf" srcId="{253D2392-479F-4704-8992-FCDCD1B26EFA}" destId="{B4775413-050D-4622-BB28-48DBC5C04949}" srcOrd="4" destOrd="0" presId="urn:microsoft.com/office/officeart/2005/8/layout/orgChart1"/>
    <dgm:cxn modelId="{B5313914-C361-48C7-A64D-2D7870C89369}" type="presParOf" srcId="{253D2392-479F-4704-8992-FCDCD1B26EFA}" destId="{EDD84B20-41C7-4D25-838E-EC4772742DDF}" srcOrd="5" destOrd="0" presId="urn:microsoft.com/office/officeart/2005/8/layout/orgChart1"/>
    <dgm:cxn modelId="{CBE1065B-F540-4FB6-824C-C84983020085}" type="presParOf" srcId="{EDD84B20-41C7-4D25-838E-EC4772742DDF}" destId="{7B715966-E516-4777-B046-32D790EEB79D}" srcOrd="0" destOrd="0" presId="urn:microsoft.com/office/officeart/2005/8/layout/orgChart1"/>
    <dgm:cxn modelId="{9823064C-83F9-485E-8D24-D082915E6161}" type="presParOf" srcId="{7B715966-E516-4777-B046-32D790EEB79D}" destId="{71BB3DEF-BFC5-4FFD-86D6-9D0E4E832717}" srcOrd="0" destOrd="0" presId="urn:microsoft.com/office/officeart/2005/8/layout/orgChart1"/>
    <dgm:cxn modelId="{8F86271C-D069-4AF8-94FC-E6A02772834A}" type="presParOf" srcId="{7B715966-E516-4777-B046-32D790EEB79D}" destId="{E2C9E17F-482D-4C42-ADAD-053349731A44}" srcOrd="1" destOrd="0" presId="urn:microsoft.com/office/officeart/2005/8/layout/orgChart1"/>
    <dgm:cxn modelId="{4641DE13-AFE5-45D8-BC09-9AC7EDFD4D4F}" type="presParOf" srcId="{EDD84B20-41C7-4D25-838E-EC4772742DDF}" destId="{5E5B0AC7-20DD-4309-9B9F-8AC0E51572BA}" srcOrd="1" destOrd="0" presId="urn:microsoft.com/office/officeart/2005/8/layout/orgChart1"/>
    <dgm:cxn modelId="{54A508EF-B4F7-46E2-862C-E91934AE177D}" type="presParOf" srcId="{EDD84B20-41C7-4D25-838E-EC4772742DDF}" destId="{7A35FA16-682D-4AD6-85B8-C594A5D03A8D}" srcOrd="2" destOrd="0" presId="urn:microsoft.com/office/officeart/2005/8/layout/orgChart1"/>
    <dgm:cxn modelId="{7FEB6964-83C6-4F17-814D-827A36296AD7}" type="presParOf" srcId="{253D2392-479F-4704-8992-FCDCD1B26EFA}" destId="{3507A6A2-194A-4528-B61A-8BA6BADB6E9B}" srcOrd="6" destOrd="0" presId="urn:microsoft.com/office/officeart/2005/8/layout/orgChart1"/>
    <dgm:cxn modelId="{6CEB9539-A527-4978-B921-9C3DAEAA0325}" type="presParOf" srcId="{253D2392-479F-4704-8992-FCDCD1B26EFA}" destId="{3D219203-D4DE-407D-A5F7-65AB3AE7121F}" srcOrd="7" destOrd="0" presId="urn:microsoft.com/office/officeart/2005/8/layout/orgChart1"/>
    <dgm:cxn modelId="{96FEEF3E-2643-4449-98F4-EDA7C3360FA6}" type="presParOf" srcId="{3D219203-D4DE-407D-A5F7-65AB3AE7121F}" destId="{8158173E-4EDC-4D70-AD29-0127C0E9DB30}" srcOrd="0" destOrd="0" presId="urn:microsoft.com/office/officeart/2005/8/layout/orgChart1"/>
    <dgm:cxn modelId="{C32DF6F3-8B59-4A17-805A-97D6E4176452}" type="presParOf" srcId="{8158173E-4EDC-4D70-AD29-0127C0E9DB30}" destId="{C5CEFF09-80AA-4460-A398-8FDFB0C575F6}" srcOrd="0" destOrd="0" presId="urn:microsoft.com/office/officeart/2005/8/layout/orgChart1"/>
    <dgm:cxn modelId="{0A2A041A-3901-4742-82B5-ED7BE514DA01}" type="presParOf" srcId="{8158173E-4EDC-4D70-AD29-0127C0E9DB30}" destId="{A761A05F-6F23-46F7-83C1-9A95FE2451A9}" srcOrd="1" destOrd="0" presId="urn:microsoft.com/office/officeart/2005/8/layout/orgChart1"/>
    <dgm:cxn modelId="{0A85E46F-CC90-48DC-823B-343862D7354C}" type="presParOf" srcId="{3D219203-D4DE-407D-A5F7-65AB3AE7121F}" destId="{3E8697D8-9634-489A-91EC-6470AC1D60AC}" srcOrd="1" destOrd="0" presId="urn:microsoft.com/office/officeart/2005/8/layout/orgChart1"/>
    <dgm:cxn modelId="{9A771BBA-BE31-4327-A333-F2B09771E769}" type="presParOf" srcId="{3D219203-D4DE-407D-A5F7-65AB3AE7121F}" destId="{87528DE7-B95B-4CC7-B0A2-CDC3611061AE}" srcOrd="2" destOrd="0" presId="urn:microsoft.com/office/officeart/2005/8/layout/orgChart1"/>
    <dgm:cxn modelId="{552B788D-4FC5-44AA-BA8D-321A7765AC24}" type="presParOf" srcId="{253D2392-479F-4704-8992-FCDCD1B26EFA}" destId="{F5D905CB-4A8B-4A70-A6C1-40660A308E83}" srcOrd="8" destOrd="0" presId="urn:microsoft.com/office/officeart/2005/8/layout/orgChart1"/>
    <dgm:cxn modelId="{843DAEB6-BFC1-4E0A-A230-B8B44CED8688}" type="presParOf" srcId="{253D2392-479F-4704-8992-FCDCD1B26EFA}" destId="{BA5BD83F-40A2-408D-B2A4-C2E313D6E6AB}" srcOrd="9" destOrd="0" presId="urn:microsoft.com/office/officeart/2005/8/layout/orgChart1"/>
    <dgm:cxn modelId="{475FAB96-CE5A-4D57-B39B-F5EF9AC1D1A2}" type="presParOf" srcId="{BA5BD83F-40A2-408D-B2A4-C2E313D6E6AB}" destId="{45E2DD41-DC04-474D-9B89-2AC6E1551F68}" srcOrd="0" destOrd="0" presId="urn:microsoft.com/office/officeart/2005/8/layout/orgChart1"/>
    <dgm:cxn modelId="{9D1D4D51-1327-4468-9A8D-4BC914DCD8FC}" type="presParOf" srcId="{45E2DD41-DC04-474D-9B89-2AC6E1551F68}" destId="{9F0C8E43-DA33-4CAA-BA1F-6292B3E749D6}" srcOrd="0" destOrd="0" presId="urn:microsoft.com/office/officeart/2005/8/layout/orgChart1"/>
    <dgm:cxn modelId="{0C8D2D99-E3E0-4044-998B-953DCA0E55D8}" type="presParOf" srcId="{45E2DD41-DC04-474D-9B89-2AC6E1551F68}" destId="{7364897A-4455-454B-8264-97DF7F903714}" srcOrd="1" destOrd="0" presId="urn:microsoft.com/office/officeart/2005/8/layout/orgChart1"/>
    <dgm:cxn modelId="{90C1ADE1-FFE1-4234-8BFA-45B3259063EC}" type="presParOf" srcId="{BA5BD83F-40A2-408D-B2A4-C2E313D6E6AB}" destId="{F4B5C8E4-1B93-4D6C-84DB-40A3B9B76AF8}" srcOrd="1" destOrd="0" presId="urn:microsoft.com/office/officeart/2005/8/layout/orgChart1"/>
    <dgm:cxn modelId="{7B632704-8C39-4106-8E49-F63A3963B97D}" type="presParOf" srcId="{BA5BD83F-40A2-408D-B2A4-C2E313D6E6AB}" destId="{62C45D1D-7BD7-4659-B757-E84C38F8554B}" srcOrd="2" destOrd="0" presId="urn:microsoft.com/office/officeart/2005/8/layout/orgChart1"/>
    <dgm:cxn modelId="{115FFA62-9E80-43E9-8D80-AED2FBD6249F}" type="presParOf" srcId="{253D2392-479F-4704-8992-FCDCD1B26EFA}" destId="{1F4F7A6A-6664-46B0-BB54-F228BEE40FD0}" srcOrd="10" destOrd="0" presId="urn:microsoft.com/office/officeart/2005/8/layout/orgChart1"/>
    <dgm:cxn modelId="{1E11848F-19F2-4FB9-97C5-9BBFF61EC5C3}" type="presParOf" srcId="{253D2392-479F-4704-8992-FCDCD1B26EFA}" destId="{599CE25F-E0B9-4446-8FF3-A4E342D92C50}" srcOrd="11" destOrd="0" presId="urn:microsoft.com/office/officeart/2005/8/layout/orgChart1"/>
    <dgm:cxn modelId="{9990524D-7637-418C-A181-340A38E45126}" type="presParOf" srcId="{599CE25F-E0B9-4446-8FF3-A4E342D92C50}" destId="{858C5754-941D-4731-95E8-F8E969D2DFD8}" srcOrd="0" destOrd="0" presId="urn:microsoft.com/office/officeart/2005/8/layout/orgChart1"/>
    <dgm:cxn modelId="{946E6BD6-6006-4CE9-A7F1-033978ADBDEB}" type="presParOf" srcId="{858C5754-941D-4731-95E8-F8E969D2DFD8}" destId="{9BAD72EE-5FB4-4A3F-9E5A-4938292F8650}" srcOrd="0" destOrd="0" presId="urn:microsoft.com/office/officeart/2005/8/layout/orgChart1"/>
    <dgm:cxn modelId="{C60F09BD-888B-469E-B02E-9DC053CCE9FE}" type="presParOf" srcId="{858C5754-941D-4731-95E8-F8E969D2DFD8}" destId="{819FA747-1B4D-44B0-A099-1F7797168409}" srcOrd="1" destOrd="0" presId="urn:microsoft.com/office/officeart/2005/8/layout/orgChart1"/>
    <dgm:cxn modelId="{CD75384C-24D0-4239-BF1F-11CE78B0A449}" type="presParOf" srcId="{599CE25F-E0B9-4446-8FF3-A4E342D92C50}" destId="{0E5E64DF-A185-4B5B-83FA-0CB9091E0B46}" srcOrd="1" destOrd="0" presId="urn:microsoft.com/office/officeart/2005/8/layout/orgChart1"/>
    <dgm:cxn modelId="{BFDA52EC-7BFB-4B2A-B1D1-54DED80A3887}" type="presParOf" srcId="{599CE25F-E0B9-4446-8FF3-A4E342D92C50}" destId="{6C525849-4266-4F15-91B1-3D751B75996A}" srcOrd="2" destOrd="0" presId="urn:microsoft.com/office/officeart/2005/8/layout/orgChart1"/>
    <dgm:cxn modelId="{1B765F9F-48AB-43D7-89AB-DBAD7739C137}" type="presParOf" srcId="{672CC3C2-0AA4-46CB-B18A-1BA4A5926CE5}" destId="{42D7AFDC-2BAD-40D4-BE88-BFECA05782AE}" srcOrd="2" destOrd="0" presId="urn:microsoft.com/office/officeart/2005/8/layout/orgChart1"/>
  </dgm:cxnLst>
  <dgm:bg>
    <a:noFill/>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B49777-C836-4F2B-ABBF-D76398EB63AE}">
      <dsp:nvSpPr>
        <dsp:cNvPr id="0" name=""/>
        <dsp:cNvSpPr/>
      </dsp:nvSpPr>
      <dsp:spPr>
        <a:xfrm>
          <a:off x="-6685672" y="-1023176"/>
          <a:ext cx="7963660" cy="7963660"/>
        </a:xfrm>
        <a:prstGeom prst="blockArc">
          <a:avLst>
            <a:gd name="adj1" fmla="val 18900000"/>
            <a:gd name="adj2" fmla="val 2700000"/>
            <a:gd name="adj3" fmla="val 271"/>
          </a:avLst>
        </a:prstGeom>
        <a:noFill/>
        <a:ln w="12700" cap="flat" cmpd="sng" algn="ctr">
          <a:solidFill>
            <a:schemeClr val="accent2">
              <a:tint val="9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C1E2251B-8C4E-438C-A37C-55EDF1ABD9A3}">
      <dsp:nvSpPr>
        <dsp:cNvPr id="0" name=""/>
        <dsp:cNvSpPr/>
      </dsp:nvSpPr>
      <dsp:spPr>
        <a:xfrm>
          <a:off x="415099" y="269000"/>
          <a:ext cx="6922704" cy="537764"/>
        </a:xfrm>
        <a:prstGeom prst="rect">
          <a:avLst/>
        </a:prstGeom>
        <a:gradFill rotWithShape="0">
          <a:gsLst>
            <a:gs pos="0">
              <a:schemeClr val="accent2">
                <a:shade val="50000"/>
                <a:hueOff val="0"/>
                <a:satOff val="0"/>
                <a:lumOff val="0"/>
                <a:alphaOff val="0"/>
                <a:tint val="94000"/>
                <a:satMod val="103000"/>
                <a:lumMod val="102000"/>
              </a:schemeClr>
            </a:gs>
            <a:gs pos="50000">
              <a:schemeClr val="accent2">
                <a:shade val="50000"/>
                <a:hueOff val="0"/>
                <a:satOff val="0"/>
                <a:lumOff val="0"/>
                <a:alphaOff val="0"/>
                <a:shade val="100000"/>
                <a:satMod val="110000"/>
                <a:lumMod val="100000"/>
              </a:schemeClr>
            </a:gs>
            <a:gs pos="100000">
              <a:schemeClr val="accent2">
                <a:shade val="50000"/>
                <a:hueOff val="0"/>
                <a:satOff val="0"/>
                <a:lumOff val="0"/>
                <a:alphaOff val="0"/>
                <a:shade val="78000"/>
                <a:satMod val="120000"/>
                <a:lumMod val="99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26851" tIns="40640" rIns="40640" bIns="40640" numCol="1" spcCol="1270" anchor="ctr" anchorCtr="0">
          <a:noAutofit/>
        </a:bodyPr>
        <a:lstStyle/>
        <a:p>
          <a:pPr lvl="0" algn="l" defTabSz="711200">
            <a:lnSpc>
              <a:spcPct val="90000"/>
            </a:lnSpc>
            <a:spcBef>
              <a:spcPct val="0"/>
            </a:spcBef>
            <a:spcAft>
              <a:spcPct val="35000"/>
            </a:spcAft>
          </a:pPr>
          <a:r>
            <a:rPr lang="pl-PL" sz="1600" b="1" kern="1200" dirty="0" smtClean="0">
              <a:latin typeface="Century Gothic" panose="020B0502020202020204" pitchFamily="34" charset="0"/>
            </a:rPr>
            <a:t>DIAGNOZA STANU ZACHOWANIA DZIEDZICTWA KULTUROWEGO </a:t>
          </a:r>
          <a:endParaRPr lang="pl-PL" sz="1600" kern="1200" dirty="0">
            <a:latin typeface="Century Gothic" panose="020B0502020202020204" pitchFamily="34" charset="0"/>
          </a:endParaRPr>
        </a:p>
      </dsp:txBody>
      <dsp:txXfrm>
        <a:off x="415099" y="269000"/>
        <a:ext cx="6922704" cy="537764"/>
      </dsp:txXfrm>
    </dsp:sp>
    <dsp:sp modelId="{05ED785D-D077-44B5-A364-A76FE9A27303}">
      <dsp:nvSpPr>
        <dsp:cNvPr id="0" name=""/>
        <dsp:cNvSpPr/>
      </dsp:nvSpPr>
      <dsp:spPr>
        <a:xfrm>
          <a:off x="78996" y="201780"/>
          <a:ext cx="672206" cy="672206"/>
        </a:xfrm>
        <a:prstGeom prst="ellipse">
          <a:avLst/>
        </a:prstGeom>
        <a:solidFill>
          <a:srgbClr val="F9DF9F"/>
        </a:solidFill>
        <a:ln w="6350" cap="flat" cmpd="sng" algn="ctr">
          <a:solidFill>
            <a:schemeClr val="accent2">
              <a:shade val="50000"/>
              <a:hueOff val="0"/>
              <a:satOff val="0"/>
              <a:lumOff val="0"/>
              <a:alphaOff val="0"/>
            </a:schemeClr>
          </a:solidFill>
          <a:prstDash val="solid"/>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9E1B9B42-5DAB-4236-94AC-0EE3A17D95A3}">
      <dsp:nvSpPr>
        <dsp:cNvPr id="0" name=""/>
        <dsp:cNvSpPr/>
      </dsp:nvSpPr>
      <dsp:spPr>
        <a:xfrm>
          <a:off x="902093" y="1076121"/>
          <a:ext cx="6435710" cy="537764"/>
        </a:xfrm>
        <a:prstGeom prst="rect">
          <a:avLst/>
        </a:prstGeom>
        <a:gradFill rotWithShape="0">
          <a:gsLst>
            <a:gs pos="0">
              <a:srgbClr val="B7714F"/>
            </a:gs>
            <a:gs pos="50000">
              <a:srgbClr val="B5591A"/>
            </a:gs>
            <a:gs pos="100000">
              <a:srgbClr val="A74D10"/>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26851" tIns="40640" rIns="40640" bIns="40640" numCol="1" spcCol="1270" anchor="t" anchorCtr="0">
          <a:noAutofit/>
        </a:bodyPr>
        <a:lstStyle/>
        <a:p>
          <a:pPr lvl="0" algn="l" defTabSz="711200">
            <a:lnSpc>
              <a:spcPct val="90000"/>
            </a:lnSpc>
            <a:spcBef>
              <a:spcPct val="0"/>
            </a:spcBef>
            <a:spcAft>
              <a:spcPct val="35000"/>
            </a:spcAft>
          </a:pPr>
          <a:r>
            <a:rPr lang="pl-PL" sz="1600" b="1" kern="1200" dirty="0" smtClean="0">
              <a:latin typeface="Century Gothic" panose="020B0502020202020204" pitchFamily="34" charset="0"/>
            </a:rPr>
            <a:t>WNIOSKI Z EWALUACJI WOJEWÓDZKIEGO PROGRAMU OPIEKI NAD ZABYTKAMI NA LATA 2020-2023 </a:t>
          </a:r>
        </a:p>
        <a:p>
          <a:pPr marL="114300" lvl="1" indent="-114300" algn="l" defTabSz="622300">
            <a:lnSpc>
              <a:spcPct val="90000"/>
            </a:lnSpc>
            <a:spcBef>
              <a:spcPct val="0"/>
            </a:spcBef>
            <a:spcAft>
              <a:spcPct val="15000"/>
            </a:spcAft>
            <a:buChar char="••"/>
          </a:pPr>
          <a:endParaRPr lang="pl-PL" sz="1400" kern="1200" dirty="0">
            <a:latin typeface="Century Gothic" panose="020B0502020202020204" pitchFamily="34" charset="0"/>
          </a:endParaRPr>
        </a:p>
      </dsp:txBody>
      <dsp:txXfrm>
        <a:off x="902093" y="1076121"/>
        <a:ext cx="6435710" cy="537764"/>
      </dsp:txXfrm>
    </dsp:sp>
    <dsp:sp modelId="{A70AFFFC-4E9B-438D-BFF1-B22E133F8B1F}">
      <dsp:nvSpPr>
        <dsp:cNvPr id="0" name=""/>
        <dsp:cNvSpPr/>
      </dsp:nvSpPr>
      <dsp:spPr>
        <a:xfrm>
          <a:off x="565990" y="1008900"/>
          <a:ext cx="672206" cy="672206"/>
        </a:xfrm>
        <a:prstGeom prst="ellipse">
          <a:avLst/>
        </a:prstGeom>
        <a:solidFill>
          <a:srgbClr val="F9DF9F"/>
        </a:solidFill>
        <a:ln w="6350" cap="flat" cmpd="sng" algn="ctr">
          <a:solidFill>
            <a:schemeClr val="accent2">
              <a:shade val="50000"/>
              <a:hueOff val="-158855"/>
              <a:satOff val="2474"/>
              <a:lumOff val="12321"/>
              <a:alphaOff val="0"/>
            </a:schemeClr>
          </a:solidFill>
          <a:prstDash val="solid"/>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7B0EE9B9-268A-4924-BF5F-E5336473B5F7}">
      <dsp:nvSpPr>
        <dsp:cNvPr id="0" name=""/>
        <dsp:cNvSpPr/>
      </dsp:nvSpPr>
      <dsp:spPr>
        <a:xfrm>
          <a:off x="1168963" y="1882650"/>
          <a:ext cx="6168839" cy="537764"/>
        </a:xfrm>
        <a:prstGeom prst="rect">
          <a:avLst/>
        </a:prstGeom>
        <a:gradFill rotWithShape="0">
          <a:gsLst>
            <a:gs pos="0">
              <a:srgbClr val="B7714F"/>
            </a:gs>
            <a:gs pos="50000">
              <a:srgbClr val="B5591A"/>
            </a:gs>
            <a:gs pos="100000">
              <a:srgbClr val="A74D10"/>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26851" tIns="40640" rIns="40640" bIns="40640" numCol="1" spcCol="1270" anchor="ctr" anchorCtr="0">
          <a:noAutofit/>
        </a:bodyPr>
        <a:lstStyle/>
        <a:p>
          <a:pPr lvl="0" algn="l" defTabSz="711200">
            <a:lnSpc>
              <a:spcPct val="90000"/>
            </a:lnSpc>
            <a:spcBef>
              <a:spcPct val="0"/>
            </a:spcBef>
            <a:spcAft>
              <a:spcPct val="35000"/>
            </a:spcAft>
          </a:pPr>
          <a:r>
            <a:rPr lang="pl-PL" sz="1600" b="1" kern="1200" dirty="0" smtClean="0">
              <a:latin typeface="Century Gothic" panose="020B0502020202020204" pitchFamily="34" charset="0"/>
            </a:rPr>
            <a:t>WYZWANIA ROZWOJOWE W ZAKRESIE OPIEKI NAD ZABYTKAMI </a:t>
          </a:r>
          <a:endParaRPr lang="pl-PL" sz="1600" kern="1200" dirty="0">
            <a:latin typeface="Century Gothic" panose="020B0502020202020204" pitchFamily="34" charset="0"/>
          </a:endParaRPr>
        </a:p>
      </dsp:txBody>
      <dsp:txXfrm>
        <a:off x="1168963" y="1882650"/>
        <a:ext cx="6168839" cy="537764"/>
      </dsp:txXfrm>
    </dsp:sp>
    <dsp:sp modelId="{F8A6F30C-BE08-4847-9937-B498BE245F49}">
      <dsp:nvSpPr>
        <dsp:cNvPr id="0" name=""/>
        <dsp:cNvSpPr/>
      </dsp:nvSpPr>
      <dsp:spPr>
        <a:xfrm>
          <a:off x="832860" y="1815429"/>
          <a:ext cx="672206" cy="672206"/>
        </a:xfrm>
        <a:prstGeom prst="ellipse">
          <a:avLst/>
        </a:prstGeom>
        <a:solidFill>
          <a:srgbClr val="F9DF9F"/>
        </a:solidFill>
        <a:ln w="6350" cap="flat" cmpd="sng" algn="ctr">
          <a:solidFill>
            <a:schemeClr val="accent2">
              <a:shade val="50000"/>
              <a:hueOff val="-317709"/>
              <a:satOff val="4947"/>
              <a:lumOff val="24642"/>
              <a:alphaOff val="0"/>
            </a:schemeClr>
          </a:solidFill>
          <a:prstDash val="solid"/>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F1F51299-EC2D-4819-B213-9C69B7A2D043}">
      <dsp:nvSpPr>
        <dsp:cNvPr id="0" name=""/>
        <dsp:cNvSpPr/>
      </dsp:nvSpPr>
      <dsp:spPr>
        <a:xfrm>
          <a:off x="1254173" y="2689771"/>
          <a:ext cx="6083630" cy="537764"/>
        </a:xfrm>
        <a:prstGeom prst="rect">
          <a:avLst/>
        </a:prstGeom>
        <a:gradFill rotWithShape="0">
          <a:gsLst>
            <a:gs pos="0">
              <a:srgbClr val="B7714F"/>
            </a:gs>
            <a:gs pos="50000">
              <a:srgbClr val="B5591A"/>
            </a:gs>
            <a:gs pos="100000">
              <a:srgbClr val="A74D10"/>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26851" tIns="40640" rIns="40640" bIns="40640" numCol="1" spcCol="1270" anchor="ctr" anchorCtr="0">
          <a:noAutofit/>
        </a:bodyPr>
        <a:lstStyle/>
        <a:p>
          <a:pPr lvl="0" algn="l" defTabSz="711200">
            <a:lnSpc>
              <a:spcPct val="90000"/>
            </a:lnSpc>
            <a:spcBef>
              <a:spcPct val="0"/>
            </a:spcBef>
            <a:spcAft>
              <a:spcPct val="35000"/>
            </a:spcAft>
          </a:pPr>
          <a:r>
            <a:rPr lang="pl-PL" sz="1600" b="1" kern="1200" dirty="0" smtClean="0">
              <a:latin typeface="Century Gothic" panose="020B0502020202020204" pitchFamily="34" charset="0"/>
            </a:rPr>
            <a:t>CELE, DZIAŁANIA I ZADANIA </a:t>
          </a:r>
          <a:endParaRPr lang="pl-PL" sz="1600" kern="1200" dirty="0">
            <a:latin typeface="Century Gothic" panose="020B0502020202020204" pitchFamily="34" charset="0"/>
          </a:endParaRPr>
        </a:p>
      </dsp:txBody>
      <dsp:txXfrm>
        <a:off x="1254173" y="2689771"/>
        <a:ext cx="6083630" cy="537764"/>
      </dsp:txXfrm>
    </dsp:sp>
    <dsp:sp modelId="{79A5F6E7-DFB3-4700-ABF2-0F4818D0B26D}">
      <dsp:nvSpPr>
        <dsp:cNvPr id="0" name=""/>
        <dsp:cNvSpPr/>
      </dsp:nvSpPr>
      <dsp:spPr>
        <a:xfrm>
          <a:off x="918070" y="2622550"/>
          <a:ext cx="672206" cy="672206"/>
        </a:xfrm>
        <a:prstGeom prst="ellipse">
          <a:avLst/>
        </a:prstGeom>
        <a:solidFill>
          <a:srgbClr val="F9DF9F"/>
        </a:solidFill>
        <a:ln w="6350" cap="flat" cmpd="sng" algn="ctr">
          <a:solidFill>
            <a:schemeClr val="accent2">
              <a:shade val="50000"/>
              <a:hueOff val="-476564"/>
              <a:satOff val="7421"/>
              <a:lumOff val="36963"/>
              <a:alphaOff val="0"/>
            </a:schemeClr>
          </a:solidFill>
          <a:prstDash val="solid"/>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22BBC744-D2D1-4E84-8C76-1B13513BB1D7}">
      <dsp:nvSpPr>
        <dsp:cNvPr id="0" name=""/>
        <dsp:cNvSpPr/>
      </dsp:nvSpPr>
      <dsp:spPr>
        <a:xfrm>
          <a:off x="1168963" y="3496891"/>
          <a:ext cx="6168839" cy="537764"/>
        </a:xfrm>
        <a:prstGeom prst="rect">
          <a:avLst/>
        </a:prstGeom>
        <a:gradFill rotWithShape="0">
          <a:gsLst>
            <a:gs pos="0">
              <a:srgbClr val="B7714F"/>
            </a:gs>
            <a:gs pos="50000">
              <a:srgbClr val="B5591A"/>
            </a:gs>
            <a:gs pos="100000">
              <a:srgbClr val="A74D10"/>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26851" tIns="40640" rIns="40640" bIns="40640" numCol="1" spcCol="1270" anchor="ctr" anchorCtr="0">
          <a:noAutofit/>
        </a:bodyPr>
        <a:lstStyle/>
        <a:p>
          <a:pPr lvl="0" algn="l" defTabSz="711200">
            <a:lnSpc>
              <a:spcPct val="90000"/>
            </a:lnSpc>
            <a:spcBef>
              <a:spcPct val="0"/>
            </a:spcBef>
            <a:spcAft>
              <a:spcPct val="35000"/>
            </a:spcAft>
          </a:pPr>
          <a:r>
            <a:rPr lang="pl-PL" sz="1600" b="1" kern="1200" dirty="0" smtClean="0">
              <a:latin typeface="Century Gothic" panose="020B0502020202020204" pitchFamily="34" charset="0"/>
            </a:rPr>
            <a:t>ŹRÓDŁA I MOŻLIWOŚCI FINANSOWANIA OPIEKI NAD ZABYTKAMI </a:t>
          </a:r>
          <a:endParaRPr lang="pl-PL" sz="1600" kern="1200" dirty="0">
            <a:latin typeface="Century Gothic" panose="020B0502020202020204" pitchFamily="34" charset="0"/>
          </a:endParaRPr>
        </a:p>
      </dsp:txBody>
      <dsp:txXfrm>
        <a:off x="1168963" y="3496891"/>
        <a:ext cx="6168839" cy="537764"/>
      </dsp:txXfrm>
    </dsp:sp>
    <dsp:sp modelId="{941C2A1A-D6ED-4F8A-8C75-57C83129BBD3}">
      <dsp:nvSpPr>
        <dsp:cNvPr id="0" name=""/>
        <dsp:cNvSpPr/>
      </dsp:nvSpPr>
      <dsp:spPr>
        <a:xfrm>
          <a:off x="832860" y="3429671"/>
          <a:ext cx="672206" cy="672206"/>
        </a:xfrm>
        <a:prstGeom prst="ellipse">
          <a:avLst/>
        </a:prstGeom>
        <a:solidFill>
          <a:srgbClr val="F9DF9F"/>
        </a:solidFill>
        <a:ln w="6350" cap="flat" cmpd="sng" algn="ctr">
          <a:solidFill>
            <a:schemeClr val="accent2">
              <a:shade val="50000"/>
              <a:hueOff val="-476564"/>
              <a:satOff val="7421"/>
              <a:lumOff val="36963"/>
              <a:alphaOff val="0"/>
            </a:schemeClr>
          </a:solidFill>
          <a:prstDash val="solid"/>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B6CFFB10-340F-48BD-9567-5028EDFA8456}">
      <dsp:nvSpPr>
        <dsp:cNvPr id="0" name=""/>
        <dsp:cNvSpPr/>
      </dsp:nvSpPr>
      <dsp:spPr>
        <a:xfrm>
          <a:off x="902093" y="4303420"/>
          <a:ext cx="6435710" cy="537764"/>
        </a:xfrm>
        <a:prstGeom prst="rect">
          <a:avLst/>
        </a:prstGeom>
        <a:gradFill rotWithShape="0">
          <a:gsLst>
            <a:gs pos="0">
              <a:srgbClr val="B7714F"/>
            </a:gs>
            <a:gs pos="50000">
              <a:srgbClr val="B5591A"/>
            </a:gs>
            <a:gs pos="100000">
              <a:srgbClr val="A74D10"/>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26851" tIns="40640" rIns="40640" bIns="40640" numCol="1" spcCol="1270" anchor="ctr" anchorCtr="0">
          <a:noAutofit/>
        </a:bodyPr>
        <a:lstStyle/>
        <a:p>
          <a:pPr lvl="0" algn="l" defTabSz="711200">
            <a:lnSpc>
              <a:spcPct val="90000"/>
            </a:lnSpc>
            <a:spcBef>
              <a:spcPct val="0"/>
            </a:spcBef>
            <a:spcAft>
              <a:spcPct val="35000"/>
            </a:spcAft>
          </a:pPr>
          <a:r>
            <a:rPr lang="pl-PL" sz="1600" b="1" kern="1200" dirty="0" smtClean="0">
              <a:latin typeface="Century Gothic" panose="020B0502020202020204" pitchFamily="34" charset="0"/>
            </a:rPr>
            <a:t>WDRAŻANIE I SYSTEM REALIZACJI PROGRAMU – MONITORING </a:t>
          </a:r>
          <a:endParaRPr lang="pl-PL" sz="1600" kern="1200" dirty="0">
            <a:latin typeface="Century Gothic" panose="020B0502020202020204" pitchFamily="34" charset="0"/>
          </a:endParaRPr>
        </a:p>
      </dsp:txBody>
      <dsp:txXfrm>
        <a:off x="902093" y="4303420"/>
        <a:ext cx="6435710" cy="537764"/>
      </dsp:txXfrm>
    </dsp:sp>
    <dsp:sp modelId="{4E6BD821-2D58-4DB1-BA16-4C7912C1F5D1}">
      <dsp:nvSpPr>
        <dsp:cNvPr id="0" name=""/>
        <dsp:cNvSpPr/>
      </dsp:nvSpPr>
      <dsp:spPr>
        <a:xfrm>
          <a:off x="565990" y="4236200"/>
          <a:ext cx="672206" cy="672206"/>
        </a:xfrm>
        <a:prstGeom prst="ellipse">
          <a:avLst/>
        </a:prstGeom>
        <a:solidFill>
          <a:srgbClr val="F9DF9F"/>
        </a:solidFill>
        <a:ln w="6350" cap="flat" cmpd="sng" algn="ctr">
          <a:solidFill>
            <a:schemeClr val="accent2">
              <a:shade val="50000"/>
              <a:hueOff val="-317709"/>
              <a:satOff val="4947"/>
              <a:lumOff val="24642"/>
              <a:alphaOff val="0"/>
            </a:schemeClr>
          </a:solidFill>
          <a:prstDash val="solid"/>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77575ABD-4154-4B29-A300-74F702CB8330}">
      <dsp:nvSpPr>
        <dsp:cNvPr id="0" name=""/>
        <dsp:cNvSpPr/>
      </dsp:nvSpPr>
      <dsp:spPr>
        <a:xfrm>
          <a:off x="415099" y="5110541"/>
          <a:ext cx="6922704" cy="537764"/>
        </a:xfrm>
        <a:prstGeom prst="rect">
          <a:avLst/>
        </a:prstGeom>
        <a:gradFill rotWithShape="0">
          <a:gsLst>
            <a:gs pos="0">
              <a:srgbClr val="B7714F"/>
            </a:gs>
            <a:gs pos="50000">
              <a:srgbClr val="B5591A"/>
            </a:gs>
            <a:gs pos="100000">
              <a:srgbClr val="A74D10"/>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26851" tIns="40640" rIns="40640" bIns="40640" numCol="1" spcCol="1270" anchor="ctr" anchorCtr="0">
          <a:noAutofit/>
        </a:bodyPr>
        <a:lstStyle/>
        <a:p>
          <a:pPr lvl="0" algn="l" defTabSz="711200">
            <a:lnSpc>
              <a:spcPct val="90000"/>
            </a:lnSpc>
            <a:spcBef>
              <a:spcPct val="0"/>
            </a:spcBef>
            <a:spcAft>
              <a:spcPct val="35000"/>
            </a:spcAft>
          </a:pPr>
          <a:r>
            <a:rPr lang="pl-PL" sz="1600" b="1" kern="1200" dirty="0" smtClean="0">
              <a:latin typeface="Century Gothic" panose="020B0502020202020204" pitchFamily="34" charset="0"/>
            </a:rPr>
            <a:t>WSKAZANIA DO DOKUMENTÓW STRATEGICZNYCH</a:t>
          </a:r>
          <a:endParaRPr lang="pl-PL" sz="1600" b="1" kern="1200" dirty="0">
            <a:latin typeface="Century Gothic" panose="020B0502020202020204" pitchFamily="34" charset="0"/>
          </a:endParaRPr>
        </a:p>
      </dsp:txBody>
      <dsp:txXfrm>
        <a:off x="415099" y="5110541"/>
        <a:ext cx="6922704" cy="537764"/>
      </dsp:txXfrm>
    </dsp:sp>
    <dsp:sp modelId="{C27A0B11-E80B-4E7E-8976-702BB8BB795F}">
      <dsp:nvSpPr>
        <dsp:cNvPr id="0" name=""/>
        <dsp:cNvSpPr/>
      </dsp:nvSpPr>
      <dsp:spPr>
        <a:xfrm>
          <a:off x="78996" y="5043320"/>
          <a:ext cx="672206" cy="672206"/>
        </a:xfrm>
        <a:prstGeom prst="ellipse">
          <a:avLst/>
        </a:prstGeom>
        <a:solidFill>
          <a:srgbClr val="F9DF9F"/>
        </a:solidFill>
        <a:ln w="6350" cap="flat" cmpd="sng" algn="ctr">
          <a:solidFill>
            <a:schemeClr val="accent2">
              <a:shade val="50000"/>
              <a:hueOff val="-158855"/>
              <a:satOff val="2474"/>
              <a:lumOff val="12321"/>
              <a:alphaOff val="0"/>
            </a:schemeClr>
          </a:solidFill>
          <a:prstDash val="solid"/>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F19BC2-E2CB-4F43-A472-DF072AE8D90A}">
      <dsp:nvSpPr>
        <dsp:cNvPr id="0" name=""/>
        <dsp:cNvSpPr/>
      </dsp:nvSpPr>
      <dsp:spPr>
        <a:xfrm>
          <a:off x="4456176" y="776218"/>
          <a:ext cx="3784623" cy="178489"/>
        </a:xfrm>
        <a:custGeom>
          <a:avLst/>
          <a:gdLst/>
          <a:ahLst/>
          <a:cxnLst/>
          <a:rect l="0" t="0" r="0" b="0"/>
          <a:pathLst>
            <a:path>
              <a:moveTo>
                <a:pt x="0" y="0"/>
              </a:moveTo>
              <a:lnTo>
                <a:pt x="0" y="89244"/>
              </a:lnTo>
              <a:lnTo>
                <a:pt x="3784623" y="89244"/>
              </a:lnTo>
              <a:lnTo>
                <a:pt x="3784623" y="178489"/>
              </a:lnTo>
            </a:path>
          </a:pathLst>
        </a:custGeom>
        <a:noFill/>
        <a:ln w="12700" cap="flat" cmpd="sng" algn="ctr">
          <a:solidFill>
            <a:schemeClr val="accent2">
              <a:tint val="9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F5D905CB-4A8B-4A70-A6C1-40660A308E83}">
      <dsp:nvSpPr>
        <dsp:cNvPr id="0" name=""/>
        <dsp:cNvSpPr/>
      </dsp:nvSpPr>
      <dsp:spPr>
        <a:xfrm>
          <a:off x="4456176" y="776218"/>
          <a:ext cx="2344450" cy="178489"/>
        </a:xfrm>
        <a:custGeom>
          <a:avLst/>
          <a:gdLst/>
          <a:ahLst/>
          <a:cxnLst/>
          <a:rect l="0" t="0" r="0" b="0"/>
          <a:pathLst>
            <a:path>
              <a:moveTo>
                <a:pt x="0" y="0"/>
              </a:moveTo>
              <a:lnTo>
                <a:pt x="0" y="89244"/>
              </a:lnTo>
              <a:lnTo>
                <a:pt x="2344450" y="89244"/>
              </a:lnTo>
              <a:lnTo>
                <a:pt x="2344450" y="178489"/>
              </a:lnTo>
            </a:path>
          </a:pathLst>
        </a:custGeom>
        <a:noFill/>
        <a:ln w="12700" cap="flat" cmpd="sng" algn="ctr">
          <a:solidFill>
            <a:schemeClr val="accent2">
              <a:tint val="9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3507A6A2-194A-4528-B61A-8BA6BADB6E9B}">
      <dsp:nvSpPr>
        <dsp:cNvPr id="0" name=""/>
        <dsp:cNvSpPr/>
      </dsp:nvSpPr>
      <dsp:spPr>
        <a:xfrm>
          <a:off x="4456176" y="776218"/>
          <a:ext cx="933464" cy="178489"/>
        </a:xfrm>
        <a:custGeom>
          <a:avLst/>
          <a:gdLst/>
          <a:ahLst/>
          <a:cxnLst/>
          <a:rect l="0" t="0" r="0" b="0"/>
          <a:pathLst>
            <a:path>
              <a:moveTo>
                <a:pt x="0" y="0"/>
              </a:moveTo>
              <a:lnTo>
                <a:pt x="0" y="89244"/>
              </a:lnTo>
              <a:lnTo>
                <a:pt x="933464" y="89244"/>
              </a:lnTo>
              <a:lnTo>
                <a:pt x="933464" y="178489"/>
              </a:lnTo>
            </a:path>
          </a:pathLst>
        </a:custGeom>
        <a:noFill/>
        <a:ln w="12700" cap="flat" cmpd="sng" algn="ctr">
          <a:solidFill>
            <a:schemeClr val="accent2">
              <a:tint val="9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B4775413-050D-4622-BB28-48DBC5C04949}">
      <dsp:nvSpPr>
        <dsp:cNvPr id="0" name=""/>
        <dsp:cNvSpPr/>
      </dsp:nvSpPr>
      <dsp:spPr>
        <a:xfrm>
          <a:off x="3794083" y="776218"/>
          <a:ext cx="662092" cy="178489"/>
        </a:xfrm>
        <a:custGeom>
          <a:avLst/>
          <a:gdLst/>
          <a:ahLst/>
          <a:cxnLst/>
          <a:rect l="0" t="0" r="0" b="0"/>
          <a:pathLst>
            <a:path>
              <a:moveTo>
                <a:pt x="662092" y="0"/>
              </a:moveTo>
              <a:lnTo>
                <a:pt x="662092" y="89244"/>
              </a:lnTo>
              <a:lnTo>
                <a:pt x="0" y="89244"/>
              </a:lnTo>
              <a:lnTo>
                <a:pt x="0" y="178489"/>
              </a:lnTo>
            </a:path>
          </a:pathLst>
        </a:custGeom>
        <a:noFill/>
        <a:ln w="12700" cap="flat" cmpd="sng" algn="ctr">
          <a:solidFill>
            <a:schemeClr val="accent2">
              <a:tint val="9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F0056A4A-D4BB-4D2E-B322-BC27637947A0}">
      <dsp:nvSpPr>
        <dsp:cNvPr id="0" name=""/>
        <dsp:cNvSpPr/>
      </dsp:nvSpPr>
      <dsp:spPr>
        <a:xfrm>
          <a:off x="2057384" y="776218"/>
          <a:ext cx="2398791" cy="178489"/>
        </a:xfrm>
        <a:custGeom>
          <a:avLst/>
          <a:gdLst/>
          <a:ahLst/>
          <a:cxnLst/>
          <a:rect l="0" t="0" r="0" b="0"/>
          <a:pathLst>
            <a:path>
              <a:moveTo>
                <a:pt x="2398791" y="0"/>
              </a:moveTo>
              <a:lnTo>
                <a:pt x="2398791" y="89244"/>
              </a:lnTo>
              <a:lnTo>
                <a:pt x="0" y="89244"/>
              </a:lnTo>
              <a:lnTo>
                <a:pt x="0" y="178489"/>
              </a:lnTo>
            </a:path>
          </a:pathLst>
        </a:custGeom>
        <a:noFill/>
        <a:ln w="12700" cap="flat" cmpd="sng" algn="ctr">
          <a:solidFill>
            <a:schemeClr val="accent2">
              <a:tint val="9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AD447279-8D3D-4F0A-8081-41E58462CAB0}">
      <dsp:nvSpPr>
        <dsp:cNvPr id="0" name=""/>
        <dsp:cNvSpPr/>
      </dsp:nvSpPr>
      <dsp:spPr>
        <a:xfrm>
          <a:off x="554144" y="776218"/>
          <a:ext cx="3902031" cy="178489"/>
        </a:xfrm>
        <a:custGeom>
          <a:avLst/>
          <a:gdLst/>
          <a:ahLst/>
          <a:cxnLst/>
          <a:rect l="0" t="0" r="0" b="0"/>
          <a:pathLst>
            <a:path>
              <a:moveTo>
                <a:pt x="3902031" y="0"/>
              </a:moveTo>
              <a:lnTo>
                <a:pt x="3902031" y="89244"/>
              </a:lnTo>
              <a:lnTo>
                <a:pt x="0" y="89244"/>
              </a:lnTo>
              <a:lnTo>
                <a:pt x="0" y="178489"/>
              </a:lnTo>
            </a:path>
          </a:pathLst>
        </a:custGeom>
        <a:noFill/>
        <a:ln w="12700" cap="flat" cmpd="sng" algn="ctr">
          <a:solidFill>
            <a:schemeClr val="accent2">
              <a:tint val="9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EFBF98D0-99D0-479B-86E2-EC462615A03A}">
      <dsp:nvSpPr>
        <dsp:cNvPr id="0" name=""/>
        <dsp:cNvSpPr/>
      </dsp:nvSpPr>
      <dsp:spPr>
        <a:xfrm>
          <a:off x="3376176" y="89583"/>
          <a:ext cx="2159998" cy="686634"/>
        </a:xfrm>
        <a:prstGeom prst="rect">
          <a:avLst/>
        </a:prstGeom>
        <a:gradFill rotWithShape="0">
          <a:gsLst>
            <a:gs pos="0">
              <a:schemeClr val="accent2">
                <a:shade val="60000"/>
                <a:hueOff val="0"/>
                <a:satOff val="0"/>
                <a:lumOff val="0"/>
                <a:alphaOff val="0"/>
                <a:tint val="94000"/>
                <a:satMod val="103000"/>
                <a:lumMod val="102000"/>
              </a:schemeClr>
            </a:gs>
            <a:gs pos="50000">
              <a:schemeClr val="accent2">
                <a:shade val="60000"/>
                <a:hueOff val="0"/>
                <a:satOff val="0"/>
                <a:lumOff val="0"/>
                <a:alphaOff val="0"/>
                <a:shade val="100000"/>
                <a:satMod val="110000"/>
                <a:lumMod val="100000"/>
              </a:schemeClr>
            </a:gs>
            <a:gs pos="100000">
              <a:schemeClr val="accent2">
                <a:shade val="60000"/>
                <a:hueOff val="0"/>
                <a:satOff val="0"/>
                <a:lumOff val="0"/>
                <a:alphaOff val="0"/>
                <a:shade val="78000"/>
                <a:satMod val="120000"/>
                <a:lumMod val="99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pl-PL" sz="1400" b="1" kern="1200" dirty="0" smtClean="0">
              <a:latin typeface="Century Gothic" panose="020B0502020202020204" pitchFamily="34" charset="0"/>
            </a:rPr>
            <a:t>NA POZIOMIE</a:t>
          </a:r>
        </a:p>
        <a:p>
          <a:pPr lvl="0" algn="ctr" defTabSz="622300">
            <a:lnSpc>
              <a:spcPct val="90000"/>
            </a:lnSpc>
            <a:spcBef>
              <a:spcPct val="0"/>
            </a:spcBef>
            <a:spcAft>
              <a:spcPct val="35000"/>
            </a:spcAft>
          </a:pPr>
          <a:r>
            <a:rPr lang="pl-PL" sz="1400" b="1" kern="1200" dirty="0" smtClean="0">
              <a:latin typeface="Century Gothic" panose="020B0502020202020204" pitchFamily="34" charset="0"/>
            </a:rPr>
            <a:t>MIĘDZYNARODOWYM</a:t>
          </a:r>
          <a:endParaRPr lang="pl-PL" sz="1400" b="1" kern="1200" dirty="0">
            <a:latin typeface="Century Gothic" panose="020B0502020202020204" pitchFamily="34" charset="0"/>
          </a:endParaRPr>
        </a:p>
      </dsp:txBody>
      <dsp:txXfrm>
        <a:off x="3376176" y="89583"/>
        <a:ext cx="2159998" cy="686634"/>
      </dsp:txXfrm>
    </dsp:sp>
    <dsp:sp modelId="{320FB095-9387-4A07-A5C0-DA0EA608DA11}">
      <dsp:nvSpPr>
        <dsp:cNvPr id="0" name=""/>
        <dsp:cNvSpPr/>
      </dsp:nvSpPr>
      <dsp:spPr>
        <a:xfrm>
          <a:off x="6451" y="954707"/>
          <a:ext cx="1095387" cy="1043999"/>
        </a:xfrm>
        <a:prstGeom prst="rect">
          <a:avLst/>
        </a:prstGeom>
        <a:gradFill rotWithShape="0">
          <a:gsLst>
            <a:gs pos="0">
              <a:schemeClr val="accent2">
                <a:shade val="80000"/>
                <a:hueOff val="0"/>
                <a:satOff val="0"/>
                <a:lumOff val="0"/>
                <a:alphaOff val="0"/>
                <a:tint val="94000"/>
                <a:satMod val="103000"/>
                <a:lumMod val="102000"/>
              </a:schemeClr>
            </a:gs>
            <a:gs pos="50000">
              <a:schemeClr val="accent2">
                <a:shade val="80000"/>
                <a:hueOff val="0"/>
                <a:satOff val="0"/>
                <a:lumOff val="0"/>
                <a:alphaOff val="0"/>
                <a:shade val="100000"/>
                <a:satMod val="110000"/>
                <a:lumMod val="100000"/>
              </a:schemeClr>
            </a:gs>
            <a:gs pos="100000">
              <a:schemeClr val="accent2">
                <a:shade val="80000"/>
                <a:hueOff val="0"/>
                <a:satOff val="0"/>
                <a:lumOff val="0"/>
                <a:alphaOff val="0"/>
                <a:shade val="78000"/>
                <a:satMod val="120000"/>
                <a:lumMod val="99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pl-PL" sz="1200" b="1" kern="1200" dirty="0" smtClean="0">
              <a:latin typeface="Century Gothic" panose="020B0502020202020204" pitchFamily="34" charset="0"/>
            </a:rPr>
            <a:t>Konwencja Haska</a:t>
          </a:r>
          <a:endParaRPr lang="pl-PL" sz="1200" b="1" kern="1200" dirty="0">
            <a:latin typeface="Century Gothic" panose="020B0502020202020204" pitchFamily="34" charset="0"/>
          </a:endParaRPr>
        </a:p>
      </dsp:txBody>
      <dsp:txXfrm>
        <a:off x="6451" y="954707"/>
        <a:ext cx="1095387" cy="1043999"/>
      </dsp:txXfrm>
    </dsp:sp>
    <dsp:sp modelId="{BA2D8321-364D-433A-B3E2-62515859C14C}">
      <dsp:nvSpPr>
        <dsp:cNvPr id="0" name=""/>
        <dsp:cNvSpPr/>
      </dsp:nvSpPr>
      <dsp:spPr>
        <a:xfrm>
          <a:off x="1280327" y="954707"/>
          <a:ext cx="1554113" cy="1043999"/>
        </a:xfrm>
        <a:prstGeom prst="rect">
          <a:avLst/>
        </a:prstGeom>
        <a:gradFill rotWithShape="0">
          <a:gsLst>
            <a:gs pos="0">
              <a:schemeClr val="accent2">
                <a:shade val="80000"/>
                <a:hueOff val="0"/>
                <a:satOff val="0"/>
                <a:lumOff val="0"/>
                <a:alphaOff val="0"/>
                <a:tint val="94000"/>
                <a:satMod val="103000"/>
                <a:lumMod val="102000"/>
              </a:schemeClr>
            </a:gs>
            <a:gs pos="50000">
              <a:schemeClr val="accent2">
                <a:shade val="80000"/>
                <a:hueOff val="0"/>
                <a:satOff val="0"/>
                <a:lumOff val="0"/>
                <a:alphaOff val="0"/>
                <a:shade val="100000"/>
                <a:satMod val="110000"/>
                <a:lumMod val="100000"/>
              </a:schemeClr>
            </a:gs>
            <a:gs pos="100000">
              <a:schemeClr val="accent2">
                <a:shade val="80000"/>
                <a:hueOff val="0"/>
                <a:satOff val="0"/>
                <a:lumOff val="0"/>
                <a:alphaOff val="0"/>
                <a:shade val="78000"/>
                <a:satMod val="120000"/>
                <a:lumMod val="99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pl-PL" sz="1200" b="1" kern="1200" dirty="0" smtClean="0">
              <a:latin typeface="Century Gothic" panose="020B0502020202020204" pitchFamily="34" charset="0"/>
            </a:rPr>
            <a:t>Konwencja o Ochronie Dziedzictwa Architektonicznego Europy</a:t>
          </a:r>
          <a:endParaRPr lang="pl-PL" sz="1200" b="1" kern="1200" dirty="0">
            <a:latin typeface="Century Gothic" panose="020B0502020202020204" pitchFamily="34" charset="0"/>
          </a:endParaRPr>
        </a:p>
      </dsp:txBody>
      <dsp:txXfrm>
        <a:off x="1280327" y="954707"/>
        <a:ext cx="1554113" cy="1043999"/>
      </dsp:txXfrm>
    </dsp:sp>
    <dsp:sp modelId="{71BB3DEF-BFC5-4FFD-86D6-9D0E4E832717}">
      <dsp:nvSpPr>
        <dsp:cNvPr id="0" name=""/>
        <dsp:cNvSpPr/>
      </dsp:nvSpPr>
      <dsp:spPr>
        <a:xfrm>
          <a:off x="3012930" y="954707"/>
          <a:ext cx="1562306" cy="1043999"/>
        </a:xfrm>
        <a:prstGeom prst="rect">
          <a:avLst/>
        </a:prstGeom>
        <a:gradFill rotWithShape="0">
          <a:gsLst>
            <a:gs pos="0">
              <a:schemeClr val="accent2">
                <a:shade val="80000"/>
                <a:hueOff val="0"/>
                <a:satOff val="0"/>
                <a:lumOff val="0"/>
                <a:alphaOff val="0"/>
                <a:tint val="94000"/>
                <a:satMod val="103000"/>
                <a:lumMod val="102000"/>
              </a:schemeClr>
            </a:gs>
            <a:gs pos="50000">
              <a:schemeClr val="accent2">
                <a:shade val="80000"/>
                <a:hueOff val="0"/>
                <a:satOff val="0"/>
                <a:lumOff val="0"/>
                <a:alphaOff val="0"/>
                <a:shade val="100000"/>
                <a:satMod val="110000"/>
                <a:lumMod val="100000"/>
              </a:schemeClr>
            </a:gs>
            <a:gs pos="100000">
              <a:schemeClr val="accent2">
                <a:shade val="80000"/>
                <a:hueOff val="0"/>
                <a:satOff val="0"/>
                <a:lumOff val="0"/>
                <a:alphaOff val="0"/>
                <a:shade val="78000"/>
                <a:satMod val="120000"/>
                <a:lumMod val="99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pl-PL" sz="1200" b="1" kern="1200" dirty="0" smtClean="0">
              <a:latin typeface="Century Gothic" panose="020B0502020202020204" pitchFamily="34" charset="0"/>
            </a:rPr>
            <a:t>Międzynarodowa Karta Ochrony Miast Historycznych</a:t>
          </a:r>
          <a:endParaRPr lang="pl-PL" sz="1200" b="1" kern="1200" dirty="0">
            <a:latin typeface="Century Gothic" panose="020B0502020202020204" pitchFamily="34" charset="0"/>
          </a:endParaRPr>
        </a:p>
      </dsp:txBody>
      <dsp:txXfrm>
        <a:off x="3012930" y="954707"/>
        <a:ext cx="1562306" cy="1043999"/>
      </dsp:txXfrm>
    </dsp:sp>
    <dsp:sp modelId="{C5CEFF09-80AA-4460-A398-8FDFB0C575F6}">
      <dsp:nvSpPr>
        <dsp:cNvPr id="0" name=""/>
        <dsp:cNvSpPr/>
      </dsp:nvSpPr>
      <dsp:spPr>
        <a:xfrm>
          <a:off x="4753725" y="954707"/>
          <a:ext cx="1271828" cy="1043999"/>
        </a:xfrm>
        <a:prstGeom prst="rect">
          <a:avLst/>
        </a:prstGeom>
        <a:gradFill rotWithShape="0">
          <a:gsLst>
            <a:gs pos="0">
              <a:schemeClr val="accent2">
                <a:shade val="80000"/>
                <a:hueOff val="0"/>
                <a:satOff val="0"/>
                <a:lumOff val="0"/>
                <a:alphaOff val="0"/>
                <a:tint val="94000"/>
                <a:satMod val="103000"/>
                <a:lumMod val="102000"/>
              </a:schemeClr>
            </a:gs>
            <a:gs pos="50000">
              <a:schemeClr val="accent2">
                <a:shade val="80000"/>
                <a:hueOff val="0"/>
                <a:satOff val="0"/>
                <a:lumOff val="0"/>
                <a:alphaOff val="0"/>
                <a:shade val="100000"/>
                <a:satMod val="110000"/>
                <a:lumMod val="100000"/>
              </a:schemeClr>
            </a:gs>
            <a:gs pos="100000">
              <a:schemeClr val="accent2">
                <a:shade val="80000"/>
                <a:hueOff val="0"/>
                <a:satOff val="0"/>
                <a:lumOff val="0"/>
                <a:alphaOff val="0"/>
                <a:shade val="78000"/>
                <a:satMod val="120000"/>
                <a:lumMod val="99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pl-PL" sz="1200" b="1" kern="1200" dirty="0" smtClean="0">
              <a:latin typeface="Century Gothic" panose="020B0502020202020204" pitchFamily="34" charset="0"/>
            </a:rPr>
            <a:t>Europejska Konwencja Krajobrazowa</a:t>
          </a:r>
          <a:endParaRPr lang="pl-PL" sz="1200" b="1" kern="1200" dirty="0">
            <a:latin typeface="Century Gothic" panose="020B0502020202020204" pitchFamily="34" charset="0"/>
          </a:endParaRPr>
        </a:p>
      </dsp:txBody>
      <dsp:txXfrm>
        <a:off x="4753725" y="954707"/>
        <a:ext cx="1271828" cy="1043999"/>
      </dsp:txXfrm>
    </dsp:sp>
    <dsp:sp modelId="{9F0C8E43-DA33-4CAA-BA1F-6292B3E749D6}">
      <dsp:nvSpPr>
        <dsp:cNvPr id="0" name=""/>
        <dsp:cNvSpPr/>
      </dsp:nvSpPr>
      <dsp:spPr>
        <a:xfrm>
          <a:off x="6204043" y="954707"/>
          <a:ext cx="1193165" cy="1043999"/>
        </a:xfrm>
        <a:prstGeom prst="rect">
          <a:avLst/>
        </a:prstGeom>
        <a:gradFill rotWithShape="0">
          <a:gsLst>
            <a:gs pos="0">
              <a:schemeClr val="accent2">
                <a:shade val="80000"/>
                <a:hueOff val="0"/>
                <a:satOff val="0"/>
                <a:lumOff val="0"/>
                <a:alphaOff val="0"/>
                <a:tint val="94000"/>
                <a:satMod val="103000"/>
                <a:lumMod val="102000"/>
              </a:schemeClr>
            </a:gs>
            <a:gs pos="50000">
              <a:schemeClr val="accent2">
                <a:shade val="80000"/>
                <a:hueOff val="0"/>
                <a:satOff val="0"/>
                <a:lumOff val="0"/>
                <a:alphaOff val="0"/>
                <a:shade val="100000"/>
                <a:satMod val="110000"/>
                <a:lumMod val="100000"/>
              </a:schemeClr>
            </a:gs>
            <a:gs pos="100000">
              <a:schemeClr val="accent2">
                <a:shade val="80000"/>
                <a:hueOff val="0"/>
                <a:satOff val="0"/>
                <a:lumOff val="0"/>
                <a:alphaOff val="0"/>
                <a:shade val="78000"/>
                <a:satMod val="120000"/>
                <a:lumMod val="99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pl-PL" sz="1200" b="1" kern="1200" dirty="0" smtClean="0">
              <a:latin typeface="Century Gothic" panose="020B0502020202020204" pitchFamily="34" charset="0"/>
            </a:rPr>
            <a:t>Nowa Karta Ateńska</a:t>
          </a:r>
          <a:endParaRPr lang="pl-PL" sz="1200" b="1" kern="1200" dirty="0">
            <a:latin typeface="Century Gothic" panose="020B0502020202020204" pitchFamily="34" charset="0"/>
          </a:endParaRPr>
        </a:p>
      </dsp:txBody>
      <dsp:txXfrm>
        <a:off x="6204043" y="954707"/>
        <a:ext cx="1193165" cy="1043999"/>
      </dsp:txXfrm>
    </dsp:sp>
    <dsp:sp modelId="{29A7B3D6-3C44-4274-83FF-EBA9C29D98B3}">
      <dsp:nvSpPr>
        <dsp:cNvPr id="0" name=""/>
        <dsp:cNvSpPr/>
      </dsp:nvSpPr>
      <dsp:spPr>
        <a:xfrm>
          <a:off x="7575698" y="954707"/>
          <a:ext cx="1330202" cy="1043999"/>
        </a:xfrm>
        <a:prstGeom prst="rect">
          <a:avLst/>
        </a:prstGeom>
        <a:gradFill rotWithShape="0">
          <a:gsLst>
            <a:gs pos="0">
              <a:schemeClr val="accent2">
                <a:shade val="80000"/>
                <a:hueOff val="0"/>
                <a:satOff val="0"/>
                <a:lumOff val="0"/>
                <a:alphaOff val="0"/>
                <a:tint val="94000"/>
                <a:satMod val="103000"/>
                <a:lumMod val="102000"/>
              </a:schemeClr>
            </a:gs>
            <a:gs pos="50000">
              <a:schemeClr val="accent2">
                <a:shade val="80000"/>
                <a:hueOff val="0"/>
                <a:satOff val="0"/>
                <a:lumOff val="0"/>
                <a:alphaOff val="0"/>
                <a:shade val="100000"/>
                <a:satMod val="110000"/>
                <a:lumMod val="100000"/>
              </a:schemeClr>
            </a:gs>
            <a:gs pos="100000">
              <a:schemeClr val="accent2">
                <a:shade val="80000"/>
                <a:hueOff val="0"/>
                <a:satOff val="0"/>
                <a:lumOff val="0"/>
                <a:alphaOff val="0"/>
                <a:shade val="78000"/>
                <a:satMod val="120000"/>
                <a:lumMod val="99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pl-PL" sz="1200" b="1" kern="1200" dirty="0" smtClean="0">
              <a:latin typeface="Century Gothic" panose="020B0502020202020204" pitchFamily="34" charset="0"/>
            </a:rPr>
            <a:t>Zalecenia UNESCO </a:t>
          </a:r>
          <a:r>
            <a:rPr lang="pl-PL" sz="1200" b="1" kern="1200" dirty="0" err="1" smtClean="0">
              <a:latin typeface="Century Gothic" panose="020B0502020202020204" pitchFamily="34" charset="0"/>
            </a:rPr>
            <a:t>ws</a:t>
          </a:r>
          <a:r>
            <a:rPr lang="pl-PL" sz="1200" b="1" kern="1200" dirty="0" smtClean="0">
              <a:latin typeface="Century Gothic" panose="020B0502020202020204" pitchFamily="34" charset="0"/>
            </a:rPr>
            <a:t>. historycznego krajobrazu miejskiego</a:t>
          </a:r>
          <a:endParaRPr lang="pl-PL" sz="1200" b="1" kern="1200" dirty="0">
            <a:latin typeface="Century Gothic" panose="020B0502020202020204" pitchFamily="34" charset="0"/>
          </a:endParaRPr>
        </a:p>
      </dsp:txBody>
      <dsp:txXfrm>
        <a:off x="7575698" y="954707"/>
        <a:ext cx="1330202" cy="104399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D905CB-4A8B-4A70-A6C1-40660A308E83}">
      <dsp:nvSpPr>
        <dsp:cNvPr id="0" name=""/>
        <dsp:cNvSpPr/>
      </dsp:nvSpPr>
      <dsp:spPr>
        <a:xfrm>
          <a:off x="4456176" y="601138"/>
          <a:ext cx="3543877" cy="138364"/>
        </a:xfrm>
        <a:custGeom>
          <a:avLst/>
          <a:gdLst/>
          <a:ahLst/>
          <a:cxnLst/>
          <a:rect l="0" t="0" r="0" b="0"/>
          <a:pathLst>
            <a:path>
              <a:moveTo>
                <a:pt x="0" y="0"/>
              </a:moveTo>
              <a:lnTo>
                <a:pt x="0" y="69182"/>
              </a:lnTo>
              <a:lnTo>
                <a:pt x="3543877" y="69182"/>
              </a:lnTo>
              <a:lnTo>
                <a:pt x="3543877" y="138364"/>
              </a:lnTo>
            </a:path>
          </a:pathLst>
        </a:custGeom>
        <a:noFill/>
        <a:ln w="12700" cap="flat" cmpd="sng" algn="ctr">
          <a:solidFill>
            <a:schemeClr val="accent4">
              <a:lumMod val="5000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3507A6A2-194A-4528-B61A-8BA6BADB6E9B}">
      <dsp:nvSpPr>
        <dsp:cNvPr id="0" name=""/>
        <dsp:cNvSpPr/>
      </dsp:nvSpPr>
      <dsp:spPr>
        <a:xfrm>
          <a:off x="4456176" y="601138"/>
          <a:ext cx="1535255" cy="138364"/>
        </a:xfrm>
        <a:custGeom>
          <a:avLst/>
          <a:gdLst/>
          <a:ahLst/>
          <a:cxnLst/>
          <a:rect l="0" t="0" r="0" b="0"/>
          <a:pathLst>
            <a:path>
              <a:moveTo>
                <a:pt x="0" y="0"/>
              </a:moveTo>
              <a:lnTo>
                <a:pt x="0" y="69182"/>
              </a:lnTo>
              <a:lnTo>
                <a:pt x="1535255" y="69182"/>
              </a:lnTo>
              <a:lnTo>
                <a:pt x="1535255" y="138364"/>
              </a:lnTo>
            </a:path>
          </a:pathLst>
        </a:custGeom>
        <a:noFill/>
        <a:ln w="12700" cap="flat" cmpd="sng" algn="ctr">
          <a:solidFill>
            <a:schemeClr val="accent4">
              <a:lumMod val="5000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B4775413-050D-4622-BB28-48DBC5C04949}">
      <dsp:nvSpPr>
        <dsp:cNvPr id="0" name=""/>
        <dsp:cNvSpPr/>
      </dsp:nvSpPr>
      <dsp:spPr>
        <a:xfrm>
          <a:off x="4014976" y="601138"/>
          <a:ext cx="441199" cy="138371"/>
        </a:xfrm>
        <a:custGeom>
          <a:avLst/>
          <a:gdLst/>
          <a:ahLst/>
          <a:cxnLst/>
          <a:rect l="0" t="0" r="0" b="0"/>
          <a:pathLst>
            <a:path>
              <a:moveTo>
                <a:pt x="441199" y="0"/>
              </a:moveTo>
              <a:lnTo>
                <a:pt x="441199" y="69188"/>
              </a:lnTo>
              <a:lnTo>
                <a:pt x="0" y="69188"/>
              </a:lnTo>
              <a:lnTo>
                <a:pt x="0" y="138371"/>
              </a:lnTo>
            </a:path>
          </a:pathLst>
        </a:custGeom>
        <a:noFill/>
        <a:ln w="12700" cap="flat" cmpd="sng" algn="ctr">
          <a:solidFill>
            <a:schemeClr val="accent4">
              <a:lumMod val="5000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F0056A4A-D4BB-4D2E-B322-BC27637947A0}">
      <dsp:nvSpPr>
        <dsp:cNvPr id="0" name=""/>
        <dsp:cNvSpPr/>
      </dsp:nvSpPr>
      <dsp:spPr>
        <a:xfrm>
          <a:off x="2260778" y="601138"/>
          <a:ext cx="2195397" cy="138364"/>
        </a:xfrm>
        <a:custGeom>
          <a:avLst/>
          <a:gdLst/>
          <a:ahLst/>
          <a:cxnLst/>
          <a:rect l="0" t="0" r="0" b="0"/>
          <a:pathLst>
            <a:path>
              <a:moveTo>
                <a:pt x="2195397" y="0"/>
              </a:moveTo>
              <a:lnTo>
                <a:pt x="2195397" y="69182"/>
              </a:lnTo>
              <a:lnTo>
                <a:pt x="0" y="69182"/>
              </a:lnTo>
              <a:lnTo>
                <a:pt x="0" y="138364"/>
              </a:lnTo>
            </a:path>
          </a:pathLst>
        </a:custGeom>
        <a:noFill/>
        <a:ln w="12700" cap="flat" cmpd="sng" algn="ctr">
          <a:solidFill>
            <a:schemeClr val="accent4">
              <a:lumMod val="5000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AD447279-8D3D-4F0A-8081-41E58462CAB0}">
      <dsp:nvSpPr>
        <dsp:cNvPr id="0" name=""/>
        <dsp:cNvSpPr/>
      </dsp:nvSpPr>
      <dsp:spPr>
        <a:xfrm>
          <a:off x="688006" y="601138"/>
          <a:ext cx="3768169" cy="138364"/>
        </a:xfrm>
        <a:custGeom>
          <a:avLst/>
          <a:gdLst/>
          <a:ahLst/>
          <a:cxnLst/>
          <a:rect l="0" t="0" r="0" b="0"/>
          <a:pathLst>
            <a:path>
              <a:moveTo>
                <a:pt x="3768169" y="0"/>
              </a:moveTo>
              <a:lnTo>
                <a:pt x="3768169" y="69182"/>
              </a:lnTo>
              <a:lnTo>
                <a:pt x="0" y="69182"/>
              </a:lnTo>
              <a:lnTo>
                <a:pt x="0" y="138364"/>
              </a:lnTo>
            </a:path>
          </a:pathLst>
        </a:custGeom>
        <a:noFill/>
        <a:ln w="12700" cap="flat" cmpd="sng" algn="ctr">
          <a:solidFill>
            <a:schemeClr val="accent4">
              <a:lumMod val="5000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EFBF98D0-99D0-479B-86E2-EC462615A03A}">
      <dsp:nvSpPr>
        <dsp:cNvPr id="0" name=""/>
        <dsp:cNvSpPr/>
      </dsp:nvSpPr>
      <dsp:spPr>
        <a:xfrm>
          <a:off x="3442107" y="68858"/>
          <a:ext cx="2028137" cy="532279"/>
        </a:xfrm>
        <a:prstGeom prst="rect">
          <a:avLst/>
        </a:prstGeom>
        <a:gradFill rotWithShape="0">
          <a:gsLst>
            <a:gs pos="50000">
              <a:schemeClr val="accent4">
                <a:lumMod val="75000"/>
              </a:schemeClr>
            </a:gs>
            <a:gs pos="100000">
              <a:schemeClr val="accent4">
                <a:lumMod val="50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pl-PL" sz="1400" b="1" kern="1200" dirty="0" smtClean="0">
              <a:latin typeface="Century Gothic" panose="020B0502020202020204" pitchFamily="34" charset="0"/>
            </a:rPr>
            <a:t>NA POZIOMIE</a:t>
          </a:r>
        </a:p>
        <a:p>
          <a:pPr lvl="0" algn="ctr" defTabSz="622300">
            <a:lnSpc>
              <a:spcPct val="90000"/>
            </a:lnSpc>
            <a:spcBef>
              <a:spcPct val="0"/>
            </a:spcBef>
            <a:spcAft>
              <a:spcPct val="35000"/>
            </a:spcAft>
          </a:pPr>
          <a:r>
            <a:rPr lang="pl-PL" sz="1400" b="1" kern="1200" dirty="0" smtClean="0">
              <a:latin typeface="Century Gothic" panose="020B0502020202020204" pitchFamily="34" charset="0"/>
            </a:rPr>
            <a:t>KRAJOWYM</a:t>
          </a:r>
          <a:endParaRPr lang="pl-PL" sz="1400" b="1" kern="1200" dirty="0">
            <a:latin typeface="Century Gothic" panose="020B0502020202020204" pitchFamily="34" charset="0"/>
          </a:endParaRPr>
        </a:p>
      </dsp:txBody>
      <dsp:txXfrm>
        <a:off x="3442107" y="68858"/>
        <a:ext cx="2028137" cy="532279"/>
      </dsp:txXfrm>
    </dsp:sp>
    <dsp:sp modelId="{320FB095-9387-4A07-A5C0-DA0EA608DA11}">
      <dsp:nvSpPr>
        <dsp:cNvPr id="0" name=""/>
        <dsp:cNvSpPr/>
      </dsp:nvSpPr>
      <dsp:spPr>
        <a:xfrm>
          <a:off x="1064" y="739502"/>
          <a:ext cx="1373882" cy="1047872"/>
        </a:xfrm>
        <a:prstGeom prst="rect">
          <a:avLst/>
        </a:prstGeom>
        <a:gradFill rotWithShape="0">
          <a:gsLst>
            <a:gs pos="50000">
              <a:schemeClr val="accent4">
                <a:lumMod val="75000"/>
              </a:schemeClr>
            </a:gs>
            <a:gs pos="100000">
              <a:schemeClr val="accent4">
                <a:lumMod val="50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ts val="0"/>
            </a:spcAft>
          </a:pPr>
          <a:r>
            <a:rPr lang="pl-PL" sz="1200" b="1" kern="1200" dirty="0" smtClean="0">
              <a:latin typeface="Century Gothic" panose="020B0502020202020204" pitchFamily="34" charset="0"/>
            </a:rPr>
            <a:t>Strategia Rozwoju Kapitału</a:t>
          </a:r>
        </a:p>
        <a:p>
          <a:pPr lvl="0" algn="ctr" defTabSz="533400">
            <a:lnSpc>
              <a:spcPct val="90000"/>
            </a:lnSpc>
            <a:spcBef>
              <a:spcPct val="0"/>
            </a:spcBef>
            <a:spcAft>
              <a:spcPts val="0"/>
            </a:spcAft>
          </a:pPr>
          <a:r>
            <a:rPr lang="pl-PL" sz="1200" b="1" kern="1200" dirty="0" smtClean="0">
              <a:latin typeface="Century Gothic" panose="020B0502020202020204" pitchFamily="34" charset="0"/>
            </a:rPr>
            <a:t>Społecznego 2030</a:t>
          </a:r>
          <a:endParaRPr lang="pl-PL" sz="1200" b="1" kern="1200" dirty="0">
            <a:latin typeface="Century Gothic" panose="020B0502020202020204" pitchFamily="34" charset="0"/>
          </a:endParaRPr>
        </a:p>
      </dsp:txBody>
      <dsp:txXfrm>
        <a:off x="1064" y="739502"/>
        <a:ext cx="1373882" cy="1047872"/>
      </dsp:txXfrm>
    </dsp:sp>
    <dsp:sp modelId="{BA2D8321-364D-433A-B3E2-62515859C14C}">
      <dsp:nvSpPr>
        <dsp:cNvPr id="0" name=""/>
        <dsp:cNvSpPr/>
      </dsp:nvSpPr>
      <dsp:spPr>
        <a:xfrm>
          <a:off x="1513312" y="739502"/>
          <a:ext cx="1494932" cy="1047872"/>
        </a:xfrm>
        <a:prstGeom prst="rect">
          <a:avLst/>
        </a:prstGeom>
        <a:gradFill rotWithShape="0">
          <a:gsLst>
            <a:gs pos="50000">
              <a:schemeClr val="accent4">
                <a:lumMod val="75000"/>
              </a:schemeClr>
            </a:gs>
            <a:gs pos="100000">
              <a:schemeClr val="accent4">
                <a:lumMod val="50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ts val="0"/>
            </a:spcAft>
          </a:pPr>
          <a:r>
            <a:rPr lang="pl-PL" sz="1200" b="1" kern="1200" dirty="0" smtClean="0">
              <a:latin typeface="Century Gothic" panose="020B0502020202020204" pitchFamily="34" charset="0"/>
            </a:rPr>
            <a:t>Strategia na rzecz</a:t>
          </a:r>
        </a:p>
        <a:p>
          <a:pPr lvl="0" algn="ctr" defTabSz="533400">
            <a:lnSpc>
              <a:spcPct val="90000"/>
            </a:lnSpc>
            <a:spcBef>
              <a:spcPct val="0"/>
            </a:spcBef>
            <a:spcAft>
              <a:spcPts val="0"/>
            </a:spcAft>
          </a:pPr>
          <a:r>
            <a:rPr lang="pl-PL" sz="1200" b="1" kern="1200" dirty="0" smtClean="0">
              <a:latin typeface="Century Gothic" panose="020B0502020202020204" pitchFamily="34" charset="0"/>
            </a:rPr>
            <a:t>Odpowiedzialnego Rozwoju do</a:t>
          </a:r>
        </a:p>
        <a:p>
          <a:pPr lvl="0" algn="ctr" defTabSz="533400">
            <a:lnSpc>
              <a:spcPct val="90000"/>
            </a:lnSpc>
            <a:spcBef>
              <a:spcPct val="0"/>
            </a:spcBef>
            <a:spcAft>
              <a:spcPts val="0"/>
            </a:spcAft>
          </a:pPr>
          <a:r>
            <a:rPr lang="pl-PL" sz="1200" b="1" kern="1200" dirty="0" smtClean="0">
              <a:latin typeface="Century Gothic" panose="020B0502020202020204" pitchFamily="34" charset="0"/>
            </a:rPr>
            <a:t>roku 2020 (perspektywa 2030)</a:t>
          </a:r>
          <a:endParaRPr lang="pl-PL" sz="1200" b="1" kern="1200" dirty="0">
            <a:latin typeface="Century Gothic" panose="020B0502020202020204" pitchFamily="34" charset="0"/>
          </a:endParaRPr>
        </a:p>
      </dsp:txBody>
      <dsp:txXfrm>
        <a:off x="1513312" y="739502"/>
        <a:ext cx="1494932" cy="1047872"/>
      </dsp:txXfrm>
    </dsp:sp>
    <dsp:sp modelId="{71BB3DEF-BFC5-4FFD-86D6-9D0E4E832717}">
      <dsp:nvSpPr>
        <dsp:cNvPr id="0" name=""/>
        <dsp:cNvSpPr/>
      </dsp:nvSpPr>
      <dsp:spPr>
        <a:xfrm>
          <a:off x="3141259" y="739509"/>
          <a:ext cx="1747434" cy="1047872"/>
        </a:xfrm>
        <a:prstGeom prst="rect">
          <a:avLst/>
        </a:prstGeom>
        <a:gradFill rotWithShape="0">
          <a:gsLst>
            <a:gs pos="50000">
              <a:schemeClr val="accent4">
                <a:lumMod val="75000"/>
              </a:schemeClr>
            </a:gs>
            <a:gs pos="100000">
              <a:schemeClr val="accent4">
                <a:lumMod val="50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ts val="0"/>
            </a:spcAft>
          </a:pPr>
          <a:r>
            <a:rPr lang="pl-PL" sz="1200" b="1" kern="1200" dirty="0" smtClean="0">
              <a:latin typeface="Century Gothic" panose="020B0502020202020204" pitchFamily="34" charset="0"/>
            </a:rPr>
            <a:t>Krajowa Polityka Miejska do roku</a:t>
          </a:r>
        </a:p>
        <a:p>
          <a:pPr lvl="0" algn="ctr" defTabSz="533400">
            <a:lnSpc>
              <a:spcPct val="90000"/>
            </a:lnSpc>
            <a:spcBef>
              <a:spcPct val="0"/>
            </a:spcBef>
            <a:spcAft>
              <a:spcPts val="0"/>
            </a:spcAft>
          </a:pPr>
          <a:r>
            <a:rPr lang="pl-PL" sz="1200" b="1" kern="1200" dirty="0" smtClean="0">
              <a:latin typeface="Century Gothic" panose="020B0502020202020204" pitchFamily="34" charset="0"/>
            </a:rPr>
            <a:t>2030</a:t>
          </a:r>
          <a:endParaRPr lang="pl-PL" sz="1200" b="1" kern="1200" dirty="0">
            <a:latin typeface="Century Gothic" panose="020B0502020202020204" pitchFamily="34" charset="0"/>
          </a:endParaRPr>
        </a:p>
      </dsp:txBody>
      <dsp:txXfrm>
        <a:off x="3141259" y="739509"/>
        <a:ext cx="1747434" cy="1047872"/>
      </dsp:txXfrm>
    </dsp:sp>
    <dsp:sp modelId="{C5CEFF09-80AA-4460-A398-8FDFB0C575F6}">
      <dsp:nvSpPr>
        <dsp:cNvPr id="0" name=""/>
        <dsp:cNvSpPr/>
      </dsp:nvSpPr>
      <dsp:spPr>
        <a:xfrm>
          <a:off x="5032409" y="739502"/>
          <a:ext cx="1918045" cy="1047872"/>
        </a:xfrm>
        <a:prstGeom prst="rect">
          <a:avLst/>
        </a:prstGeom>
        <a:gradFill rotWithShape="0">
          <a:gsLst>
            <a:gs pos="50000">
              <a:schemeClr val="accent4">
                <a:lumMod val="75000"/>
              </a:schemeClr>
            </a:gs>
            <a:gs pos="100000">
              <a:schemeClr val="accent4">
                <a:lumMod val="50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ts val="0"/>
            </a:spcAft>
          </a:pPr>
          <a:r>
            <a:rPr lang="pl-PL" sz="1200" b="1" kern="1200" dirty="0" smtClean="0">
              <a:latin typeface="Century Gothic" panose="020B0502020202020204" pitchFamily="34" charset="0"/>
            </a:rPr>
            <a:t>Rekomendacja Warszawska w Sprawie Odbudowy </a:t>
          </a:r>
        </a:p>
        <a:p>
          <a:pPr lvl="0" algn="ctr" defTabSz="533400">
            <a:lnSpc>
              <a:spcPct val="90000"/>
            </a:lnSpc>
            <a:spcBef>
              <a:spcPct val="0"/>
            </a:spcBef>
            <a:spcAft>
              <a:spcPts val="0"/>
            </a:spcAft>
          </a:pPr>
          <a:r>
            <a:rPr lang="pl-PL" sz="1200" b="1" kern="1200" dirty="0" smtClean="0">
              <a:latin typeface="Century Gothic" panose="020B0502020202020204" pitchFamily="34" charset="0"/>
            </a:rPr>
            <a:t>i Rekonstrukcji Dziedzictwa Kulturowego</a:t>
          </a:r>
          <a:endParaRPr lang="pl-PL" sz="1200" b="1" kern="1200" dirty="0">
            <a:latin typeface="Century Gothic" panose="020B0502020202020204" pitchFamily="34" charset="0"/>
          </a:endParaRPr>
        </a:p>
      </dsp:txBody>
      <dsp:txXfrm>
        <a:off x="5032409" y="739502"/>
        <a:ext cx="1918045" cy="1047872"/>
      </dsp:txXfrm>
    </dsp:sp>
    <dsp:sp modelId="{9F0C8E43-DA33-4CAA-BA1F-6292B3E749D6}">
      <dsp:nvSpPr>
        <dsp:cNvPr id="0" name=""/>
        <dsp:cNvSpPr/>
      </dsp:nvSpPr>
      <dsp:spPr>
        <a:xfrm>
          <a:off x="7088819" y="739502"/>
          <a:ext cx="1822468" cy="1047872"/>
        </a:xfrm>
        <a:prstGeom prst="rect">
          <a:avLst/>
        </a:prstGeom>
        <a:gradFill rotWithShape="0">
          <a:gsLst>
            <a:gs pos="50000">
              <a:schemeClr val="accent4">
                <a:lumMod val="75000"/>
              </a:schemeClr>
            </a:gs>
            <a:gs pos="100000">
              <a:schemeClr val="accent4">
                <a:lumMod val="50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ts val="0"/>
            </a:spcAft>
          </a:pPr>
          <a:r>
            <a:rPr lang="pl-PL" sz="1200" b="1" kern="1200" dirty="0" smtClean="0">
              <a:latin typeface="Century Gothic" panose="020B0502020202020204" pitchFamily="34" charset="0"/>
            </a:rPr>
            <a:t>Krajowy Program Ochrony</a:t>
          </a:r>
        </a:p>
        <a:p>
          <a:pPr lvl="0" algn="ctr" defTabSz="533400">
            <a:lnSpc>
              <a:spcPct val="90000"/>
            </a:lnSpc>
            <a:spcBef>
              <a:spcPct val="0"/>
            </a:spcBef>
            <a:spcAft>
              <a:spcPts val="0"/>
            </a:spcAft>
          </a:pPr>
          <a:r>
            <a:rPr lang="pl-PL" sz="1200" b="1" kern="1200" dirty="0" smtClean="0">
              <a:latin typeface="Century Gothic" panose="020B0502020202020204" pitchFamily="34" charset="0"/>
            </a:rPr>
            <a:t>Zabytków i Opieki nad Zabytkami</a:t>
          </a:r>
        </a:p>
        <a:p>
          <a:pPr lvl="0" algn="ctr" defTabSz="533400">
            <a:lnSpc>
              <a:spcPct val="90000"/>
            </a:lnSpc>
            <a:spcBef>
              <a:spcPct val="0"/>
            </a:spcBef>
            <a:spcAft>
              <a:spcPts val="0"/>
            </a:spcAft>
          </a:pPr>
          <a:r>
            <a:rPr lang="pl-PL" sz="1200" b="1" kern="1200" dirty="0" smtClean="0">
              <a:latin typeface="Century Gothic" panose="020B0502020202020204" pitchFamily="34" charset="0"/>
            </a:rPr>
            <a:t>na lata 2023-2026</a:t>
          </a:r>
          <a:endParaRPr lang="pl-PL" sz="1200" b="1" kern="1200" dirty="0">
            <a:latin typeface="Century Gothic" panose="020B0502020202020204" pitchFamily="34" charset="0"/>
          </a:endParaRPr>
        </a:p>
      </dsp:txBody>
      <dsp:txXfrm>
        <a:off x="7088819" y="739502"/>
        <a:ext cx="1822468" cy="104787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D905CB-4A8B-4A70-A6C1-40660A308E83}">
      <dsp:nvSpPr>
        <dsp:cNvPr id="0" name=""/>
        <dsp:cNvSpPr/>
      </dsp:nvSpPr>
      <dsp:spPr>
        <a:xfrm>
          <a:off x="4456176" y="588327"/>
          <a:ext cx="1797654" cy="136766"/>
        </a:xfrm>
        <a:custGeom>
          <a:avLst/>
          <a:gdLst/>
          <a:ahLst/>
          <a:cxnLst/>
          <a:rect l="0" t="0" r="0" b="0"/>
          <a:pathLst>
            <a:path>
              <a:moveTo>
                <a:pt x="0" y="0"/>
              </a:moveTo>
              <a:lnTo>
                <a:pt x="0" y="62086"/>
              </a:lnTo>
              <a:lnTo>
                <a:pt x="1797654" y="62086"/>
              </a:lnTo>
              <a:lnTo>
                <a:pt x="1797654" y="136766"/>
              </a:lnTo>
            </a:path>
          </a:pathLst>
        </a:custGeom>
        <a:noFill/>
        <a:ln w="127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507A6A2-194A-4528-B61A-8BA6BADB6E9B}">
      <dsp:nvSpPr>
        <dsp:cNvPr id="0" name=""/>
        <dsp:cNvSpPr/>
      </dsp:nvSpPr>
      <dsp:spPr>
        <a:xfrm>
          <a:off x="4279394" y="588327"/>
          <a:ext cx="176781" cy="136766"/>
        </a:xfrm>
        <a:custGeom>
          <a:avLst/>
          <a:gdLst/>
          <a:ahLst/>
          <a:cxnLst/>
          <a:rect l="0" t="0" r="0" b="0"/>
          <a:pathLst>
            <a:path>
              <a:moveTo>
                <a:pt x="176781" y="0"/>
              </a:moveTo>
              <a:lnTo>
                <a:pt x="176781" y="62086"/>
              </a:lnTo>
              <a:lnTo>
                <a:pt x="0" y="62086"/>
              </a:lnTo>
              <a:lnTo>
                <a:pt x="0" y="136766"/>
              </a:lnTo>
            </a:path>
          </a:pathLst>
        </a:custGeom>
        <a:noFill/>
        <a:ln w="127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0056A4A-D4BB-4D2E-B322-BC27637947A0}">
      <dsp:nvSpPr>
        <dsp:cNvPr id="0" name=""/>
        <dsp:cNvSpPr/>
      </dsp:nvSpPr>
      <dsp:spPr>
        <a:xfrm>
          <a:off x="2481740" y="588327"/>
          <a:ext cx="1974435" cy="136766"/>
        </a:xfrm>
        <a:custGeom>
          <a:avLst/>
          <a:gdLst/>
          <a:ahLst/>
          <a:cxnLst/>
          <a:rect l="0" t="0" r="0" b="0"/>
          <a:pathLst>
            <a:path>
              <a:moveTo>
                <a:pt x="1974435" y="0"/>
              </a:moveTo>
              <a:lnTo>
                <a:pt x="1974435" y="62086"/>
              </a:lnTo>
              <a:lnTo>
                <a:pt x="0" y="62086"/>
              </a:lnTo>
              <a:lnTo>
                <a:pt x="0" y="136766"/>
              </a:lnTo>
            </a:path>
          </a:pathLst>
        </a:custGeom>
        <a:noFill/>
        <a:ln w="127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FBF98D0-99D0-479B-86E2-EC462615A03A}">
      <dsp:nvSpPr>
        <dsp:cNvPr id="0" name=""/>
        <dsp:cNvSpPr/>
      </dsp:nvSpPr>
      <dsp:spPr>
        <a:xfrm>
          <a:off x="3361525" y="13751"/>
          <a:ext cx="2189300" cy="574576"/>
        </a:xfrm>
        <a:prstGeom prst="rect">
          <a:avLst/>
        </a:prstGeom>
        <a:gradFill rotWithShape="0">
          <a:gsLst>
            <a:gs pos="50000">
              <a:schemeClr val="accent6">
                <a:lumMod val="75000"/>
              </a:schemeClr>
            </a:gs>
            <a:gs pos="100000">
              <a:schemeClr val="accent6">
                <a:lumMod val="50000"/>
              </a:schemeClr>
            </a:gs>
          </a:gsLst>
          <a:lin ang="5400000" scaled="0"/>
        </a:gra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pl-PL" sz="1400" b="1" kern="1200" dirty="0" smtClean="0">
              <a:latin typeface="Century Gothic" panose="020B0502020202020204" pitchFamily="34" charset="0"/>
            </a:rPr>
            <a:t>NA POZIOMIE</a:t>
          </a:r>
        </a:p>
        <a:p>
          <a:pPr lvl="0" algn="ctr" defTabSz="622300">
            <a:lnSpc>
              <a:spcPct val="90000"/>
            </a:lnSpc>
            <a:spcBef>
              <a:spcPct val="0"/>
            </a:spcBef>
            <a:spcAft>
              <a:spcPct val="35000"/>
            </a:spcAft>
          </a:pPr>
          <a:r>
            <a:rPr lang="pl-PL" sz="1400" b="1" kern="1200" dirty="0" smtClean="0">
              <a:latin typeface="Century Gothic" panose="020B0502020202020204" pitchFamily="34" charset="0"/>
            </a:rPr>
            <a:t>REGIONALNYM</a:t>
          </a:r>
          <a:endParaRPr lang="pl-PL" sz="1400" b="1" kern="1200" dirty="0">
            <a:latin typeface="Century Gothic" panose="020B0502020202020204" pitchFamily="34" charset="0"/>
          </a:endParaRPr>
        </a:p>
      </dsp:txBody>
      <dsp:txXfrm>
        <a:off x="3361525" y="13751"/>
        <a:ext cx="2189300" cy="574576"/>
      </dsp:txXfrm>
    </dsp:sp>
    <dsp:sp modelId="{BA2D8321-364D-433A-B3E2-62515859C14C}">
      <dsp:nvSpPr>
        <dsp:cNvPr id="0" name=""/>
        <dsp:cNvSpPr/>
      </dsp:nvSpPr>
      <dsp:spPr>
        <a:xfrm>
          <a:off x="1674878" y="725094"/>
          <a:ext cx="1613724" cy="1131139"/>
        </a:xfrm>
        <a:prstGeom prst="rect">
          <a:avLst/>
        </a:prstGeom>
        <a:gradFill rotWithShape="0">
          <a:gsLst>
            <a:gs pos="50000">
              <a:schemeClr val="accent6">
                <a:lumMod val="75000"/>
              </a:schemeClr>
            </a:gs>
            <a:gs pos="100000">
              <a:schemeClr val="accent6">
                <a:lumMod val="50000"/>
              </a:schemeClr>
            </a:gs>
          </a:gsLst>
          <a:lin ang="5400000" scaled="0"/>
        </a:gra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ts val="0"/>
            </a:spcAft>
          </a:pPr>
          <a:r>
            <a:rPr lang="pl-PL" sz="1200" b="1" kern="1200" dirty="0" smtClean="0">
              <a:latin typeface="Century Gothic" panose="020B0502020202020204" pitchFamily="34" charset="0"/>
            </a:rPr>
            <a:t>Strategia Rozwoju Województwa</a:t>
          </a:r>
        </a:p>
        <a:p>
          <a:pPr lvl="0" algn="ctr" defTabSz="533400">
            <a:lnSpc>
              <a:spcPct val="90000"/>
            </a:lnSpc>
            <a:spcBef>
              <a:spcPct val="0"/>
            </a:spcBef>
            <a:spcAft>
              <a:spcPts val="0"/>
            </a:spcAft>
          </a:pPr>
          <a:r>
            <a:rPr lang="pl-PL" sz="1200" b="1" kern="1200" dirty="0" smtClean="0">
              <a:latin typeface="Century Gothic" panose="020B0502020202020204" pitchFamily="34" charset="0"/>
            </a:rPr>
            <a:t>Łódzkiego 2030</a:t>
          </a:r>
          <a:endParaRPr lang="pl-PL" sz="1200" b="1" kern="1200" dirty="0">
            <a:latin typeface="Century Gothic" panose="020B0502020202020204" pitchFamily="34" charset="0"/>
          </a:endParaRPr>
        </a:p>
      </dsp:txBody>
      <dsp:txXfrm>
        <a:off x="1674878" y="725094"/>
        <a:ext cx="1613724" cy="1131139"/>
      </dsp:txXfrm>
    </dsp:sp>
    <dsp:sp modelId="{C5CEFF09-80AA-4460-A398-8FDFB0C575F6}">
      <dsp:nvSpPr>
        <dsp:cNvPr id="0" name=""/>
        <dsp:cNvSpPr/>
      </dsp:nvSpPr>
      <dsp:spPr>
        <a:xfrm>
          <a:off x="3437962" y="725094"/>
          <a:ext cx="1682864" cy="1131139"/>
        </a:xfrm>
        <a:prstGeom prst="rect">
          <a:avLst/>
        </a:prstGeom>
        <a:gradFill rotWithShape="0">
          <a:gsLst>
            <a:gs pos="50000">
              <a:schemeClr val="accent6">
                <a:lumMod val="75000"/>
              </a:schemeClr>
            </a:gs>
            <a:gs pos="100000">
              <a:schemeClr val="accent6">
                <a:lumMod val="50000"/>
              </a:schemeClr>
            </a:gs>
          </a:gsLst>
          <a:lin ang="5400000" scaled="0"/>
        </a:gra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ts val="0"/>
            </a:spcAft>
          </a:pPr>
          <a:r>
            <a:rPr lang="pl-PL" sz="1200" b="1" kern="1200" dirty="0" smtClean="0">
              <a:latin typeface="Century Gothic" panose="020B0502020202020204" pitchFamily="34" charset="0"/>
            </a:rPr>
            <a:t>Plan zagospodarowania</a:t>
          </a:r>
        </a:p>
        <a:p>
          <a:pPr lvl="0" algn="ctr" defTabSz="533400">
            <a:lnSpc>
              <a:spcPct val="90000"/>
            </a:lnSpc>
            <a:spcBef>
              <a:spcPct val="0"/>
            </a:spcBef>
            <a:spcAft>
              <a:spcPts val="0"/>
            </a:spcAft>
          </a:pPr>
          <a:r>
            <a:rPr lang="pl-PL" sz="1200" b="1" kern="1200" dirty="0" smtClean="0">
              <a:latin typeface="Century Gothic" panose="020B0502020202020204" pitchFamily="34" charset="0"/>
            </a:rPr>
            <a:t>przestrzennego województwa</a:t>
          </a:r>
        </a:p>
        <a:p>
          <a:pPr lvl="0" algn="ctr" defTabSz="533400">
            <a:lnSpc>
              <a:spcPct val="90000"/>
            </a:lnSpc>
            <a:spcBef>
              <a:spcPct val="0"/>
            </a:spcBef>
            <a:spcAft>
              <a:spcPts val="0"/>
            </a:spcAft>
          </a:pPr>
          <a:r>
            <a:rPr lang="pl-PL" sz="1200" b="1" kern="1200" dirty="0" smtClean="0">
              <a:latin typeface="Century Gothic" panose="020B0502020202020204" pitchFamily="34" charset="0"/>
            </a:rPr>
            <a:t>łódzkiego 2030+</a:t>
          </a:r>
          <a:endParaRPr lang="pl-PL" sz="1200" b="1" kern="1200" dirty="0">
            <a:latin typeface="Century Gothic" panose="020B0502020202020204" pitchFamily="34" charset="0"/>
          </a:endParaRPr>
        </a:p>
      </dsp:txBody>
      <dsp:txXfrm>
        <a:off x="3437962" y="725094"/>
        <a:ext cx="1682864" cy="1131139"/>
      </dsp:txXfrm>
    </dsp:sp>
    <dsp:sp modelId="{9F0C8E43-DA33-4CAA-BA1F-6292B3E749D6}">
      <dsp:nvSpPr>
        <dsp:cNvPr id="0" name=""/>
        <dsp:cNvSpPr/>
      </dsp:nvSpPr>
      <dsp:spPr>
        <a:xfrm>
          <a:off x="5270186" y="725094"/>
          <a:ext cx="1967287" cy="1131139"/>
        </a:xfrm>
        <a:prstGeom prst="rect">
          <a:avLst/>
        </a:prstGeom>
        <a:gradFill rotWithShape="0">
          <a:gsLst>
            <a:gs pos="50000">
              <a:schemeClr val="accent6">
                <a:lumMod val="75000"/>
              </a:schemeClr>
            </a:gs>
            <a:gs pos="100000">
              <a:schemeClr val="accent6">
                <a:lumMod val="50000"/>
              </a:schemeClr>
            </a:gs>
          </a:gsLst>
          <a:lin ang="5400000" scaled="0"/>
        </a:gra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ts val="0"/>
            </a:spcAft>
          </a:pPr>
          <a:r>
            <a:rPr lang="pl-PL" sz="1200" b="1" kern="1200" dirty="0" smtClean="0">
              <a:latin typeface="Century Gothic" panose="020B0502020202020204" pitchFamily="34" charset="0"/>
            </a:rPr>
            <a:t>Wojewódzki plan ochrony zabytków na wypadek konfliktu zbrojnego </a:t>
          </a:r>
          <a:br>
            <a:rPr lang="pl-PL" sz="1200" b="1" kern="1200" dirty="0" smtClean="0">
              <a:latin typeface="Century Gothic" panose="020B0502020202020204" pitchFamily="34" charset="0"/>
            </a:rPr>
          </a:br>
          <a:r>
            <a:rPr lang="pl-PL" sz="1200" b="1" kern="1200" dirty="0" smtClean="0">
              <a:latin typeface="Century Gothic" panose="020B0502020202020204" pitchFamily="34" charset="0"/>
            </a:rPr>
            <a:t>i sytuacji kryzysowej</a:t>
          </a:r>
        </a:p>
      </dsp:txBody>
      <dsp:txXfrm>
        <a:off x="5270186" y="725094"/>
        <a:ext cx="1967287" cy="113113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07A6A2-194A-4528-B61A-8BA6BADB6E9B}">
      <dsp:nvSpPr>
        <dsp:cNvPr id="0" name=""/>
        <dsp:cNvSpPr/>
      </dsp:nvSpPr>
      <dsp:spPr>
        <a:xfrm>
          <a:off x="4638673" y="447096"/>
          <a:ext cx="3479303" cy="182231"/>
        </a:xfrm>
        <a:custGeom>
          <a:avLst/>
          <a:gdLst/>
          <a:ahLst/>
          <a:cxnLst/>
          <a:rect l="0" t="0" r="0" b="0"/>
          <a:pathLst>
            <a:path>
              <a:moveTo>
                <a:pt x="0" y="0"/>
              </a:moveTo>
              <a:lnTo>
                <a:pt x="0" y="91115"/>
              </a:lnTo>
              <a:lnTo>
                <a:pt x="3479303" y="91115"/>
              </a:lnTo>
              <a:lnTo>
                <a:pt x="3479303" y="182231"/>
              </a:lnTo>
            </a:path>
          </a:pathLst>
        </a:custGeom>
        <a:noFill/>
        <a:ln w="12700" cap="flat" cmpd="sng" algn="ctr">
          <a:solidFill>
            <a:schemeClr val="accent2">
              <a:tint val="9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B4775413-050D-4622-BB28-48DBC5C04949}">
      <dsp:nvSpPr>
        <dsp:cNvPr id="0" name=""/>
        <dsp:cNvSpPr/>
      </dsp:nvSpPr>
      <dsp:spPr>
        <a:xfrm>
          <a:off x="4638673" y="447096"/>
          <a:ext cx="1292919" cy="182231"/>
        </a:xfrm>
        <a:custGeom>
          <a:avLst/>
          <a:gdLst/>
          <a:ahLst/>
          <a:cxnLst/>
          <a:rect l="0" t="0" r="0" b="0"/>
          <a:pathLst>
            <a:path>
              <a:moveTo>
                <a:pt x="0" y="0"/>
              </a:moveTo>
              <a:lnTo>
                <a:pt x="0" y="91115"/>
              </a:lnTo>
              <a:lnTo>
                <a:pt x="1292919" y="91115"/>
              </a:lnTo>
              <a:lnTo>
                <a:pt x="1292919" y="182231"/>
              </a:lnTo>
            </a:path>
          </a:pathLst>
        </a:custGeom>
        <a:noFill/>
        <a:ln w="12700" cap="flat" cmpd="sng" algn="ctr">
          <a:solidFill>
            <a:schemeClr val="accent2">
              <a:tint val="9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F0056A4A-D4BB-4D2E-B322-BC27637947A0}">
      <dsp:nvSpPr>
        <dsp:cNvPr id="0" name=""/>
        <dsp:cNvSpPr/>
      </dsp:nvSpPr>
      <dsp:spPr>
        <a:xfrm>
          <a:off x="3746671" y="447096"/>
          <a:ext cx="892001" cy="182231"/>
        </a:xfrm>
        <a:custGeom>
          <a:avLst/>
          <a:gdLst/>
          <a:ahLst/>
          <a:cxnLst/>
          <a:rect l="0" t="0" r="0" b="0"/>
          <a:pathLst>
            <a:path>
              <a:moveTo>
                <a:pt x="892001" y="0"/>
              </a:moveTo>
              <a:lnTo>
                <a:pt x="892001" y="91115"/>
              </a:lnTo>
              <a:lnTo>
                <a:pt x="0" y="91115"/>
              </a:lnTo>
              <a:lnTo>
                <a:pt x="0" y="182231"/>
              </a:lnTo>
            </a:path>
          </a:pathLst>
        </a:custGeom>
        <a:noFill/>
        <a:ln w="12700" cap="flat" cmpd="sng" algn="ctr">
          <a:solidFill>
            <a:schemeClr val="accent2">
              <a:tint val="9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AD447279-8D3D-4F0A-8081-41E58462CAB0}">
      <dsp:nvSpPr>
        <dsp:cNvPr id="0" name=""/>
        <dsp:cNvSpPr/>
      </dsp:nvSpPr>
      <dsp:spPr>
        <a:xfrm>
          <a:off x="1359932" y="447096"/>
          <a:ext cx="3278740" cy="187616"/>
        </a:xfrm>
        <a:custGeom>
          <a:avLst/>
          <a:gdLst/>
          <a:ahLst/>
          <a:cxnLst/>
          <a:rect l="0" t="0" r="0" b="0"/>
          <a:pathLst>
            <a:path>
              <a:moveTo>
                <a:pt x="3278740" y="0"/>
              </a:moveTo>
              <a:lnTo>
                <a:pt x="3278740" y="96500"/>
              </a:lnTo>
              <a:lnTo>
                <a:pt x="0" y="96500"/>
              </a:lnTo>
              <a:lnTo>
                <a:pt x="0" y="187616"/>
              </a:lnTo>
            </a:path>
          </a:pathLst>
        </a:custGeom>
        <a:noFill/>
        <a:ln w="12700" cap="flat" cmpd="sng" algn="ctr">
          <a:solidFill>
            <a:schemeClr val="accent2">
              <a:tint val="9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EFBF98D0-99D0-479B-86E2-EC462615A03A}">
      <dsp:nvSpPr>
        <dsp:cNvPr id="0" name=""/>
        <dsp:cNvSpPr/>
      </dsp:nvSpPr>
      <dsp:spPr>
        <a:xfrm>
          <a:off x="3624875" y="231694"/>
          <a:ext cx="2027595" cy="215402"/>
        </a:xfrm>
        <a:prstGeom prst="rect">
          <a:avLst/>
        </a:prstGeom>
        <a:gradFill rotWithShape="0">
          <a:gsLst>
            <a:gs pos="0">
              <a:schemeClr val="accent2">
                <a:shade val="60000"/>
                <a:hueOff val="0"/>
                <a:satOff val="0"/>
                <a:lumOff val="0"/>
                <a:alphaOff val="0"/>
                <a:tint val="94000"/>
                <a:satMod val="103000"/>
                <a:lumMod val="102000"/>
              </a:schemeClr>
            </a:gs>
            <a:gs pos="50000">
              <a:schemeClr val="accent2">
                <a:shade val="60000"/>
                <a:hueOff val="0"/>
                <a:satOff val="0"/>
                <a:lumOff val="0"/>
                <a:alphaOff val="0"/>
                <a:shade val="100000"/>
                <a:satMod val="110000"/>
                <a:lumMod val="100000"/>
              </a:schemeClr>
            </a:gs>
            <a:gs pos="100000">
              <a:schemeClr val="accent2">
                <a:shade val="60000"/>
                <a:hueOff val="0"/>
                <a:satOff val="0"/>
                <a:lumOff val="0"/>
                <a:alphaOff val="0"/>
                <a:shade val="78000"/>
                <a:satMod val="120000"/>
                <a:lumMod val="99000"/>
              </a:schemeClr>
            </a:gs>
          </a:gsLst>
          <a:lin ang="5400000" scaled="0"/>
        </a:gradFill>
        <a:ln>
          <a:solidFill>
            <a:srgbClr val="000000"/>
          </a:solid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pl-PL" sz="1200" b="1" kern="1200" dirty="0" smtClean="0">
              <a:solidFill>
                <a:schemeClr val="tx1"/>
              </a:solidFill>
              <a:latin typeface="Century Gothic" panose="020B0502020202020204" pitchFamily="34" charset="0"/>
            </a:rPr>
            <a:t>BUDŻET PAŃSTWA</a:t>
          </a:r>
          <a:endParaRPr lang="pl-PL" sz="1200" b="1" kern="1200" dirty="0">
            <a:solidFill>
              <a:schemeClr val="tx1"/>
            </a:solidFill>
            <a:latin typeface="Century Gothic" panose="020B0502020202020204" pitchFamily="34" charset="0"/>
          </a:endParaRPr>
        </a:p>
      </dsp:txBody>
      <dsp:txXfrm>
        <a:off x="3624875" y="231694"/>
        <a:ext cx="2027595" cy="215402"/>
      </dsp:txXfrm>
    </dsp:sp>
    <dsp:sp modelId="{320FB095-9387-4A07-A5C0-DA0EA608DA11}">
      <dsp:nvSpPr>
        <dsp:cNvPr id="0" name=""/>
        <dsp:cNvSpPr/>
      </dsp:nvSpPr>
      <dsp:spPr>
        <a:xfrm>
          <a:off x="186118" y="634712"/>
          <a:ext cx="2347628" cy="1225554"/>
        </a:xfrm>
        <a:prstGeom prst="rect">
          <a:avLst/>
        </a:prstGeom>
        <a:gradFill rotWithShape="0">
          <a:gsLst>
            <a:gs pos="0">
              <a:schemeClr val="accent2">
                <a:shade val="80000"/>
                <a:hueOff val="0"/>
                <a:satOff val="0"/>
                <a:lumOff val="0"/>
                <a:alphaOff val="0"/>
                <a:tint val="94000"/>
                <a:satMod val="103000"/>
                <a:lumMod val="102000"/>
              </a:schemeClr>
            </a:gs>
            <a:gs pos="50000">
              <a:schemeClr val="accent2">
                <a:shade val="80000"/>
                <a:hueOff val="0"/>
                <a:satOff val="0"/>
                <a:lumOff val="0"/>
                <a:alphaOff val="0"/>
                <a:shade val="100000"/>
                <a:satMod val="110000"/>
                <a:lumMod val="100000"/>
              </a:schemeClr>
            </a:gs>
            <a:gs pos="100000">
              <a:schemeClr val="accent2">
                <a:shade val="80000"/>
                <a:hueOff val="0"/>
                <a:satOff val="0"/>
                <a:lumOff val="0"/>
                <a:alphaOff val="0"/>
                <a:shade val="78000"/>
                <a:satMod val="120000"/>
                <a:lumMod val="99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pl-PL" sz="1200" b="1" kern="1200" dirty="0" smtClean="0">
              <a:solidFill>
                <a:schemeClr val="tx1"/>
              </a:solidFill>
              <a:latin typeface="Century Gothic" panose="020B0502020202020204" pitchFamily="34" charset="0"/>
            </a:rPr>
            <a:t>MINISTERSTWO KULTURY </a:t>
          </a:r>
          <a:br>
            <a:rPr lang="pl-PL" sz="1200" b="1" kern="1200" dirty="0" smtClean="0">
              <a:solidFill>
                <a:schemeClr val="tx1"/>
              </a:solidFill>
              <a:latin typeface="Century Gothic" panose="020B0502020202020204" pitchFamily="34" charset="0"/>
            </a:rPr>
          </a:br>
          <a:r>
            <a:rPr lang="pl-PL" sz="1200" b="1" kern="1200" dirty="0" smtClean="0">
              <a:solidFill>
                <a:schemeClr val="tx1"/>
              </a:solidFill>
              <a:latin typeface="Century Gothic" panose="020B0502020202020204" pitchFamily="34" charset="0"/>
            </a:rPr>
            <a:t>I DZIEDZICTWA NARODOWEGO</a:t>
          </a:r>
        </a:p>
        <a:p>
          <a:pPr lvl="0" algn="ctr" defTabSz="533400">
            <a:lnSpc>
              <a:spcPct val="90000"/>
            </a:lnSpc>
            <a:spcBef>
              <a:spcPct val="0"/>
            </a:spcBef>
            <a:spcAft>
              <a:spcPct val="35000"/>
            </a:spcAft>
          </a:pPr>
          <a:endParaRPr lang="pl-PL" sz="400" b="1" kern="1200" dirty="0" smtClean="0">
            <a:solidFill>
              <a:schemeClr val="tx1"/>
            </a:solidFill>
            <a:latin typeface="Century Gothic" panose="020B0502020202020204" pitchFamily="34" charset="0"/>
          </a:endParaRPr>
        </a:p>
        <a:p>
          <a:pPr lvl="0" algn="ctr" defTabSz="533400">
            <a:lnSpc>
              <a:spcPct val="90000"/>
            </a:lnSpc>
            <a:spcBef>
              <a:spcPct val="0"/>
            </a:spcBef>
            <a:spcAft>
              <a:spcPct val="35000"/>
            </a:spcAft>
          </a:pPr>
          <a:r>
            <a:rPr lang="pl-PL" sz="1200" b="1" kern="1200" dirty="0" smtClean="0">
              <a:solidFill>
                <a:schemeClr val="tx1"/>
              </a:solidFill>
              <a:latin typeface="Century Gothic" panose="020B0502020202020204" pitchFamily="34" charset="0"/>
            </a:rPr>
            <a:t>(</a:t>
          </a:r>
          <a:r>
            <a:rPr lang="pl-PL" sz="900" b="1" kern="1200" dirty="0" smtClean="0">
              <a:solidFill>
                <a:schemeClr val="tx1"/>
              </a:solidFill>
              <a:latin typeface="Century Gothic" panose="020B0502020202020204" pitchFamily="34" charset="0"/>
            </a:rPr>
            <a:t>m. in. Ochrona zabytków, Ochrona zabytków archeologicznych, Wspieranie działań muzealnych, Rządowy Program Odbudowy Zabytków</a:t>
          </a:r>
          <a:r>
            <a:rPr lang="pl-PL" sz="1200" b="1" kern="1200" dirty="0" smtClean="0">
              <a:solidFill>
                <a:schemeClr val="tx1"/>
              </a:solidFill>
              <a:latin typeface="Century Gothic" panose="020B0502020202020204" pitchFamily="34" charset="0"/>
            </a:rPr>
            <a:t>)</a:t>
          </a:r>
          <a:endParaRPr lang="pl-PL" sz="1200" b="1" kern="1200" dirty="0">
            <a:solidFill>
              <a:schemeClr val="tx1"/>
            </a:solidFill>
            <a:latin typeface="Century Gothic" panose="020B0502020202020204" pitchFamily="34" charset="0"/>
          </a:endParaRPr>
        </a:p>
      </dsp:txBody>
      <dsp:txXfrm>
        <a:off x="186118" y="634712"/>
        <a:ext cx="2347628" cy="1225554"/>
      </dsp:txXfrm>
    </dsp:sp>
    <dsp:sp modelId="{BA2D8321-364D-433A-B3E2-62515859C14C}">
      <dsp:nvSpPr>
        <dsp:cNvPr id="0" name=""/>
        <dsp:cNvSpPr/>
      </dsp:nvSpPr>
      <dsp:spPr>
        <a:xfrm>
          <a:off x="2583521" y="629328"/>
          <a:ext cx="2326298" cy="1229724"/>
        </a:xfrm>
        <a:prstGeom prst="rect">
          <a:avLst/>
        </a:prstGeom>
        <a:gradFill rotWithShape="0">
          <a:gsLst>
            <a:gs pos="0">
              <a:schemeClr val="accent2">
                <a:shade val="80000"/>
                <a:hueOff val="0"/>
                <a:satOff val="0"/>
                <a:lumOff val="0"/>
                <a:alphaOff val="0"/>
                <a:tint val="94000"/>
                <a:satMod val="103000"/>
                <a:lumMod val="102000"/>
              </a:schemeClr>
            </a:gs>
            <a:gs pos="50000">
              <a:schemeClr val="accent2">
                <a:shade val="80000"/>
                <a:hueOff val="0"/>
                <a:satOff val="0"/>
                <a:lumOff val="0"/>
                <a:alphaOff val="0"/>
                <a:shade val="100000"/>
                <a:satMod val="110000"/>
                <a:lumMod val="100000"/>
              </a:schemeClr>
            </a:gs>
            <a:gs pos="100000">
              <a:schemeClr val="accent2">
                <a:shade val="80000"/>
                <a:hueOff val="0"/>
                <a:satOff val="0"/>
                <a:lumOff val="0"/>
                <a:alphaOff val="0"/>
                <a:shade val="78000"/>
                <a:satMod val="120000"/>
                <a:lumMod val="99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ts val="0"/>
            </a:spcAft>
          </a:pPr>
          <a:r>
            <a:rPr lang="pl-PL" sz="1200" b="1" kern="1200" dirty="0" smtClean="0">
              <a:solidFill>
                <a:schemeClr val="tx1"/>
              </a:solidFill>
              <a:latin typeface="Century Gothic" panose="020B0502020202020204" pitchFamily="34" charset="0"/>
            </a:rPr>
            <a:t>WOJEWÓDZKI URZĄD OCHRONY ZABYTKÓW</a:t>
          </a:r>
          <a:br>
            <a:rPr lang="pl-PL" sz="1200" b="1" kern="1200" dirty="0" smtClean="0">
              <a:solidFill>
                <a:schemeClr val="tx1"/>
              </a:solidFill>
              <a:latin typeface="Century Gothic" panose="020B0502020202020204" pitchFamily="34" charset="0"/>
            </a:rPr>
          </a:br>
          <a:r>
            <a:rPr lang="pl-PL" sz="1200" b="1" kern="1200" dirty="0" smtClean="0">
              <a:solidFill>
                <a:schemeClr val="tx1"/>
              </a:solidFill>
              <a:latin typeface="Century Gothic" panose="020B0502020202020204" pitchFamily="34" charset="0"/>
            </a:rPr>
            <a:t>W ŁODZI</a:t>
          </a:r>
        </a:p>
        <a:p>
          <a:pPr lvl="0" algn="ctr" defTabSz="533400">
            <a:lnSpc>
              <a:spcPct val="90000"/>
            </a:lnSpc>
            <a:spcBef>
              <a:spcPct val="0"/>
            </a:spcBef>
            <a:spcAft>
              <a:spcPct val="35000"/>
            </a:spcAft>
          </a:pPr>
          <a:r>
            <a:rPr lang="pl-PL" sz="900" b="1" kern="1200" dirty="0" smtClean="0">
              <a:solidFill>
                <a:schemeClr val="tx1"/>
              </a:solidFill>
              <a:latin typeface="Century Gothic" panose="020B0502020202020204" pitchFamily="34" charset="0"/>
            </a:rPr>
            <a:t>(Środki finansowe</a:t>
          </a:r>
          <a:br>
            <a:rPr lang="pl-PL" sz="900" b="1" kern="1200" dirty="0" smtClean="0">
              <a:solidFill>
                <a:schemeClr val="tx1"/>
              </a:solidFill>
              <a:latin typeface="Century Gothic" panose="020B0502020202020204" pitchFamily="34" charset="0"/>
            </a:rPr>
          </a:br>
          <a:r>
            <a:rPr lang="pl-PL" sz="900" b="1" kern="1200" dirty="0" smtClean="0">
              <a:solidFill>
                <a:schemeClr val="tx1"/>
              </a:solidFill>
              <a:latin typeface="Century Gothic" panose="020B0502020202020204" pitchFamily="34" charset="0"/>
            </a:rPr>
            <a:t>budżetu państwa,</a:t>
          </a:r>
          <a:br>
            <a:rPr lang="pl-PL" sz="900" b="1" kern="1200" dirty="0" smtClean="0">
              <a:solidFill>
                <a:schemeClr val="tx1"/>
              </a:solidFill>
              <a:latin typeface="Century Gothic" panose="020B0502020202020204" pitchFamily="34" charset="0"/>
            </a:rPr>
          </a:br>
          <a:r>
            <a:rPr lang="pl-PL" sz="900" b="1" kern="1200" dirty="0" smtClean="0">
              <a:solidFill>
                <a:schemeClr val="tx1"/>
              </a:solidFill>
              <a:latin typeface="Century Gothic" panose="020B0502020202020204" pitchFamily="34" charset="0"/>
            </a:rPr>
            <a:t>z części, której dysponentem</a:t>
          </a:r>
          <a:br>
            <a:rPr lang="pl-PL" sz="900" b="1" kern="1200" dirty="0" smtClean="0">
              <a:solidFill>
                <a:schemeClr val="tx1"/>
              </a:solidFill>
              <a:latin typeface="Century Gothic" panose="020B0502020202020204" pitchFamily="34" charset="0"/>
            </a:rPr>
          </a:br>
          <a:r>
            <a:rPr lang="pl-PL" sz="900" b="1" kern="1200" dirty="0" smtClean="0">
              <a:solidFill>
                <a:schemeClr val="tx1"/>
              </a:solidFill>
              <a:latin typeface="Century Gothic" panose="020B0502020202020204" pitchFamily="34" charset="0"/>
            </a:rPr>
            <a:t> jest wojewoda)</a:t>
          </a:r>
          <a:endParaRPr lang="pl-PL" sz="900" b="1" kern="1200" dirty="0">
            <a:solidFill>
              <a:schemeClr val="tx1"/>
            </a:solidFill>
            <a:latin typeface="Century Gothic" panose="020B0502020202020204" pitchFamily="34" charset="0"/>
          </a:endParaRPr>
        </a:p>
      </dsp:txBody>
      <dsp:txXfrm>
        <a:off x="2583521" y="629328"/>
        <a:ext cx="2326298" cy="1229724"/>
      </dsp:txXfrm>
    </dsp:sp>
    <dsp:sp modelId="{71BB3DEF-BFC5-4FFD-86D6-9D0E4E832717}">
      <dsp:nvSpPr>
        <dsp:cNvPr id="0" name=""/>
        <dsp:cNvSpPr/>
      </dsp:nvSpPr>
      <dsp:spPr>
        <a:xfrm>
          <a:off x="5063389" y="629328"/>
          <a:ext cx="1736406" cy="1241999"/>
        </a:xfrm>
        <a:prstGeom prst="rect">
          <a:avLst/>
        </a:prstGeom>
        <a:gradFill rotWithShape="0">
          <a:gsLst>
            <a:gs pos="0">
              <a:schemeClr val="accent2">
                <a:shade val="80000"/>
                <a:hueOff val="0"/>
                <a:satOff val="0"/>
                <a:lumOff val="0"/>
                <a:alphaOff val="0"/>
                <a:tint val="94000"/>
                <a:satMod val="103000"/>
                <a:lumMod val="102000"/>
              </a:schemeClr>
            </a:gs>
            <a:gs pos="50000">
              <a:schemeClr val="accent2">
                <a:shade val="80000"/>
                <a:hueOff val="0"/>
                <a:satOff val="0"/>
                <a:lumOff val="0"/>
                <a:alphaOff val="0"/>
                <a:shade val="100000"/>
                <a:satMod val="110000"/>
                <a:lumMod val="100000"/>
              </a:schemeClr>
            </a:gs>
            <a:gs pos="100000">
              <a:schemeClr val="accent2">
                <a:shade val="80000"/>
                <a:hueOff val="0"/>
                <a:satOff val="0"/>
                <a:lumOff val="0"/>
                <a:alphaOff val="0"/>
                <a:shade val="78000"/>
                <a:satMod val="120000"/>
                <a:lumMod val="99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ts val="0"/>
            </a:spcAft>
          </a:pPr>
          <a:endParaRPr lang="pl-PL" sz="1400" b="1" kern="1200" dirty="0" smtClean="0">
            <a:solidFill>
              <a:schemeClr val="tx1"/>
            </a:solidFill>
            <a:latin typeface="Century Gothic" panose="020B0502020202020204" pitchFamily="34" charset="0"/>
          </a:endParaRPr>
        </a:p>
        <a:p>
          <a:pPr lvl="0" algn="ctr" defTabSz="622300">
            <a:lnSpc>
              <a:spcPct val="90000"/>
            </a:lnSpc>
            <a:spcBef>
              <a:spcPct val="0"/>
            </a:spcBef>
            <a:spcAft>
              <a:spcPts val="0"/>
            </a:spcAft>
          </a:pPr>
          <a:r>
            <a:rPr lang="pl-PL" sz="1200" b="1" kern="1200" dirty="0" smtClean="0">
              <a:solidFill>
                <a:schemeClr val="tx1"/>
              </a:solidFill>
              <a:latin typeface="Century Gothic" panose="020B0502020202020204" pitchFamily="34" charset="0"/>
            </a:rPr>
            <a:t>MINISTERSTWO SPRAW WEWNĘTRZNYCH</a:t>
          </a:r>
          <a:br>
            <a:rPr lang="pl-PL" sz="1200" b="1" kern="1200" dirty="0" smtClean="0">
              <a:solidFill>
                <a:schemeClr val="tx1"/>
              </a:solidFill>
              <a:latin typeface="Century Gothic" panose="020B0502020202020204" pitchFamily="34" charset="0"/>
            </a:rPr>
          </a:br>
          <a:r>
            <a:rPr lang="pl-PL" sz="1200" b="1" kern="1200" dirty="0" smtClean="0">
              <a:solidFill>
                <a:schemeClr val="tx1"/>
              </a:solidFill>
              <a:latin typeface="Century Gothic" panose="020B0502020202020204" pitchFamily="34" charset="0"/>
            </a:rPr>
            <a:t>I ADMINISTRACJI</a:t>
          </a:r>
        </a:p>
        <a:p>
          <a:pPr lvl="0" algn="ctr" defTabSz="622300">
            <a:lnSpc>
              <a:spcPct val="90000"/>
            </a:lnSpc>
            <a:spcBef>
              <a:spcPct val="0"/>
            </a:spcBef>
            <a:spcAft>
              <a:spcPts val="0"/>
            </a:spcAft>
          </a:pPr>
          <a:endParaRPr lang="pl-PL" sz="400" b="1" kern="1200" dirty="0" smtClean="0">
            <a:solidFill>
              <a:schemeClr val="tx1"/>
            </a:solidFill>
            <a:latin typeface="Century Gothic" panose="020B0502020202020204" pitchFamily="34" charset="0"/>
          </a:endParaRPr>
        </a:p>
        <a:p>
          <a:pPr lvl="0" algn="ctr" defTabSz="622300">
            <a:lnSpc>
              <a:spcPct val="90000"/>
            </a:lnSpc>
            <a:spcBef>
              <a:spcPct val="0"/>
            </a:spcBef>
            <a:spcAft>
              <a:spcPct val="35000"/>
            </a:spcAft>
          </a:pPr>
          <a:r>
            <a:rPr lang="pl-PL" sz="900" b="1" kern="1200" dirty="0" smtClean="0">
              <a:solidFill>
                <a:schemeClr val="tx1"/>
              </a:solidFill>
              <a:latin typeface="Century Gothic" panose="020B0502020202020204" pitchFamily="34" charset="0"/>
            </a:rPr>
            <a:t>(Fundusz Kościelny)</a:t>
          </a:r>
        </a:p>
        <a:p>
          <a:pPr lvl="0" algn="ctr" defTabSz="622300">
            <a:lnSpc>
              <a:spcPct val="90000"/>
            </a:lnSpc>
            <a:spcBef>
              <a:spcPct val="0"/>
            </a:spcBef>
            <a:spcAft>
              <a:spcPct val="35000"/>
            </a:spcAft>
          </a:pPr>
          <a:endParaRPr lang="pl-PL" sz="900" b="1" kern="1200" dirty="0" smtClean="0">
            <a:solidFill>
              <a:schemeClr val="tx1"/>
            </a:solidFill>
            <a:latin typeface="Century Gothic" panose="020B0502020202020204" pitchFamily="34" charset="0"/>
          </a:endParaRPr>
        </a:p>
        <a:p>
          <a:pPr lvl="0" algn="ctr" defTabSz="622300">
            <a:lnSpc>
              <a:spcPct val="90000"/>
            </a:lnSpc>
            <a:spcBef>
              <a:spcPct val="0"/>
            </a:spcBef>
            <a:spcAft>
              <a:spcPct val="35000"/>
            </a:spcAft>
          </a:pPr>
          <a:endParaRPr lang="pl-PL" sz="900" b="1" kern="1200" dirty="0">
            <a:latin typeface="Century Gothic" panose="020B0502020202020204" pitchFamily="34" charset="0"/>
          </a:endParaRPr>
        </a:p>
      </dsp:txBody>
      <dsp:txXfrm>
        <a:off x="5063389" y="629328"/>
        <a:ext cx="1736406" cy="1241999"/>
      </dsp:txXfrm>
    </dsp:sp>
    <dsp:sp modelId="{C5CEFF09-80AA-4460-A398-8FDFB0C575F6}">
      <dsp:nvSpPr>
        <dsp:cNvPr id="0" name=""/>
        <dsp:cNvSpPr/>
      </dsp:nvSpPr>
      <dsp:spPr>
        <a:xfrm>
          <a:off x="6958649" y="629328"/>
          <a:ext cx="2318653" cy="1271702"/>
        </a:xfrm>
        <a:prstGeom prst="rect">
          <a:avLst/>
        </a:prstGeom>
        <a:gradFill rotWithShape="0">
          <a:gsLst>
            <a:gs pos="0">
              <a:schemeClr val="accent2">
                <a:shade val="80000"/>
                <a:hueOff val="0"/>
                <a:satOff val="0"/>
                <a:lumOff val="0"/>
                <a:alphaOff val="0"/>
                <a:tint val="94000"/>
                <a:satMod val="103000"/>
                <a:lumMod val="102000"/>
              </a:schemeClr>
            </a:gs>
            <a:gs pos="50000">
              <a:schemeClr val="accent2">
                <a:shade val="80000"/>
                <a:hueOff val="0"/>
                <a:satOff val="0"/>
                <a:lumOff val="0"/>
                <a:alphaOff val="0"/>
                <a:shade val="100000"/>
                <a:satMod val="110000"/>
                <a:lumMod val="100000"/>
              </a:schemeClr>
            </a:gs>
            <a:gs pos="100000">
              <a:schemeClr val="accent2">
                <a:shade val="80000"/>
                <a:hueOff val="0"/>
                <a:satOff val="0"/>
                <a:lumOff val="0"/>
                <a:alphaOff val="0"/>
                <a:shade val="78000"/>
                <a:satMod val="120000"/>
                <a:lumMod val="99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pl-PL" sz="1200" b="1" kern="1200" dirty="0" smtClean="0">
              <a:solidFill>
                <a:schemeClr val="tx1"/>
              </a:solidFill>
              <a:latin typeface="Century Gothic" panose="020B0502020202020204" pitchFamily="34" charset="0"/>
            </a:rPr>
            <a:t>NARODOWY FUNDUSZ OCHRONY ŚRODOWISKA </a:t>
          </a:r>
          <a:br>
            <a:rPr lang="pl-PL" sz="1200" b="1" kern="1200" dirty="0" smtClean="0">
              <a:solidFill>
                <a:schemeClr val="tx1"/>
              </a:solidFill>
              <a:latin typeface="Century Gothic" panose="020B0502020202020204" pitchFamily="34" charset="0"/>
            </a:rPr>
          </a:br>
          <a:r>
            <a:rPr lang="pl-PL" sz="1200" b="1" kern="1200" dirty="0" smtClean="0">
              <a:solidFill>
                <a:schemeClr val="tx1"/>
              </a:solidFill>
              <a:latin typeface="Century Gothic" panose="020B0502020202020204" pitchFamily="34" charset="0"/>
            </a:rPr>
            <a:t>I GOSPODARKI WODNEJ</a:t>
          </a:r>
        </a:p>
        <a:p>
          <a:pPr lvl="0" algn="ctr" defTabSz="533400">
            <a:lnSpc>
              <a:spcPct val="90000"/>
            </a:lnSpc>
            <a:spcBef>
              <a:spcPct val="0"/>
            </a:spcBef>
            <a:spcAft>
              <a:spcPct val="35000"/>
            </a:spcAft>
          </a:pPr>
          <a:r>
            <a:rPr lang="pl-PL" sz="1400" b="1" kern="1200" dirty="0" smtClean="0">
              <a:solidFill>
                <a:schemeClr val="tx1"/>
              </a:solidFill>
              <a:latin typeface="Century Gothic" panose="020B0502020202020204" pitchFamily="34" charset="0"/>
            </a:rPr>
            <a:t> </a:t>
          </a:r>
          <a:r>
            <a:rPr lang="pl-PL" sz="900" b="1" kern="1200" dirty="0" smtClean="0">
              <a:solidFill>
                <a:schemeClr val="tx1"/>
              </a:solidFill>
              <a:latin typeface="Century Gothic" panose="020B0502020202020204" pitchFamily="34" charset="0"/>
            </a:rPr>
            <a:t>(</a:t>
          </a:r>
          <a:r>
            <a:rPr lang="pl-PL" sz="900" b="1" kern="1200" dirty="0" err="1" smtClean="0">
              <a:solidFill>
                <a:schemeClr val="tx1"/>
              </a:solidFill>
              <a:latin typeface="Century Gothic" panose="020B0502020202020204" pitchFamily="34" charset="0"/>
            </a:rPr>
            <a:t>WFOŚiGW</a:t>
          </a:r>
          <a:r>
            <a:rPr lang="pl-PL" sz="900" b="1" kern="1200" dirty="0" smtClean="0">
              <a:solidFill>
                <a:schemeClr val="tx1"/>
              </a:solidFill>
              <a:latin typeface="Century Gothic" panose="020B0502020202020204" pitchFamily="34" charset="0"/>
            </a:rPr>
            <a:t>,  Ochrona i przywracanie różnorodności biologicznej </a:t>
          </a:r>
        </a:p>
        <a:p>
          <a:pPr lvl="0" algn="ctr" defTabSz="533400">
            <a:lnSpc>
              <a:spcPct val="90000"/>
            </a:lnSpc>
            <a:spcBef>
              <a:spcPct val="0"/>
            </a:spcBef>
            <a:spcAft>
              <a:spcPct val="35000"/>
            </a:spcAft>
          </a:pPr>
          <a:r>
            <a:rPr lang="pl-PL" sz="900" b="1" kern="1200" dirty="0" smtClean="0">
              <a:solidFill>
                <a:schemeClr val="tx1"/>
              </a:solidFill>
              <a:latin typeface="Century Gothic" panose="020B0502020202020204" pitchFamily="34" charset="0"/>
            </a:rPr>
            <a:t>i krajobrazowej)</a:t>
          </a:r>
        </a:p>
      </dsp:txBody>
      <dsp:txXfrm>
        <a:off x="6958649" y="629328"/>
        <a:ext cx="2318653" cy="127170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775413-050D-4622-BB28-48DBC5C04949}">
      <dsp:nvSpPr>
        <dsp:cNvPr id="0" name=""/>
        <dsp:cNvSpPr/>
      </dsp:nvSpPr>
      <dsp:spPr>
        <a:xfrm>
          <a:off x="4420141" y="463716"/>
          <a:ext cx="3413207" cy="211342"/>
        </a:xfrm>
        <a:custGeom>
          <a:avLst/>
          <a:gdLst/>
          <a:ahLst/>
          <a:cxnLst/>
          <a:rect l="0" t="0" r="0" b="0"/>
          <a:pathLst>
            <a:path>
              <a:moveTo>
                <a:pt x="0" y="0"/>
              </a:moveTo>
              <a:lnTo>
                <a:pt x="0" y="116884"/>
              </a:lnTo>
              <a:lnTo>
                <a:pt x="3413207" y="116884"/>
              </a:lnTo>
              <a:lnTo>
                <a:pt x="3413207" y="211342"/>
              </a:lnTo>
            </a:path>
          </a:pathLst>
        </a:custGeom>
        <a:noFill/>
        <a:ln w="12700" cap="flat" cmpd="sng" algn="ctr">
          <a:solidFill>
            <a:schemeClr val="accent2">
              <a:tint val="9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F0056A4A-D4BB-4D2E-B322-BC27637947A0}">
      <dsp:nvSpPr>
        <dsp:cNvPr id="0" name=""/>
        <dsp:cNvSpPr/>
      </dsp:nvSpPr>
      <dsp:spPr>
        <a:xfrm>
          <a:off x="4420141" y="463716"/>
          <a:ext cx="545894" cy="211342"/>
        </a:xfrm>
        <a:custGeom>
          <a:avLst/>
          <a:gdLst/>
          <a:ahLst/>
          <a:cxnLst/>
          <a:rect l="0" t="0" r="0" b="0"/>
          <a:pathLst>
            <a:path>
              <a:moveTo>
                <a:pt x="0" y="0"/>
              </a:moveTo>
              <a:lnTo>
                <a:pt x="0" y="116884"/>
              </a:lnTo>
              <a:lnTo>
                <a:pt x="545894" y="116884"/>
              </a:lnTo>
              <a:lnTo>
                <a:pt x="545894" y="211342"/>
              </a:lnTo>
            </a:path>
          </a:pathLst>
        </a:custGeom>
        <a:noFill/>
        <a:ln w="12700" cap="flat" cmpd="sng" algn="ctr">
          <a:solidFill>
            <a:schemeClr val="accent2">
              <a:tint val="9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AD447279-8D3D-4F0A-8081-41E58462CAB0}">
      <dsp:nvSpPr>
        <dsp:cNvPr id="0" name=""/>
        <dsp:cNvSpPr/>
      </dsp:nvSpPr>
      <dsp:spPr>
        <a:xfrm>
          <a:off x="1612633" y="463716"/>
          <a:ext cx="2807507" cy="211342"/>
        </a:xfrm>
        <a:custGeom>
          <a:avLst/>
          <a:gdLst/>
          <a:ahLst/>
          <a:cxnLst/>
          <a:rect l="0" t="0" r="0" b="0"/>
          <a:pathLst>
            <a:path>
              <a:moveTo>
                <a:pt x="2807507" y="0"/>
              </a:moveTo>
              <a:lnTo>
                <a:pt x="2807507" y="116884"/>
              </a:lnTo>
              <a:lnTo>
                <a:pt x="0" y="116884"/>
              </a:lnTo>
              <a:lnTo>
                <a:pt x="0" y="211342"/>
              </a:lnTo>
            </a:path>
          </a:pathLst>
        </a:custGeom>
        <a:noFill/>
        <a:ln w="12700" cap="flat" cmpd="sng" algn="ctr">
          <a:solidFill>
            <a:schemeClr val="accent2">
              <a:tint val="9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EFBF98D0-99D0-479B-86E2-EC462615A03A}">
      <dsp:nvSpPr>
        <dsp:cNvPr id="0" name=""/>
        <dsp:cNvSpPr/>
      </dsp:nvSpPr>
      <dsp:spPr>
        <a:xfrm>
          <a:off x="1975517" y="102837"/>
          <a:ext cx="4889246" cy="360878"/>
        </a:xfrm>
        <a:prstGeom prst="rect">
          <a:avLst/>
        </a:prstGeom>
        <a:solidFill>
          <a:srgbClr val="FF9966"/>
        </a:solidFill>
        <a:ln>
          <a:solidFill>
            <a:srgbClr val="000000"/>
          </a:solid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pl-PL" sz="1200" b="1" kern="1200" dirty="0" smtClean="0">
              <a:solidFill>
                <a:schemeClr val="tx1"/>
              </a:solidFill>
              <a:latin typeface="Century Gothic" panose="020B0502020202020204" pitchFamily="34" charset="0"/>
            </a:rPr>
            <a:t>BUDŻET JEDNOSTEK SAMORZĄDU TERYTORIALNEGO</a:t>
          </a:r>
          <a:endParaRPr lang="pl-PL" sz="1200" b="1" kern="1200" dirty="0">
            <a:solidFill>
              <a:schemeClr val="tx1"/>
            </a:solidFill>
            <a:latin typeface="Century Gothic" panose="020B0502020202020204" pitchFamily="34" charset="0"/>
          </a:endParaRPr>
        </a:p>
      </dsp:txBody>
      <dsp:txXfrm>
        <a:off x="1975517" y="102837"/>
        <a:ext cx="4889246" cy="360878"/>
      </dsp:txXfrm>
    </dsp:sp>
    <dsp:sp modelId="{320FB095-9387-4A07-A5C0-DA0EA608DA11}">
      <dsp:nvSpPr>
        <dsp:cNvPr id="0" name=""/>
        <dsp:cNvSpPr/>
      </dsp:nvSpPr>
      <dsp:spPr>
        <a:xfrm>
          <a:off x="5702" y="675059"/>
          <a:ext cx="3213861" cy="838659"/>
        </a:xfrm>
        <a:prstGeom prst="rect">
          <a:avLst/>
        </a:prstGeom>
        <a:solidFill>
          <a:srgbClr val="FF9966"/>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pl-PL" sz="1200" b="1" kern="1200" dirty="0" smtClean="0">
              <a:solidFill>
                <a:schemeClr val="tx1"/>
              </a:solidFill>
              <a:latin typeface="Century Gothic" panose="020B0502020202020204" pitchFamily="34" charset="0"/>
            </a:rPr>
            <a:t>URZĄD MARSZAŁKOWSKI </a:t>
          </a:r>
          <a:br>
            <a:rPr lang="pl-PL" sz="1200" b="1" kern="1200" dirty="0" smtClean="0">
              <a:solidFill>
                <a:schemeClr val="tx1"/>
              </a:solidFill>
              <a:latin typeface="Century Gothic" panose="020B0502020202020204" pitchFamily="34" charset="0"/>
            </a:rPr>
          </a:br>
          <a:r>
            <a:rPr lang="pl-PL" sz="1200" b="1" kern="1200" dirty="0" smtClean="0">
              <a:solidFill>
                <a:schemeClr val="tx1"/>
              </a:solidFill>
              <a:latin typeface="Century Gothic" panose="020B0502020202020204" pitchFamily="34" charset="0"/>
            </a:rPr>
            <a:t>WOJEWÓDZTWA ŁÓDZKIEGO</a:t>
          </a:r>
        </a:p>
        <a:p>
          <a:pPr lvl="0" algn="ctr" defTabSz="533400">
            <a:lnSpc>
              <a:spcPct val="90000"/>
            </a:lnSpc>
            <a:spcBef>
              <a:spcPct val="0"/>
            </a:spcBef>
            <a:spcAft>
              <a:spcPct val="35000"/>
            </a:spcAft>
          </a:pPr>
          <a:r>
            <a:rPr lang="pl-PL" sz="900" b="1" kern="1200" dirty="0" smtClean="0">
              <a:solidFill>
                <a:schemeClr val="tx1"/>
              </a:solidFill>
              <a:latin typeface="Century Gothic" panose="020B0502020202020204" pitchFamily="34" charset="0"/>
            </a:rPr>
            <a:t>(dotacje celowe, konkursy ofert, Budżet Obywatelski WŁ „</a:t>
          </a:r>
          <a:r>
            <a:rPr lang="pl-PL" sz="900" b="1" i="1" kern="1200" dirty="0" smtClean="0">
              <a:solidFill>
                <a:schemeClr val="tx1"/>
              </a:solidFill>
              <a:latin typeface="Century Gothic" panose="020B0502020202020204" pitchFamily="34" charset="0"/>
            </a:rPr>
            <a:t>ŁÓDZKIE NA PLUS</a:t>
          </a:r>
          <a:r>
            <a:rPr lang="pl-PL" sz="900" b="1" kern="1200" dirty="0" smtClean="0">
              <a:solidFill>
                <a:schemeClr val="tx1"/>
              </a:solidFill>
              <a:latin typeface="Century Gothic" panose="020B0502020202020204" pitchFamily="34" charset="0"/>
            </a:rPr>
            <a:t>”, budżet województwa łódzkiego)</a:t>
          </a:r>
          <a:endParaRPr lang="pl-PL" sz="900" b="1" kern="1200" dirty="0">
            <a:solidFill>
              <a:schemeClr val="tx1"/>
            </a:solidFill>
            <a:latin typeface="Century Gothic" panose="020B0502020202020204" pitchFamily="34" charset="0"/>
          </a:endParaRPr>
        </a:p>
      </dsp:txBody>
      <dsp:txXfrm>
        <a:off x="5702" y="675059"/>
        <a:ext cx="3213861" cy="838659"/>
      </dsp:txXfrm>
    </dsp:sp>
    <dsp:sp modelId="{BA2D8321-364D-433A-B3E2-62515859C14C}">
      <dsp:nvSpPr>
        <dsp:cNvPr id="0" name=""/>
        <dsp:cNvSpPr/>
      </dsp:nvSpPr>
      <dsp:spPr>
        <a:xfrm>
          <a:off x="3408479" y="675059"/>
          <a:ext cx="3115112" cy="838659"/>
        </a:xfrm>
        <a:prstGeom prst="rect">
          <a:avLst/>
        </a:prstGeom>
        <a:solidFill>
          <a:srgbClr val="FF9966"/>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pl-PL" sz="1200" b="1" kern="1200" dirty="0" smtClean="0">
              <a:solidFill>
                <a:schemeClr val="tx1"/>
              </a:solidFill>
              <a:latin typeface="Century Gothic" panose="020B0502020202020204" pitchFamily="34" charset="0"/>
            </a:rPr>
            <a:t>GMINY I POWIATY WOJEWÓDZTWA ŁÓDZKIEGO</a:t>
          </a:r>
        </a:p>
        <a:p>
          <a:pPr lvl="0" algn="ctr" defTabSz="533400">
            <a:lnSpc>
              <a:spcPct val="90000"/>
            </a:lnSpc>
            <a:spcBef>
              <a:spcPct val="0"/>
            </a:spcBef>
            <a:spcAft>
              <a:spcPct val="35000"/>
            </a:spcAft>
          </a:pPr>
          <a:r>
            <a:rPr lang="pl-PL" sz="1400" b="1" kern="1200" dirty="0" smtClean="0">
              <a:solidFill>
                <a:schemeClr val="tx1"/>
              </a:solidFill>
              <a:latin typeface="Century Gothic" panose="020B0502020202020204" pitchFamily="34" charset="0"/>
            </a:rPr>
            <a:t> </a:t>
          </a:r>
          <a:r>
            <a:rPr lang="pl-PL" sz="900" b="1" kern="1200" dirty="0" smtClean="0">
              <a:solidFill>
                <a:schemeClr val="tx1"/>
              </a:solidFill>
              <a:latin typeface="Century Gothic" panose="020B0502020202020204" pitchFamily="34" charset="0"/>
            </a:rPr>
            <a:t>(dotacje celowe, budżet gmin</a:t>
          </a:r>
          <a:br>
            <a:rPr lang="pl-PL" sz="900" b="1" kern="1200" dirty="0" smtClean="0">
              <a:solidFill>
                <a:schemeClr val="tx1"/>
              </a:solidFill>
              <a:latin typeface="Century Gothic" panose="020B0502020202020204" pitchFamily="34" charset="0"/>
            </a:rPr>
          </a:br>
          <a:r>
            <a:rPr lang="pl-PL" sz="900" b="1" kern="1200" dirty="0" smtClean="0">
              <a:solidFill>
                <a:schemeClr val="tx1"/>
              </a:solidFill>
              <a:latin typeface="Century Gothic" panose="020B0502020202020204" pitchFamily="34" charset="0"/>
            </a:rPr>
            <a:t>i powiatów)</a:t>
          </a:r>
          <a:endParaRPr lang="pl-PL" sz="900" b="1" kern="1200" dirty="0">
            <a:solidFill>
              <a:schemeClr val="tx1"/>
            </a:solidFill>
            <a:latin typeface="Century Gothic" panose="020B0502020202020204" pitchFamily="34" charset="0"/>
          </a:endParaRPr>
        </a:p>
      </dsp:txBody>
      <dsp:txXfrm>
        <a:off x="3408479" y="675059"/>
        <a:ext cx="3115112" cy="838659"/>
      </dsp:txXfrm>
    </dsp:sp>
    <dsp:sp modelId="{71BB3DEF-BFC5-4FFD-86D6-9D0E4E832717}">
      <dsp:nvSpPr>
        <dsp:cNvPr id="0" name=""/>
        <dsp:cNvSpPr/>
      </dsp:nvSpPr>
      <dsp:spPr>
        <a:xfrm>
          <a:off x="6712507" y="675059"/>
          <a:ext cx="2241682" cy="838659"/>
        </a:xfrm>
        <a:prstGeom prst="rect">
          <a:avLst/>
        </a:prstGeom>
        <a:solidFill>
          <a:srgbClr val="FF9966"/>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pl-PL" sz="1200" b="1" kern="1200" dirty="0" smtClean="0">
              <a:solidFill>
                <a:schemeClr val="accent2">
                  <a:lumMod val="75000"/>
                </a:schemeClr>
              </a:solidFill>
              <a:latin typeface="Century Gothic" panose="020B0502020202020204" pitchFamily="34" charset="0"/>
            </a:rPr>
            <a:t>URZĄD MIASTA ŁODZI</a:t>
          </a:r>
        </a:p>
        <a:p>
          <a:pPr lvl="0" algn="ctr" defTabSz="533400">
            <a:lnSpc>
              <a:spcPct val="90000"/>
            </a:lnSpc>
            <a:spcBef>
              <a:spcPct val="0"/>
            </a:spcBef>
            <a:spcAft>
              <a:spcPct val="35000"/>
            </a:spcAft>
          </a:pPr>
          <a:r>
            <a:rPr lang="pl-PL" sz="900" b="1" kern="1200" dirty="0" smtClean="0">
              <a:solidFill>
                <a:schemeClr val="accent2">
                  <a:lumMod val="75000"/>
                </a:schemeClr>
              </a:solidFill>
              <a:latin typeface="Century Gothic" panose="020B0502020202020204" pitchFamily="34" charset="0"/>
            </a:rPr>
            <a:t>(dotacje celowe, konkursy ofert, Gminny Program Rewitalizacji, Budżet Obywatelski, Budżet Miasta Łodzi)</a:t>
          </a:r>
          <a:endParaRPr lang="pl-PL" sz="900" b="1" kern="1200" dirty="0">
            <a:solidFill>
              <a:schemeClr val="accent2">
                <a:lumMod val="75000"/>
              </a:schemeClr>
            </a:solidFill>
            <a:latin typeface="Century Gothic" panose="020B0502020202020204" pitchFamily="34" charset="0"/>
          </a:endParaRPr>
        </a:p>
      </dsp:txBody>
      <dsp:txXfrm>
        <a:off x="6712507" y="675059"/>
        <a:ext cx="2241682" cy="838659"/>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FBF98D0-99D0-479B-86E2-EC462615A03A}">
      <dsp:nvSpPr>
        <dsp:cNvPr id="0" name=""/>
        <dsp:cNvSpPr/>
      </dsp:nvSpPr>
      <dsp:spPr>
        <a:xfrm>
          <a:off x="0" y="419563"/>
          <a:ext cx="8752205" cy="844619"/>
        </a:xfrm>
        <a:prstGeom prst="rect">
          <a:avLst/>
        </a:prstGeom>
        <a:solidFill>
          <a:srgbClr val="CA9366"/>
        </a:solidFill>
        <a:ln>
          <a:solidFill>
            <a:srgbClr val="000000"/>
          </a:solid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pl-PL" sz="1200" b="1" kern="1200" dirty="0" smtClean="0">
              <a:solidFill>
                <a:schemeClr val="tx1"/>
              </a:solidFill>
              <a:latin typeface="Century Gothic" panose="020B0502020202020204" pitchFamily="34" charset="0"/>
            </a:rPr>
            <a:t>FUNDUSZE EUROPEJSKIE DLA ŁÓDZKIEGO 2021-2027</a:t>
          </a:r>
        </a:p>
        <a:p>
          <a:pPr lvl="0" algn="ctr" defTabSz="533400">
            <a:lnSpc>
              <a:spcPct val="90000"/>
            </a:lnSpc>
            <a:spcBef>
              <a:spcPct val="0"/>
            </a:spcBef>
            <a:spcAft>
              <a:spcPct val="35000"/>
            </a:spcAft>
          </a:pPr>
          <a:r>
            <a:rPr lang="pl-PL" sz="900" b="1" kern="1200" dirty="0" smtClean="0">
              <a:solidFill>
                <a:schemeClr val="tx1"/>
              </a:solidFill>
              <a:latin typeface="Century Gothic" panose="020B0502020202020204" pitchFamily="34" charset="0"/>
            </a:rPr>
            <a:t>Priorytet FELD.05 Fundusze europejskie dla rozwoju lokalnego w Łódzkiem </a:t>
          </a:r>
        </a:p>
        <a:p>
          <a:pPr lvl="0" algn="ctr" defTabSz="533400">
            <a:lnSpc>
              <a:spcPct val="90000"/>
            </a:lnSpc>
            <a:spcBef>
              <a:spcPct val="0"/>
            </a:spcBef>
            <a:spcAft>
              <a:spcPct val="35000"/>
            </a:spcAft>
          </a:pPr>
          <a:r>
            <a:rPr lang="pl-PL" sz="900" b="1" kern="1200" dirty="0" smtClean="0">
              <a:solidFill>
                <a:schemeClr val="tx1"/>
              </a:solidFill>
              <a:latin typeface="Century Gothic" panose="020B0502020202020204" pitchFamily="34" charset="0"/>
            </a:rPr>
            <a:t>(FELD.05.01 Kultura i turystyka – ZIT; FELD.05.02 Rewitalizacja obszarów miejskich; </a:t>
          </a:r>
        </a:p>
        <a:p>
          <a:pPr lvl="0" algn="ctr" defTabSz="533400">
            <a:lnSpc>
              <a:spcPct val="90000"/>
            </a:lnSpc>
            <a:spcBef>
              <a:spcPct val="0"/>
            </a:spcBef>
            <a:spcAft>
              <a:spcPct val="35000"/>
            </a:spcAft>
          </a:pPr>
          <a:r>
            <a:rPr lang="pl-PL" sz="900" b="1" kern="1200" dirty="0" smtClean="0">
              <a:solidFill>
                <a:schemeClr val="tx1"/>
              </a:solidFill>
              <a:latin typeface="Century Gothic" panose="020B0502020202020204" pitchFamily="34" charset="0"/>
            </a:rPr>
            <a:t>FELD.05.03 Rewitalizacja obszarów wiejskich; FELD.06.05 Kultura i turystyka – IF)</a:t>
          </a:r>
          <a:endParaRPr lang="pl-PL" sz="900" b="1" kern="1200" dirty="0">
            <a:solidFill>
              <a:schemeClr val="tx1"/>
            </a:solidFill>
            <a:latin typeface="Century Gothic" panose="020B0502020202020204" pitchFamily="34" charset="0"/>
          </a:endParaRPr>
        </a:p>
      </dsp:txBody>
      <dsp:txXfrm>
        <a:off x="0" y="419563"/>
        <a:ext cx="8752205" cy="844619"/>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FBF98D0-99D0-479B-86E2-EC462615A03A}">
      <dsp:nvSpPr>
        <dsp:cNvPr id="0" name=""/>
        <dsp:cNvSpPr/>
      </dsp:nvSpPr>
      <dsp:spPr>
        <a:xfrm>
          <a:off x="1763426" y="0"/>
          <a:ext cx="5175265" cy="649237"/>
        </a:xfrm>
        <a:prstGeom prst="rect">
          <a:avLst/>
        </a:prstGeom>
        <a:solidFill>
          <a:srgbClr val="FFDF85"/>
        </a:solidFill>
        <a:ln>
          <a:solidFill>
            <a:srgbClr val="000000"/>
          </a:solid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pl-PL" sz="1200" b="1" kern="1200" dirty="0" smtClean="0">
              <a:solidFill>
                <a:schemeClr val="accent2">
                  <a:lumMod val="75000"/>
                </a:schemeClr>
              </a:solidFill>
              <a:latin typeface="Century Gothic" panose="020B0502020202020204" pitchFamily="34" charset="0"/>
            </a:rPr>
            <a:t>PROGRAMY WSPÓLNOTOWE i INNE</a:t>
          </a:r>
          <a:endParaRPr lang="pl-PL" sz="1200" b="1" kern="1200" dirty="0">
            <a:solidFill>
              <a:schemeClr val="accent2">
                <a:lumMod val="75000"/>
              </a:schemeClr>
            </a:solidFill>
            <a:latin typeface="Century Gothic" panose="020B0502020202020204" pitchFamily="34" charset="0"/>
          </a:endParaRPr>
        </a:p>
      </dsp:txBody>
      <dsp:txXfrm>
        <a:off x="1763426" y="0"/>
        <a:ext cx="5175265" cy="649237"/>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4F7A6A-6664-46B0-BB54-F228BEE40FD0}">
      <dsp:nvSpPr>
        <dsp:cNvPr id="0" name=""/>
        <dsp:cNvSpPr/>
      </dsp:nvSpPr>
      <dsp:spPr>
        <a:xfrm>
          <a:off x="4456176" y="590749"/>
          <a:ext cx="3716696" cy="169676"/>
        </a:xfrm>
        <a:custGeom>
          <a:avLst/>
          <a:gdLst/>
          <a:ahLst/>
          <a:cxnLst/>
          <a:rect l="0" t="0" r="0" b="0"/>
          <a:pathLst>
            <a:path>
              <a:moveTo>
                <a:pt x="0" y="0"/>
              </a:moveTo>
              <a:lnTo>
                <a:pt x="0" y="93140"/>
              </a:lnTo>
              <a:lnTo>
                <a:pt x="3716696" y="93140"/>
              </a:lnTo>
              <a:lnTo>
                <a:pt x="3716696" y="169676"/>
              </a:lnTo>
            </a:path>
          </a:pathLst>
        </a:custGeom>
        <a:noFill/>
        <a:ln w="12700" cap="flat" cmpd="sng" algn="ctr">
          <a:solidFill>
            <a:schemeClr val="accent4">
              <a:lumMod val="5000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F5D905CB-4A8B-4A70-A6C1-40660A308E83}">
      <dsp:nvSpPr>
        <dsp:cNvPr id="0" name=""/>
        <dsp:cNvSpPr/>
      </dsp:nvSpPr>
      <dsp:spPr>
        <a:xfrm>
          <a:off x="4456176" y="590749"/>
          <a:ext cx="2159980" cy="169676"/>
        </a:xfrm>
        <a:custGeom>
          <a:avLst/>
          <a:gdLst/>
          <a:ahLst/>
          <a:cxnLst/>
          <a:rect l="0" t="0" r="0" b="0"/>
          <a:pathLst>
            <a:path>
              <a:moveTo>
                <a:pt x="0" y="0"/>
              </a:moveTo>
              <a:lnTo>
                <a:pt x="0" y="93140"/>
              </a:lnTo>
              <a:lnTo>
                <a:pt x="2159980" y="93140"/>
              </a:lnTo>
              <a:lnTo>
                <a:pt x="2159980" y="169676"/>
              </a:lnTo>
            </a:path>
          </a:pathLst>
        </a:custGeom>
        <a:noFill/>
        <a:ln w="12700" cap="flat" cmpd="sng" algn="ctr">
          <a:solidFill>
            <a:schemeClr val="accent4">
              <a:lumMod val="5000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3507A6A2-194A-4528-B61A-8BA6BADB6E9B}">
      <dsp:nvSpPr>
        <dsp:cNvPr id="0" name=""/>
        <dsp:cNvSpPr/>
      </dsp:nvSpPr>
      <dsp:spPr>
        <a:xfrm>
          <a:off x="4456176" y="590749"/>
          <a:ext cx="672399" cy="169676"/>
        </a:xfrm>
        <a:custGeom>
          <a:avLst/>
          <a:gdLst/>
          <a:ahLst/>
          <a:cxnLst/>
          <a:rect l="0" t="0" r="0" b="0"/>
          <a:pathLst>
            <a:path>
              <a:moveTo>
                <a:pt x="0" y="0"/>
              </a:moveTo>
              <a:lnTo>
                <a:pt x="0" y="93140"/>
              </a:lnTo>
              <a:lnTo>
                <a:pt x="672399" y="93140"/>
              </a:lnTo>
              <a:lnTo>
                <a:pt x="672399" y="169676"/>
              </a:lnTo>
            </a:path>
          </a:pathLst>
        </a:custGeom>
        <a:noFill/>
        <a:ln w="12700" cap="flat" cmpd="sng" algn="ctr">
          <a:solidFill>
            <a:schemeClr val="accent4">
              <a:lumMod val="5000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B4775413-050D-4622-BB28-48DBC5C04949}">
      <dsp:nvSpPr>
        <dsp:cNvPr id="0" name=""/>
        <dsp:cNvSpPr/>
      </dsp:nvSpPr>
      <dsp:spPr>
        <a:xfrm>
          <a:off x="3644743" y="590749"/>
          <a:ext cx="811432" cy="169676"/>
        </a:xfrm>
        <a:custGeom>
          <a:avLst/>
          <a:gdLst/>
          <a:ahLst/>
          <a:cxnLst/>
          <a:rect l="0" t="0" r="0" b="0"/>
          <a:pathLst>
            <a:path>
              <a:moveTo>
                <a:pt x="811432" y="0"/>
              </a:moveTo>
              <a:lnTo>
                <a:pt x="811432" y="93140"/>
              </a:lnTo>
              <a:lnTo>
                <a:pt x="0" y="93140"/>
              </a:lnTo>
              <a:lnTo>
                <a:pt x="0" y="169676"/>
              </a:lnTo>
            </a:path>
          </a:pathLst>
        </a:custGeom>
        <a:noFill/>
        <a:ln w="12700" cap="flat" cmpd="sng" algn="ctr">
          <a:solidFill>
            <a:schemeClr val="accent4">
              <a:lumMod val="5000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AD447279-8D3D-4F0A-8081-41E58462CAB0}">
      <dsp:nvSpPr>
        <dsp:cNvPr id="0" name=""/>
        <dsp:cNvSpPr/>
      </dsp:nvSpPr>
      <dsp:spPr>
        <a:xfrm>
          <a:off x="2149581" y="590749"/>
          <a:ext cx="2306594" cy="169676"/>
        </a:xfrm>
        <a:custGeom>
          <a:avLst/>
          <a:gdLst/>
          <a:ahLst/>
          <a:cxnLst/>
          <a:rect l="0" t="0" r="0" b="0"/>
          <a:pathLst>
            <a:path>
              <a:moveTo>
                <a:pt x="2306594" y="0"/>
              </a:moveTo>
              <a:lnTo>
                <a:pt x="2306594" y="93140"/>
              </a:lnTo>
              <a:lnTo>
                <a:pt x="0" y="93140"/>
              </a:lnTo>
              <a:lnTo>
                <a:pt x="0" y="169676"/>
              </a:lnTo>
            </a:path>
          </a:pathLst>
        </a:custGeom>
        <a:noFill/>
        <a:ln w="12700" cap="flat" cmpd="sng" algn="ctr">
          <a:solidFill>
            <a:schemeClr val="accent4">
              <a:lumMod val="5000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F0056A4A-D4BB-4D2E-B322-BC27637947A0}">
      <dsp:nvSpPr>
        <dsp:cNvPr id="0" name=""/>
        <dsp:cNvSpPr/>
      </dsp:nvSpPr>
      <dsp:spPr>
        <a:xfrm>
          <a:off x="663001" y="590749"/>
          <a:ext cx="3793174" cy="169676"/>
        </a:xfrm>
        <a:custGeom>
          <a:avLst/>
          <a:gdLst/>
          <a:ahLst/>
          <a:cxnLst/>
          <a:rect l="0" t="0" r="0" b="0"/>
          <a:pathLst>
            <a:path>
              <a:moveTo>
                <a:pt x="3793174" y="0"/>
              </a:moveTo>
              <a:lnTo>
                <a:pt x="3793174" y="93140"/>
              </a:lnTo>
              <a:lnTo>
                <a:pt x="0" y="93140"/>
              </a:lnTo>
              <a:lnTo>
                <a:pt x="0" y="169676"/>
              </a:lnTo>
            </a:path>
          </a:pathLst>
        </a:custGeom>
        <a:noFill/>
        <a:ln w="12700" cap="flat" cmpd="sng" algn="ctr">
          <a:solidFill>
            <a:schemeClr val="accent4">
              <a:lumMod val="5000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EFBF98D0-99D0-479B-86E2-EC462615A03A}">
      <dsp:nvSpPr>
        <dsp:cNvPr id="0" name=""/>
        <dsp:cNvSpPr/>
      </dsp:nvSpPr>
      <dsp:spPr>
        <a:xfrm>
          <a:off x="2469298" y="125354"/>
          <a:ext cx="3973755" cy="465394"/>
        </a:xfrm>
        <a:prstGeom prst="rect">
          <a:avLst/>
        </a:prstGeom>
        <a:gradFill rotWithShape="0">
          <a:gsLst>
            <a:gs pos="50000">
              <a:schemeClr val="accent4">
                <a:lumMod val="75000"/>
              </a:schemeClr>
            </a:gs>
            <a:gs pos="100000">
              <a:schemeClr val="accent4">
                <a:lumMod val="50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pl-PL" sz="1400" b="1" kern="1200" dirty="0" smtClean="0">
              <a:latin typeface="Century Gothic" panose="020B0502020202020204" pitchFamily="34" charset="0"/>
            </a:rPr>
            <a:t>PODMIOTY REALIZUJĄCE ZADANIA </a:t>
          </a:r>
          <a:r>
            <a:rPr lang="pl-PL" sz="1400" b="1" kern="1200" dirty="0" err="1" smtClean="0">
              <a:latin typeface="Century Gothic" panose="020B0502020202020204" pitchFamily="34" charset="0"/>
            </a:rPr>
            <a:t>WPOnZ</a:t>
          </a:r>
          <a:endParaRPr lang="pl-PL" sz="1400" b="1" kern="1200" dirty="0">
            <a:latin typeface="Century Gothic" panose="020B0502020202020204" pitchFamily="34" charset="0"/>
          </a:endParaRPr>
        </a:p>
      </dsp:txBody>
      <dsp:txXfrm>
        <a:off x="2469298" y="125354"/>
        <a:ext cx="3973755" cy="465394"/>
      </dsp:txXfrm>
    </dsp:sp>
    <dsp:sp modelId="{BA2D8321-364D-433A-B3E2-62515859C14C}">
      <dsp:nvSpPr>
        <dsp:cNvPr id="0" name=""/>
        <dsp:cNvSpPr/>
      </dsp:nvSpPr>
      <dsp:spPr>
        <a:xfrm>
          <a:off x="5585" y="760426"/>
          <a:ext cx="1314832" cy="1159256"/>
        </a:xfrm>
        <a:prstGeom prst="rect">
          <a:avLst/>
        </a:prstGeom>
        <a:gradFill rotWithShape="0">
          <a:gsLst>
            <a:gs pos="50000">
              <a:schemeClr val="accent4">
                <a:lumMod val="75000"/>
              </a:schemeClr>
            </a:gs>
            <a:gs pos="100000">
              <a:schemeClr val="accent4">
                <a:lumMod val="50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ts val="0"/>
            </a:spcAft>
          </a:pPr>
          <a:r>
            <a:rPr lang="pl-PL" sz="1200" b="1" kern="1200" dirty="0" smtClean="0">
              <a:latin typeface="Century Gothic" panose="020B0502020202020204" pitchFamily="34" charset="0"/>
            </a:rPr>
            <a:t>Organ ochrony zabytków</a:t>
          </a:r>
          <a:endParaRPr lang="pl-PL" sz="1200" b="1" kern="1200" dirty="0">
            <a:latin typeface="Century Gothic" panose="020B0502020202020204" pitchFamily="34" charset="0"/>
          </a:endParaRPr>
        </a:p>
      </dsp:txBody>
      <dsp:txXfrm>
        <a:off x="5585" y="760426"/>
        <a:ext cx="1314832" cy="1159256"/>
      </dsp:txXfrm>
    </dsp:sp>
    <dsp:sp modelId="{320FB095-9387-4A07-A5C0-DA0EA608DA11}">
      <dsp:nvSpPr>
        <dsp:cNvPr id="0" name=""/>
        <dsp:cNvSpPr/>
      </dsp:nvSpPr>
      <dsp:spPr>
        <a:xfrm>
          <a:off x="1473490" y="760426"/>
          <a:ext cx="1352182" cy="1159256"/>
        </a:xfrm>
        <a:prstGeom prst="rect">
          <a:avLst/>
        </a:prstGeom>
        <a:gradFill rotWithShape="0">
          <a:gsLst>
            <a:gs pos="50000">
              <a:schemeClr val="accent4">
                <a:lumMod val="75000"/>
              </a:schemeClr>
            </a:gs>
            <a:gs pos="100000">
              <a:schemeClr val="accent4">
                <a:lumMod val="50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ts val="0"/>
            </a:spcAft>
          </a:pPr>
          <a:r>
            <a:rPr lang="pl-PL" sz="1200" b="1" kern="1200" dirty="0" smtClean="0">
              <a:latin typeface="Century Gothic" panose="020B0502020202020204" pitchFamily="34" charset="0"/>
            </a:rPr>
            <a:t>Jednostki samorządu terytorialnego</a:t>
          </a:r>
          <a:endParaRPr lang="pl-PL" sz="1200" b="1" kern="1200" dirty="0">
            <a:latin typeface="Century Gothic" panose="020B0502020202020204" pitchFamily="34" charset="0"/>
          </a:endParaRPr>
        </a:p>
      </dsp:txBody>
      <dsp:txXfrm>
        <a:off x="1473490" y="760426"/>
        <a:ext cx="1352182" cy="1159256"/>
      </dsp:txXfrm>
    </dsp:sp>
    <dsp:sp modelId="{71BB3DEF-BFC5-4FFD-86D6-9D0E4E832717}">
      <dsp:nvSpPr>
        <dsp:cNvPr id="0" name=""/>
        <dsp:cNvSpPr/>
      </dsp:nvSpPr>
      <dsp:spPr>
        <a:xfrm>
          <a:off x="2978744" y="760426"/>
          <a:ext cx="1331998" cy="1159256"/>
        </a:xfrm>
        <a:prstGeom prst="rect">
          <a:avLst/>
        </a:prstGeom>
        <a:gradFill rotWithShape="0">
          <a:gsLst>
            <a:gs pos="50000">
              <a:schemeClr val="accent4">
                <a:lumMod val="75000"/>
              </a:schemeClr>
            </a:gs>
            <a:gs pos="100000">
              <a:schemeClr val="accent4">
                <a:lumMod val="50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ts val="0"/>
            </a:spcAft>
          </a:pPr>
          <a:r>
            <a:rPr lang="pl-PL" sz="1200" b="1" kern="1200" dirty="0" smtClean="0">
              <a:latin typeface="Century Gothic" panose="020B0502020202020204" pitchFamily="34" charset="0"/>
            </a:rPr>
            <a:t>Zarządzający zabytkami</a:t>
          </a:r>
        </a:p>
      </dsp:txBody>
      <dsp:txXfrm>
        <a:off x="2978744" y="760426"/>
        <a:ext cx="1331998" cy="1159256"/>
      </dsp:txXfrm>
    </dsp:sp>
    <dsp:sp modelId="{C5CEFF09-80AA-4460-A398-8FDFB0C575F6}">
      <dsp:nvSpPr>
        <dsp:cNvPr id="0" name=""/>
        <dsp:cNvSpPr/>
      </dsp:nvSpPr>
      <dsp:spPr>
        <a:xfrm>
          <a:off x="4463815" y="760426"/>
          <a:ext cx="1329520" cy="1159256"/>
        </a:xfrm>
        <a:prstGeom prst="rect">
          <a:avLst/>
        </a:prstGeom>
        <a:gradFill rotWithShape="0">
          <a:gsLst>
            <a:gs pos="50000">
              <a:schemeClr val="accent4">
                <a:lumMod val="75000"/>
              </a:schemeClr>
            </a:gs>
            <a:gs pos="100000">
              <a:schemeClr val="accent4">
                <a:lumMod val="50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ts val="0"/>
            </a:spcAft>
          </a:pPr>
          <a:r>
            <a:rPr lang="pl-PL" sz="1200" b="1" kern="1200" dirty="0" smtClean="0">
              <a:latin typeface="Century Gothic" panose="020B0502020202020204" pitchFamily="34" charset="0"/>
            </a:rPr>
            <a:t>Organizacje pozarządowe</a:t>
          </a:r>
          <a:endParaRPr lang="pl-PL" sz="1200" b="1" kern="1200" dirty="0">
            <a:latin typeface="Century Gothic" panose="020B0502020202020204" pitchFamily="34" charset="0"/>
          </a:endParaRPr>
        </a:p>
      </dsp:txBody>
      <dsp:txXfrm>
        <a:off x="4463815" y="760426"/>
        <a:ext cx="1329520" cy="1159256"/>
      </dsp:txXfrm>
    </dsp:sp>
    <dsp:sp modelId="{9F0C8E43-DA33-4CAA-BA1F-6292B3E749D6}">
      <dsp:nvSpPr>
        <dsp:cNvPr id="0" name=""/>
        <dsp:cNvSpPr/>
      </dsp:nvSpPr>
      <dsp:spPr>
        <a:xfrm>
          <a:off x="5946407" y="760426"/>
          <a:ext cx="1339498" cy="1159256"/>
        </a:xfrm>
        <a:prstGeom prst="rect">
          <a:avLst/>
        </a:prstGeom>
        <a:gradFill rotWithShape="0">
          <a:gsLst>
            <a:gs pos="50000">
              <a:schemeClr val="accent4">
                <a:lumMod val="75000"/>
              </a:schemeClr>
            </a:gs>
            <a:gs pos="100000">
              <a:schemeClr val="accent4">
                <a:lumMod val="50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ts val="0"/>
            </a:spcAft>
          </a:pPr>
          <a:r>
            <a:rPr lang="pl-PL" sz="1200" b="1" kern="1200" dirty="0" smtClean="0">
              <a:latin typeface="Century Gothic" panose="020B0502020202020204" pitchFamily="34" charset="0"/>
            </a:rPr>
            <a:t>Placówki naukowe</a:t>
          </a:r>
          <a:endParaRPr lang="pl-PL" sz="1200" b="1" kern="1200" dirty="0">
            <a:latin typeface="Century Gothic" panose="020B0502020202020204" pitchFamily="34" charset="0"/>
          </a:endParaRPr>
        </a:p>
      </dsp:txBody>
      <dsp:txXfrm>
        <a:off x="5946407" y="760426"/>
        <a:ext cx="1339498" cy="1159256"/>
      </dsp:txXfrm>
    </dsp:sp>
    <dsp:sp modelId="{9BAD72EE-5FB4-4A3F-9E5A-4938292F8650}">
      <dsp:nvSpPr>
        <dsp:cNvPr id="0" name=""/>
        <dsp:cNvSpPr/>
      </dsp:nvSpPr>
      <dsp:spPr>
        <a:xfrm>
          <a:off x="7438978" y="760426"/>
          <a:ext cx="1467788" cy="1159241"/>
        </a:xfrm>
        <a:prstGeom prst="rect">
          <a:avLst/>
        </a:prstGeom>
        <a:gradFill rotWithShape="0">
          <a:gsLst>
            <a:gs pos="50000">
              <a:schemeClr val="accent4">
                <a:lumMod val="75000"/>
              </a:schemeClr>
            </a:gs>
            <a:gs pos="100000">
              <a:schemeClr val="accent4">
                <a:lumMod val="50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ts val="0"/>
            </a:spcAft>
          </a:pPr>
          <a:r>
            <a:rPr lang="pl-PL" sz="1200" b="1" kern="1200" dirty="0" smtClean="0">
              <a:latin typeface="Century Gothic" panose="020B0502020202020204" pitchFamily="34" charset="0"/>
            </a:rPr>
            <a:t>Wyspecjalizowane instytucje kultury</a:t>
          </a:r>
          <a:endParaRPr lang="pl-PL" sz="1200" b="1" kern="1200" dirty="0">
            <a:latin typeface="Century Gothic" panose="020B0502020202020204" pitchFamily="34" charset="0"/>
          </a:endParaRPr>
        </a:p>
      </dsp:txBody>
      <dsp:txXfrm>
        <a:off x="7438978" y="760426"/>
        <a:ext cx="1467788" cy="1159241"/>
      </dsp:txXfrm>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nagłówka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pl-PL"/>
          </a:p>
        </p:txBody>
      </p:sp>
      <p:sp>
        <p:nvSpPr>
          <p:cNvPr id="3" name="Symbol zastępczy daty 2"/>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fld id="{BF81B30F-DBF6-4868-B10A-0379C4C18F51}" type="datetimeFigureOut">
              <a:rPr lang="pl-PL" smtClean="0"/>
              <a:pPr/>
              <a:t>09.08.2024</a:t>
            </a:fld>
            <a:endParaRPr lang="pl-PL"/>
          </a:p>
        </p:txBody>
      </p:sp>
      <p:sp>
        <p:nvSpPr>
          <p:cNvPr id="4" name="Symbol zastępczy stopki 3"/>
          <p:cNvSpPr>
            <a:spLocks noGrp="1"/>
          </p:cNvSpPr>
          <p:nvPr>
            <p:ph type="ftr" sz="quarter" idx="2"/>
          </p:nvPr>
        </p:nvSpPr>
        <p:spPr>
          <a:xfrm>
            <a:off x="0" y="9429750"/>
            <a:ext cx="2946400" cy="496888"/>
          </a:xfrm>
          <a:prstGeom prst="rect">
            <a:avLst/>
          </a:prstGeom>
        </p:spPr>
        <p:txBody>
          <a:bodyPr vert="horz" lIns="91440" tIns="45720" rIns="91440" bIns="45720" rtlCol="0" anchor="b"/>
          <a:lstStyle>
            <a:lvl1pPr algn="l">
              <a:defRPr sz="1200"/>
            </a:lvl1pPr>
          </a:lstStyle>
          <a:p>
            <a:endParaRPr lang="pl-PL"/>
          </a:p>
        </p:txBody>
      </p:sp>
      <p:sp>
        <p:nvSpPr>
          <p:cNvPr id="5" name="Symbol zastępczy numeru slajdu 4"/>
          <p:cNvSpPr>
            <a:spLocks noGrp="1"/>
          </p:cNvSpPr>
          <p:nvPr>
            <p:ph type="sldNum" sz="quarter" idx="3"/>
          </p:nvPr>
        </p:nvSpPr>
        <p:spPr>
          <a:xfrm>
            <a:off x="3849688" y="9429750"/>
            <a:ext cx="2946400" cy="496888"/>
          </a:xfrm>
          <a:prstGeom prst="rect">
            <a:avLst/>
          </a:prstGeom>
        </p:spPr>
        <p:txBody>
          <a:bodyPr vert="horz" lIns="91440" tIns="45720" rIns="91440" bIns="45720" rtlCol="0" anchor="b"/>
          <a:lstStyle>
            <a:lvl1pPr algn="r">
              <a:defRPr sz="1200"/>
            </a:lvl1pPr>
          </a:lstStyle>
          <a:p>
            <a:fld id="{EC34B9DA-8FB1-432B-8747-7A43207D84F2}" type="slidenum">
              <a:rPr lang="pl-PL" smtClean="0"/>
              <a:pPr/>
              <a:t>‹#›</a:t>
            </a:fld>
            <a:endParaRPr lang="pl-PL"/>
          </a:p>
        </p:txBody>
      </p:sp>
    </p:spTree>
    <p:extLst>
      <p:ext uri="{BB962C8B-B14F-4D97-AF65-F5344CB8AC3E}">
        <p14:creationId xmlns:p14="http://schemas.microsoft.com/office/powerpoint/2010/main" val="352547380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nagłówka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pl-PL"/>
          </a:p>
        </p:txBody>
      </p:sp>
      <p:sp>
        <p:nvSpPr>
          <p:cNvPr id="3" name="Symbol zastępczy daty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CDA3032C-8FCF-4AFE-9D88-3D22EF79FDA0}" type="datetimeFigureOut">
              <a:rPr lang="pl-PL" smtClean="0"/>
              <a:pPr/>
              <a:t>09.08.2024</a:t>
            </a:fld>
            <a:endParaRPr lang="pl-PL"/>
          </a:p>
        </p:txBody>
      </p:sp>
      <p:sp>
        <p:nvSpPr>
          <p:cNvPr id="4" name="Symbol zastępczy obrazu slajdu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pl-PL"/>
          </a:p>
        </p:txBody>
      </p:sp>
      <p:sp>
        <p:nvSpPr>
          <p:cNvPr id="5" name="Symbol zastępczy notatek 4"/>
          <p:cNvSpPr>
            <a:spLocks noGrp="1"/>
          </p:cNvSpPr>
          <p:nvPr>
            <p:ph type="body" sz="quarter" idx="3"/>
          </p:nvPr>
        </p:nvSpPr>
        <p:spPr>
          <a:xfrm>
            <a:off x="679768" y="4715153"/>
            <a:ext cx="5438140" cy="4466987"/>
          </a:xfrm>
          <a:prstGeom prst="rect">
            <a:avLst/>
          </a:prstGeom>
        </p:spPr>
        <p:txBody>
          <a:bodyPr vert="horz" lIns="91440" tIns="45720" rIns="91440" bIns="45720" rtlCol="0">
            <a:normAutofit/>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6" name="Symbol zastępczy stopki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pl-PL"/>
          </a:p>
        </p:txBody>
      </p:sp>
      <p:sp>
        <p:nvSpPr>
          <p:cNvPr id="7" name="Symbol zastępczy numeru slajdu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459ECB47-3688-4B22-B6C2-B439C0EB32A0}" type="slidenum">
              <a:rPr lang="pl-PL" smtClean="0"/>
              <a:pPr/>
              <a:t>‹#›</a:t>
            </a:fld>
            <a:endParaRPr lang="pl-PL"/>
          </a:p>
        </p:txBody>
      </p:sp>
    </p:spTree>
    <p:extLst>
      <p:ext uri="{BB962C8B-B14F-4D97-AF65-F5344CB8AC3E}">
        <p14:creationId xmlns:p14="http://schemas.microsoft.com/office/powerpoint/2010/main" val="10752907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endParaRPr lang="pl-PL" dirty="0"/>
          </a:p>
        </p:txBody>
      </p:sp>
      <p:sp>
        <p:nvSpPr>
          <p:cNvPr id="4" name="Symbol zastępczy numeru slajdu 3"/>
          <p:cNvSpPr>
            <a:spLocks noGrp="1"/>
          </p:cNvSpPr>
          <p:nvPr>
            <p:ph type="sldNum" sz="quarter" idx="10"/>
          </p:nvPr>
        </p:nvSpPr>
        <p:spPr/>
        <p:txBody>
          <a:bodyPr/>
          <a:lstStyle/>
          <a:p>
            <a:fld id="{4E83ECCB-0A6B-4429-8EE5-BA6B0729CAB5}" type="slidenum">
              <a:rPr lang="pl-PL" smtClean="0"/>
              <a:pPr/>
              <a:t>1</a:t>
            </a:fld>
            <a:endParaRPr lang="pl-PL"/>
          </a:p>
        </p:txBody>
      </p:sp>
    </p:spTree>
    <p:extLst>
      <p:ext uri="{BB962C8B-B14F-4D97-AF65-F5344CB8AC3E}">
        <p14:creationId xmlns:p14="http://schemas.microsoft.com/office/powerpoint/2010/main" val="10021361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endParaRPr lang="pl-PL" dirty="0"/>
          </a:p>
        </p:txBody>
      </p:sp>
      <p:sp>
        <p:nvSpPr>
          <p:cNvPr id="4" name="Symbol zastępczy numeru slajdu 3"/>
          <p:cNvSpPr>
            <a:spLocks noGrp="1"/>
          </p:cNvSpPr>
          <p:nvPr>
            <p:ph type="sldNum" sz="quarter" idx="10"/>
          </p:nvPr>
        </p:nvSpPr>
        <p:spPr/>
        <p:txBody>
          <a:bodyPr/>
          <a:lstStyle/>
          <a:p>
            <a:fld id="{4E83ECCB-0A6B-4429-8EE5-BA6B0729CAB5}" type="slidenum">
              <a:rPr lang="pl-PL" smtClean="0"/>
              <a:pPr/>
              <a:t>10</a:t>
            </a:fld>
            <a:endParaRPr lang="pl-PL"/>
          </a:p>
        </p:txBody>
      </p:sp>
    </p:spTree>
    <p:extLst>
      <p:ext uri="{BB962C8B-B14F-4D97-AF65-F5344CB8AC3E}">
        <p14:creationId xmlns:p14="http://schemas.microsoft.com/office/powerpoint/2010/main" val="40828718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endParaRPr lang="pl-PL" dirty="0"/>
          </a:p>
        </p:txBody>
      </p:sp>
      <p:sp>
        <p:nvSpPr>
          <p:cNvPr id="4" name="Symbol zastępczy numeru slajdu 3"/>
          <p:cNvSpPr>
            <a:spLocks noGrp="1"/>
          </p:cNvSpPr>
          <p:nvPr>
            <p:ph type="sldNum" sz="quarter" idx="10"/>
          </p:nvPr>
        </p:nvSpPr>
        <p:spPr/>
        <p:txBody>
          <a:bodyPr/>
          <a:lstStyle/>
          <a:p>
            <a:fld id="{4E83ECCB-0A6B-4429-8EE5-BA6B0729CAB5}" type="slidenum">
              <a:rPr lang="pl-PL" smtClean="0"/>
              <a:pPr/>
              <a:t>11</a:t>
            </a:fld>
            <a:endParaRPr lang="pl-PL"/>
          </a:p>
        </p:txBody>
      </p:sp>
    </p:spTree>
    <p:extLst>
      <p:ext uri="{BB962C8B-B14F-4D97-AF65-F5344CB8AC3E}">
        <p14:creationId xmlns:p14="http://schemas.microsoft.com/office/powerpoint/2010/main" val="15244923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endParaRPr lang="pl-PL" dirty="0"/>
          </a:p>
        </p:txBody>
      </p:sp>
      <p:sp>
        <p:nvSpPr>
          <p:cNvPr id="4" name="Symbol zastępczy numeru slajdu 3"/>
          <p:cNvSpPr>
            <a:spLocks noGrp="1"/>
          </p:cNvSpPr>
          <p:nvPr>
            <p:ph type="sldNum" sz="quarter" idx="10"/>
          </p:nvPr>
        </p:nvSpPr>
        <p:spPr/>
        <p:txBody>
          <a:bodyPr/>
          <a:lstStyle/>
          <a:p>
            <a:fld id="{4E83ECCB-0A6B-4429-8EE5-BA6B0729CAB5}" type="slidenum">
              <a:rPr lang="pl-PL" smtClean="0"/>
              <a:pPr/>
              <a:t>12</a:t>
            </a:fld>
            <a:endParaRPr lang="pl-PL"/>
          </a:p>
        </p:txBody>
      </p:sp>
    </p:spTree>
    <p:extLst>
      <p:ext uri="{BB962C8B-B14F-4D97-AF65-F5344CB8AC3E}">
        <p14:creationId xmlns:p14="http://schemas.microsoft.com/office/powerpoint/2010/main" val="34437494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endParaRPr lang="pl-PL" dirty="0"/>
          </a:p>
        </p:txBody>
      </p:sp>
      <p:sp>
        <p:nvSpPr>
          <p:cNvPr id="4" name="Symbol zastępczy numeru slajdu 3"/>
          <p:cNvSpPr>
            <a:spLocks noGrp="1"/>
          </p:cNvSpPr>
          <p:nvPr>
            <p:ph type="sldNum" sz="quarter" idx="10"/>
          </p:nvPr>
        </p:nvSpPr>
        <p:spPr/>
        <p:txBody>
          <a:bodyPr/>
          <a:lstStyle/>
          <a:p>
            <a:fld id="{4E83ECCB-0A6B-4429-8EE5-BA6B0729CAB5}" type="slidenum">
              <a:rPr lang="pl-PL" smtClean="0"/>
              <a:pPr/>
              <a:t>13</a:t>
            </a:fld>
            <a:endParaRPr lang="pl-PL"/>
          </a:p>
        </p:txBody>
      </p:sp>
    </p:spTree>
    <p:extLst>
      <p:ext uri="{BB962C8B-B14F-4D97-AF65-F5344CB8AC3E}">
        <p14:creationId xmlns:p14="http://schemas.microsoft.com/office/powerpoint/2010/main" val="9486065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endParaRPr lang="pl-PL" dirty="0"/>
          </a:p>
        </p:txBody>
      </p:sp>
      <p:sp>
        <p:nvSpPr>
          <p:cNvPr id="4" name="Symbol zastępczy numeru slajdu 3"/>
          <p:cNvSpPr>
            <a:spLocks noGrp="1"/>
          </p:cNvSpPr>
          <p:nvPr>
            <p:ph type="sldNum" sz="quarter" idx="10"/>
          </p:nvPr>
        </p:nvSpPr>
        <p:spPr/>
        <p:txBody>
          <a:bodyPr/>
          <a:lstStyle/>
          <a:p>
            <a:fld id="{4E83ECCB-0A6B-4429-8EE5-BA6B0729CAB5}" type="slidenum">
              <a:rPr lang="pl-PL" smtClean="0"/>
              <a:pPr/>
              <a:t>14</a:t>
            </a:fld>
            <a:endParaRPr lang="pl-PL"/>
          </a:p>
        </p:txBody>
      </p:sp>
    </p:spTree>
    <p:extLst>
      <p:ext uri="{BB962C8B-B14F-4D97-AF65-F5344CB8AC3E}">
        <p14:creationId xmlns:p14="http://schemas.microsoft.com/office/powerpoint/2010/main" val="24860639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endParaRPr lang="pl-PL" dirty="0"/>
          </a:p>
        </p:txBody>
      </p:sp>
      <p:sp>
        <p:nvSpPr>
          <p:cNvPr id="4" name="Symbol zastępczy numeru slajdu 3"/>
          <p:cNvSpPr>
            <a:spLocks noGrp="1"/>
          </p:cNvSpPr>
          <p:nvPr>
            <p:ph type="sldNum" sz="quarter" idx="10"/>
          </p:nvPr>
        </p:nvSpPr>
        <p:spPr/>
        <p:txBody>
          <a:bodyPr/>
          <a:lstStyle/>
          <a:p>
            <a:fld id="{4E83ECCB-0A6B-4429-8EE5-BA6B0729CAB5}" type="slidenum">
              <a:rPr lang="pl-PL" smtClean="0"/>
              <a:pPr/>
              <a:t>15</a:t>
            </a:fld>
            <a:endParaRPr lang="pl-PL"/>
          </a:p>
        </p:txBody>
      </p:sp>
    </p:spTree>
    <p:extLst>
      <p:ext uri="{BB962C8B-B14F-4D97-AF65-F5344CB8AC3E}">
        <p14:creationId xmlns:p14="http://schemas.microsoft.com/office/powerpoint/2010/main" val="8494482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endParaRPr lang="pl-PL" dirty="0"/>
          </a:p>
        </p:txBody>
      </p:sp>
      <p:sp>
        <p:nvSpPr>
          <p:cNvPr id="4" name="Symbol zastępczy numeru slajd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83ECCB-0A6B-4429-8EE5-BA6B0729CAB5}" type="slidenum">
              <a:rPr kumimoji="0" lang="pl-P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pl-P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871715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endParaRPr lang="pl-PL" dirty="0"/>
          </a:p>
        </p:txBody>
      </p:sp>
      <p:sp>
        <p:nvSpPr>
          <p:cNvPr id="4" name="Symbol zastępczy numeru slajd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83ECCB-0A6B-4429-8EE5-BA6B0729CAB5}" type="slidenum">
              <a:rPr kumimoji="0" lang="pl-P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pl-P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45664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endParaRPr lang="pl-PL" dirty="0"/>
          </a:p>
        </p:txBody>
      </p:sp>
      <p:sp>
        <p:nvSpPr>
          <p:cNvPr id="4" name="Symbol zastępczy numeru slajdu 3"/>
          <p:cNvSpPr>
            <a:spLocks noGrp="1"/>
          </p:cNvSpPr>
          <p:nvPr>
            <p:ph type="sldNum" sz="quarter" idx="10"/>
          </p:nvPr>
        </p:nvSpPr>
        <p:spPr/>
        <p:txBody>
          <a:bodyPr/>
          <a:lstStyle/>
          <a:p>
            <a:fld id="{4E83ECCB-0A6B-4429-8EE5-BA6B0729CAB5}" type="slidenum">
              <a:rPr lang="pl-PL" smtClean="0"/>
              <a:pPr/>
              <a:t>18</a:t>
            </a:fld>
            <a:endParaRPr lang="pl-PL"/>
          </a:p>
        </p:txBody>
      </p:sp>
    </p:spTree>
    <p:extLst>
      <p:ext uri="{BB962C8B-B14F-4D97-AF65-F5344CB8AC3E}">
        <p14:creationId xmlns:p14="http://schemas.microsoft.com/office/powerpoint/2010/main" val="17047695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endParaRPr lang="pl-PL" dirty="0"/>
          </a:p>
        </p:txBody>
      </p:sp>
      <p:sp>
        <p:nvSpPr>
          <p:cNvPr id="4" name="Symbol zastępczy numeru slajdu 3"/>
          <p:cNvSpPr>
            <a:spLocks noGrp="1"/>
          </p:cNvSpPr>
          <p:nvPr>
            <p:ph type="sldNum" sz="quarter" idx="10"/>
          </p:nvPr>
        </p:nvSpPr>
        <p:spPr/>
        <p:txBody>
          <a:bodyPr/>
          <a:lstStyle/>
          <a:p>
            <a:fld id="{4E83ECCB-0A6B-4429-8EE5-BA6B0729CAB5}" type="slidenum">
              <a:rPr lang="pl-PL" smtClean="0"/>
              <a:pPr/>
              <a:t>19</a:t>
            </a:fld>
            <a:endParaRPr lang="pl-PL"/>
          </a:p>
        </p:txBody>
      </p:sp>
    </p:spTree>
    <p:extLst>
      <p:ext uri="{BB962C8B-B14F-4D97-AF65-F5344CB8AC3E}">
        <p14:creationId xmlns:p14="http://schemas.microsoft.com/office/powerpoint/2010/main" val="30128108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endParaRPr lang="pl-PL" dirty="0"/>
          </a:p>
        </p:txBody>
      </p:sp>
      <p:sp>
        <p:nvSpPr>
          <p:cNvPr id="4" name="Symbol zastępczy numeru slajd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83ECCB-0A6B-4429-8EE5-BA6B0729CAB5}" type="slidenum">
              <a:rPr kumimoji="0" lang="pl-P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pl-P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423040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endParaRPr lang="pl-PL" dirty="0"/>
          </a:p>
        </p:txBody>
      </p:sp>
      <p:sp>
        <p:nvSpPr>
          <p:cNvPr id="4" name="Symbol zastępczy numeru slajdu 3"/>
          <p:cNvSpPr>
            <a:spLocks noGrp="1"/>
          </p:cNvSpPr>
          <p:nvPr>
            <p:ph type="sldNum" sz="quarter" idx="10"/>
          </p:nvPr>
        </p:nvSpPr>
        <p:spPr/>
        <p:txBody>
          <a:bodyPr/>
          <a:lstStyle/>
          <a:p>
            <a:fld id="{4E83ECCB-0A6B-4429-8EE5-BA6B0729CAB5}" type="slidenum">
              <a:rPr lang="pl-PL" smtClean="0"/>
              <a:pPr/>
              <a:t>20</a:t>
            </a:fld>
            <a:endParaRPr lang="pl-PL"/>
          </a:p>
        </p:txBody>
      </p:sp>
    </p:spTree>
    <p:extLst>
      <p:ext uri="{BB962C8B-B14F-4D97-AF65-F5344CB8AC3E}">
        <p14:creationId xmlns:p14="http://schemas.microsoft.com/office/powerpoint/2010/main" val="10407258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endParaRPr lang="pl-PL" dirty="0"/>
          </a:p>
        </p:txBody>
      </p:sp>
      <p:sp>
        <p:nvSpPr>
          <p:cNvPr id="4" name="Symbol zastępczy numeru slajdu 3"/>
          <p:cNvSpPr>
            <a:spLocks noGrp="1"/>
          </p:cNvSpPr>
          <p:nvPr>
            <p:ph type="sldNum" sz="quarter" idx="10"/>
          </p:nvPr>
        </p:nvSpPr>
        <p:spPr/>
        <p:txBody>
          <a:bodyPr/>
          <a:lstStyle/>
          <a:p>
            <a:fld id="{4E83ECCB-0A6B-4429-8EE5-BA6B0729CAB5}" type="slidenum">
              <a:rPr lang="pl-PL" smtClean="0"/>
              <a:pPr/>
              <a:t>21</a:t>
            </a:fld>
            <a:endParaRPr lang="pl-PL"/>
          </a:p>
        </p:txBody>
      </p:sp>
    </p:spTree>
    <p:extLst>
      <p:ext uri="{BB962C8B-B14F-4D97-AF65-F5344CB8AC3E}">
        <p14:creationId xmlns:p14="http://schemas.microsoft.com/office/powerpoint/2010/main" val="6383235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endParaRPr lang="pl-PL" dirty="0"/>
          </a:p>
        </p:txBody>
      </p:sp>
      <p:sp>
        <p:nvSpPr>
          <p:cNvPr id="4" name="Symbol zastępczy numeru slajdu 3"/>
          <p:cNvSpPr>
            <a:spLocks noGrp="1"/>
          </p:cNvSpPr>
          <p:nvPr>
            <p:ph type="sldNum" sz="quarter" idx="10"/>
          </p:nvPr>
        </p:nvSpPr>
        <p:spPr/>
        <p:txBody>
          <a:bodyPr/>
          <a:lstStyle/>
          <a:p>
            <a:fld id="{4E83ECCB-0A6B-4429-8EE5-BA6B0729CAB5}" type="slidenum">
              <a:rPr lang="pl-PL" smtClean="0"/>
              <a:pPr/>
              <a:t>22</a:t>
            </a:fld>
            <a:endParaRPr lang="pl-PL"/>
          </a:p>
        </p:txBody>
      </p:sp>
    </p:spTree>
    <p:extLst>
      <p:ext uri="{BB962C8B-B14F-4D97-AF65-F5344CB8AC3E}">
        <p14:creationId xmlns:p14="http://schemas.microsoft.com/office/powerpoint/2010/main" val="295962806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endParaRPr lang="pl-PL" dirty="0"/>
          </a:p>
        </p:txBody>
      </p:sp>
      <p:sp>
        <p:nvSpPr>
          <p:cNvPr id="4" name="Symbol zastępczy numeru slajdu 3"/>
          <p:cNvSpPr>
            <a:spLocks noGrp="1"/>
          </p:cNvSpPr>
          <p:nvPr>
            <p:ph type="sldNum" sz="quarter" idx="10"/>
          </p:nvPr>
        </p:nvSpPr>
        <p:spPr/>
        <p:txBody>
          <a:bodyPr/>
          <a:lstStyle/>
          <a:p>
            <a:fld id="{4E83ECCB-0A6B-4429-8EE5-BA6B0729CAB5}" type="slidenum">
              <a:rPr lang="pl-PL" smtClean="0"/>
              <a:pPr/>
              <a:t>23</a:t>
            </a:fld>
            <a:endParaRPr lang="pl-PL"/>
          </a:p>
        </p:txBody>
      </p:sp>
    </p:spTree>
    <p:extLst>
      <p:ext uri="{BB962C8B-B14F-4D97-AF65-F5344CB8AC3E}">
        <p14:creationId xmlns:p14="http://schemas.microsoft.com/office/powerpoint/2010/main" val="388101652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endParaRPr lang="pl-PL" dirty="0"/>
          </a:p>
        </p:txBody>
      </p:sp>
      <p:sp>
        <p:nvSpPr>
          <p:cNvPr id="4" name="Symbol zastępczy numeru slajdu 3"/>
          <p:cNvSpPr>
            <a:spLocks noGrp="1"/>
          </p:cNvSpPr>
          <p:nvPr>
            <p:ph type="sldNum" sz="quarter" idx="10"/>
          </p:nvPr>
        </p:nvSpPr>
        <p:spPr/>
        <p:txBody>
          <a:bodyPr/>
          <a:lstStyle/>
          <a:p>
            <a:fld id="{4E83ECCB-0A6B-4429-8EE5-BA6B0729CAB5}" type="slidenum">
              <a:rPr lang="pl-PL" smtClean="0"/>
              <a:pPr/>
              <a:t>24</a:t>
            </a:fld>
            <a:endParaRPr lang="pl-PL"/>
          </a:p>
        </p:txBody>
      </p:sp>
    </p:spTree>
    <p:extLst>
      <p:ext uri="{BB962C8B-B14F-4D97-AF65-F5344CB8AC3E}">
        <p14:creationId xmlns:p14="http://schemas.microsoft.com/office/powerpoint/2010/main" val="44039375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endParaRPr lang="pl-PL" dirty="0"/>
          </a:p>
        </p:txBody>
      </p:sp>
      <p:sp>
        <p:nvSpPr>
          <p:cNvPr id="4" name="Symbol zastępczy numeru slajd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83ECCB-0A6B-4429-8EE5-BA6B0729CAB5}" type="slidenum">
              <a:rPr kumimoji="0" lang="pl-P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pl-P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0220398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endParaRPr lang="pl-PL" dirty="0"/>
          </a:p>
        </p:txBody>
      </p:sp>
      <p:sp>
        <p:nvSpPr>
          <p:cNvPr id="4" name="Symbol zastępczy numeru slajd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83ECCB-0A6B-4429-8EE5-BA6B0729CAB5}" type="slidenum">
              <a:rPr kumimoji="0" lang="pl-P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pl-P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0745727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endParaRPr lang="pl-PL" dirty="0"/>
          </a:p>
        </p:txBody>
      </p:sp>
      <p:sp>
        <p:nvSpPr>
          <p:cNvPr id="4" name="Symbol zastępczy numeru slajd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83ECCB-0A6B-4429-8EE5-BA6B0729CAB5}" type="slidenum">
              <a:rPr kumimoji="0" lang="pl-P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pl-P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2427826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endParaRPr lang="pl-PL" dirty="0"/>
          </a:p>
        </p:txBody>
      </p:sp>
      <p:sp>
        <p:nvSpPr>
          <p:cNvPr id="4" name="Symbol zastępczy numeru slajdu 3"/>
          <p:cNvSpPr>
            <a:spLocks noGrp="1"/>
          </p:cNvSpPr>
          <p:nvPr>
            <p:ph type="sldNum" sz="quarter" idx="10"/>
          </p:nvPr>
        </p:nvSpPr>
        <p:spPr/>
        <p:txBody>
          <a:bodyPr/>
          <a:lstStyle/>
          <a:p>
            <a:fld id="{4E83ECCB-0A6B-4429-8EE5-BA6B0729CAB5}" type="slidenum">
              <a:rPr lang="pl-PL" smtClean="0"/>
              <a:pPr/>
              <a:t>28</a:t>
            </a:fld>
            <a:endParaRPr lang="pl-PL"/>
          </a:p>
        </p:txBody>
      </p:sp>
    </p:spTree>
    <p:extLst>
      <p:ext uri="{BB962C8B-B14F-4D97-AF65-F5344CB8AC3E}">
        <p14:creationId xmlns:p14="http://schemas.microsoft.com/office/powerpoint/2010/main" val="21459162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endParaRPr lang="pl-PL" dirty="0"/>
          </a:p>
        </p:txBody>
      </p:sp>
      <p:sp>
        <p:nvSpPr>
          <p:cNvPr id="4" name="Symbol zastępczy numeru slajd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83ECCB-0A6B-4429-8EE5-BA6B0729CAB5}" type="slidenum">
              <a:rPr kumimoji="0" lang="pl-P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pl-P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773653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endParaRPr lang="pl-PL" dirty="0"/>
          </a:p>
        </p:txBody>
      </p:sp>
      <p:sp>
        <p:nvSpPr>
          <p:cNvPr id="4" name="Symbol zastępczy numeru slajd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83ECCB-0A6B-4429-8EE5-BA6B0729CAB5}" type="slidenum">
              <a:rPr kumimoji="0" lang="pl-P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pl-P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452064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endParaRPr lang="pl-PL" dirty="0"/>
          </a:p>
        </p:txBody>
      </p:sp>
      <p:sp>
        <p:nvSpPr>
          <p:cNvPr id="4" name="Symbol zastępczy numeru slajd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83ECCB-0A6B-4429-8EE5-BA6B0729CAB5}" type="slidenum">
              <a:rPr kumimoji="0" lang="pl-P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pl-P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370957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endParaRPr lang="pl-PL" dirty="0"/>
          </a:p>
        </p:txBody>
      </p:sp>
      <p:sp>
        <p:nvSpPr>
          <p:cNvPr id="4" name="Symbol zastępczy numeru slajd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83ECCB-0A6B-4429-8EE5-BA6B0729CAB5}" type="slidenum">
              <a:rPr kumimoji="0" lang="pl-P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pl-P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229194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endParaRPr lang="pl-PL" dirty="0"/>
          </a:p>
        </p:txBody>
      </p:sp>
      <p:sp>
        <p:nvSpPr>
          <p:cNvPr id="4" name="Symbol zastępczy numeru slajd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83ECCB-0A6B-4429-8EE5-BA6B0729CAB5}" type="slidenum">
              <a:rPr kumimoji="0" lang="pl-P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pl-P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255175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endParaRPr lang="pl-PL" dirty="0"/>
          </a:p>
        </p:txBody>
      </p:sp>
      <p:sp>
        <p:nvSpPr>
          <p:cNvPr id="4" name="Symbol zastępczy numeru slajd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83ECCB-0A6B-4429-8EE5-BA6B0729CAB5}" type="slidenum">
              <a:rPr kumimoji="0" lang="pl-P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pl-P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115894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endParaRPr lang="pl-PL" dirty="0"/>
          </a:p>
        </p:txBody>
      </p:sp>
      <p:sp>
        <p:nvSpPr>
          <p:cNvPr id="4" name="Symbol zastępczy numeru slajd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83ECCB-0A6B-4429-8EE5-BA6B0729CAB5}" type="slidenum">
              <a:rPr kumimoji="0" lang="pl-P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pl-P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683681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4530"/>
            <a:ext cx="6858000" cy="2387600"/>
          </a:xfrm>
        </p:spPr>
        <p:txBody>
          <a:bodyPr anchor="b">
            <a:normAutofit/>
          </a:bodyPr>
          <a:lstStyle>
            <a:lvl1pPr algn="ctr">
              <a:defRPr sz="4500"/>
            </a:lvl1pPr>
          </a:lstStyle>
          <a:p>
            <a:r>
              <a:rPr lang="pl-PL" smtClean="0"/>
              <a:t>Kliknij, aby edytować styl</a:t>
            </a:r>
            <a:endParaRPr lang="en-US" dirty="0"/>
          </a:p>
        </p:txBody>
      </p:sp>
      <p:sp>
        <p:nvSpPr>
          <p:cNvPr id="3" name="Subtitle 2"/>
          <p:cNvSpPr>
            <a:spLocks noGrp="1"/>
          </p:cNvSpPr>
          <p:nvPr>
            <p:ph type="subTitle" idx="1"/>
          </p:nvPr>
        </p:nvSpPr>
        <p:spPr>
          <a:xfrm>
            <a:off x="1143000" y="3602038"/>
            <a:ext cx="6858000" cy="1655762"/>
          </a:xfrm>
        </p:spPr>
        <p:txBody>
          <a:bodyPr>
            <a:normAutofit/>
          </a:bodyPr>
          <a:lstStyle>
            <a:lvl1pPr marL="0" indent="0" algn="ctr">
              <a:buNone/>
              <a:defRPr sz="1800">
                <a:solidFill>
                  <a:schemeClr val="tx1">
                    <a:lumMod val="75000"/>
                    <a:lumOff val="25000"/>
                  </a:schemeClr>
                </a:solidFill>
              </a:defRPr>
            </a:lvl1pPr>
            <a:lvl2pPr marL="342900" indent="0" algn="ctr">
              <a:buNone/>
              <a:defRPr sz="2100"/>
            </a:lvl2pPr>
            <a:lvl3pPr marL="685800" indent="0" algn="ctr">
              <a:buNone/>
              <a:defRPr sz="1800"/>
            </a:lvl3pPr>
            <a:lvl4pPr marL="1028700" indent="0" algn="ctr">
              <a:buNone/>
              <a:defRPr sz="1500"/>
            </a:lvl4pPr>
            <a:lvl5pPr marL="1371600" indent="0" algn="ctr">
              <a:buNone/>
              <a:defRPr sz="1500"/>
            </a:lvl5pPr>
            <a:lvl6pPr marL="1714500" indent="0" algn="ctr">
              <a:buNone/>
              <a:defRPr sz="1500"/>
            </a:lvl6pPr>
            <a:lvl7pPr marL="2057400" indent="0" algn="ctr">
              <a:buNone/>
              <a:defRPr sz="1500"/>
            </a:lvl7pPr>
            <a:lvl8pPr marL="2400300" indent="0" algn="ctr">
              <a:buNone/>
              <a:defRPr sz="1500"/>
            </a:lvl8pPr>
            <a:lvl9pPr marL="2743200" indent="0" algn="ctr">
              <a:buNone/>
              <a:defRPr sz="1500"/>
            </a:lvl9pPr>
          </a:lstStyle>
          <a:p>
            <a:r>
              <a:rPr lang="pl-PL" smtClean="0"/>
              <a:t>Kliknij, aby edytować styl wzorca podtytułu</a:t>
            </a:r>
            <a:endParaRPr lang="en-US" dirty="0"/>
          </a:p>
        </p:txBody>
      </p:sp>
      <p:sp>
        <p:nvSpPr>
          <p:cNvPr id="4" name="Date Placeholder 3"/>
          <p:cNvSpPr>
            <a:spLocks noGrp="1"/>
          </p:cNvSpPr>
          <p:nvPr>
            <p:ph type="dt" sz="half" idx="10"/>
          </p:nvPr>
        </p:nvSpPr>
        <p:spPr/>
        <p:txBody>
          <a:bodyPr/>
          <a:lstStyle/>
          <a:p>
            <a:fld id="{F6D89C50-1D15-4BE8-9521-BBA84E960564}" type="datetime1">
              <a:rPr lang="pl-PL" smtClean="0"/>
              <a:pPr/>
              <a:t>09.08.2024</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F4E660EB-0634-4D89-9CEC-BADA6AD51403}" type="slidenum">
              <a:rPr lang="pl-PL" smtClean="0"/>
              <a:pPr/>
              <a:t>‹#›</a:t>
            </a:fld>
            <a:endParaRPr lang="pl-PL"/>
          </a:p>
        </p:txBody>
      </p:sp>
    </p:spTree>
    <p:extLst>
      <p:ext uri="{BB962C8B-B14F-4D97-AF65-F5344CB8AC3E}">
        <p14:creationId xmlns:p14="http://schemas.microsoft.com/office/powerpoint/2010/main" val="22822845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smtClean="0"/>
              <a:t>Kliknij, aby edytować styl</a:t>
            </a:r>
            <a:endParaRPr lang="en-US"/>
          </a:p>
        </p:txBody>
      </p:sp>
      <p:sp>
        <p:nvSpPr>
          <p:cNvPr id="3" name="Vertical Text Placeholder 2"/>
          <p:cNvSpPr>
            <a:spLocks noGrp="1"/>
          </p:cNvSpPr>
          <p:nvPr>
            <p:ph type="body" orient="vert" idx="1"/>
          </p:nvPr>
        </p:nvSpPr>
        <p:spPr/>
        <p:txBody>
          <a:bodyPr vert="eaVert"/>
          <a:lstStyle/>
          <a:p>
            <a:pPr lvl="0"/>
            <a:r>
              <a:rPr lang="pl-PL" smtClean="0"/>
              <a:t>Edytuj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4" name="Date Placeholder 3"/>
          <p:cNvSpPr>
            <a:spLocks noGrp="1"/>
          </p:cNvSpPr>
          <p:nvPr>
            <p:ph type="dt" sz="half" idx="10"/>
          </p:nvPr>
        </p:nvSpPr>
        <p:spPr/>
        <p:txBody>
          <a:bodyPr/>
          <a:lstStyle/>
          <a:p>
            <a:fld id="{1F764F91-8852-42E1-B7E4-AA560C176B81}" type="datetime1">
              <a:rPr lang="pl-PL" smtClean="0"/>
              <a:pPr/>
              <a:t>09.08.2024</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F4E660EB-0634-4D89-9CEC-BADA6AD51403}" type="slidenum">
              <a:rPr lang="pl-PL" smtClean="0"/>
              <a:pPr/>
              <a:t>‹#›</a:t>
            </a:fld>
            <a:endParaRPr lang="pl-PL"/>
          </a:p>
        </p:txBody>
      </p:sp>
    </p:spTree>
    <p:extLst>
      <p:ext uri="{BB962C8B-B14F-4D97-AF65-F5344CB8AC3E}">
        <p14:creationId xmlns:p14="http://schemas.microsoft.com/office/powerpoint/2010/main" val="35507234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0362"/>
            <a:ext cx="1971675" cy="5811838"/>
          </a:xfrm>
        </p:spPr>
        <p:txBody>
          <a:bodyPr vert="eaVert"/>
          <a:lstStyle/>
          <a:p>
            <a:r>
              <a:rPr lang="pl-PL" smtClean="0"/>
              <a:t>Kliknij, aby edytować styl</a:t>
            </a:r>
            <a:endParaRPr lang="en-US"/>
          </a:p>
        </p:txBody>
      </p:sp>
      <p:sp>
        <p:nvSpPr>
          <p:cNvPr id="3" name="Vertical Text Placeholder 2"/>
          <p:cNvSpPr>
            <a:spLocks noGrp="1"/>
          </p:cNvSpPr>
          <p:nvPr>
            <p:ph type="body" orient="vert" idx="1"/>
          </p:nvPr>
        </p:nvSpPr>
        <p:spPr>
          <a:xfrm>
            <a:off x="628650" y="360363"/>
            <a:ext cx="5800725" cy="5811837"/>
          </a:xfrm>
        </p:spPr>
        <p:txBody>
          <a:bodyPr vert="eaVert"/>
          <a:lstStyle/>
          <a:p>
            <a:pPr lvl="0"/>
            <a:r>
              <a:rPr lang="pl-PL" smtClean="0"/>
              <a:t>Edytuj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a:p>
        </p:txBody>
      </p:sp>
      <p:sp>
        <p:nvSpPr>
          <p:cNvPr id="4" name="Date Placeholder 3"/>
          <p:cNvSpPr>
            <a:spLocks noGrp="1"/>
          </p:cNvSpPr>
          <p:nvPr>
            <p:ph type="dt" sz="half" idx="10"/>
          </p:nvPr>
        </p:nvSpPr>
        <p:spPr/>
        <p:txBody>
          <a:bodyPr/>
          <a:lstStyle/>
          <a:p>
            <a:fld id="{9D6046C4-2D3F-488C-B165-7FA716B3A500}" type="datetime1">
              <a:rPr lang="pl-PL" smtClean="0"/>
              <a:pPr/>
              <a:t>09.08.2024</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F4E660EB-0634-4D89-9CEC-BADA6AD51403}" type="slidenum">
              <a:rPr lang="pl-PL" smtClean="0"/>
              <a:pPr/>
              <a:t>‹#›</a:t>
            </a:fld>
            <a:endParaRPr lang="pl-PL"/>
          </a:p>
        </p:txBody>
      </p:sp>
    </p:spTree>
    <p:extLst>
      <p:ext uri="{BB962C8B-B14F-4D97-AF65-F5344CB8AC3E}">
        <p14:creationId xmlns:p14="http://schemas.microsoft.com/office/powerpoint/2010/main" val="28788686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4530"/>
            <a:ext cx="6858000" cy="2387600"/>
          </a:xfrm>
        </p:spPr>
        <p:txBody>
          <a:bodyPr anchor="b">
            <a:normAutofit/>
          </a:bodyPr>
          <a:lstStyle>
            <a:lvl1pPr algn="ctr">
              <a:defRPr sz="4500"/>
            </a:lvl1pPr>
          </a:lstStyle>
          <a:p>
            <a:r>
              <a:rPr lang="pl-PL" smtClean="0"/>
              <a:t>Kliknij, aby edytować styl</a:t>
            </a:r>
            <a:endParaRPr lang="en-US" dirty="0"/>
          </a:p>
        </p:txBody>
      </p:sp>
      <p:sp>
        <p:nvSpPr>
          <p:cNvPr id="3" name="Subtitle 2"/>
          <p:cNvSpPr>
            <a:spLocks noGrp="1"/>
          </p:cNvSpPr>
          <p:nvPr>
            <p:ph type="subTitle" idx="1"/>
          </p:nvPr>
        </p:nvSpPr>
        <p:spPr>
          <a:xfrm>
            <a:off x="1143000" y="3602038"/>
            <a:ext cx="6858000" cy="1655762"/>
          </a:xfrm>
        </p:spPr>
        <p:txBody>
          <a:bodyPr>
            <a:normAutofit/>
          </a:bodyPr>
          <a:lstStyle>
            <a:lvl1pPr marL="0" indent="0" algn="ctr">
              <a:buNone/>
              <a:defRPr sz="1800">
                <a:solidFill>
                  <a:schemeClr val="tx1">
                    <a:lumMod val="75000"/>
                    <a:lumOff val="25000"/>
                  </a:schemeClr>
                </a:solidFill>
              </a:defRPr>
            </a:lvl1pPr>
            <a:lvl2pPr marL="342900" indent="0" algn="ctr">
              <a:buNone/>
              <a:defRPr sz="2100"/>
            </a:lvl2pPr>
            <a:lvl3pPr marL="685800" indent="0" algn="ctr">
              <a:buNone/>
              <a:defRPr sz="1800"/>
            </a:lvl3pPr>
            <a:lvl4pPr marL="1028700" indent="0" algn="ctr">
              <a:buNone/>
              <a:defRPr sz="1500"/>
            </a:lvl4pPr>
            <a:lvl5pPr marL="1371600" indent="0" algn="ctr">
              <a:buNone/>
              <a:defRPr sz="1500"/>
            </a:lvl5pPr>
            <a:lvl6pPr marL="1714500" indent="0" algn="ctr">
              <a:buNone/>
              <a:defRPr sz="1500"/>
            </a:lvl6pPr>
            <a:lvl7pPr marL="2057400" indent="0" algn="ctr">
              <a:buNone/>
              <a:defRPr sz="1500"/>
            </a:lvl7pPr>
            <a:lvl8pPr marL="2400300" indent="0" algn="ctr">
              <a:buNone/>
              <a:defRPr sz="1500"/>
            </a:lvl8pPr>
            <a:lvl9pPr marL="2743200" indent="0" algn="ctr">
              <a:buNone/>
              <a:defRPr sz="1500"/>
            </a:lvl9pPr>
          </a:lstStyle>
          <a:p>
            <a:r>
              <a:rPr lang="pl-PL" smtClean="0"/>
              <a:t>Kliknij, aby edytować styl wzorca podtytułu</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6D89C50-1D15-4BE8-9521-BBA84E960564}" type="datetime1">
              <a:rPr kumimoji="0" lang="pl-PL" sz="825" b="0" i="0" u="none" strike="noStrike" kern="1200" cap="none" spc="0" normalizeH="0" baseline="0" noProof="0" smtClean="0">
                <a:ln>
                  <a:noFill/>
                </a:ln>
                <a:solidFill>
                  <a:prstClr val="black">
                    <a:lumMod val="65000"/>
                    <a:lumOff val="3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09.08.2024</a:t>
            </a:fld>
            <a:endParaRPr kumimoji="0" lang="pl-PL" sz="825" b="0" i="0" u="none" strike="noStrike" kern="1200" cap="none" spc="0" normalizeH="0" baseline="0" noProof="0">
              <a:ln>
                <a:noFill/>
              </a:ln>
              <a:solidFill>
                <a:prstClr val="black">
                  <a:lumMod val="65000"/>
                  <a:lumOff val="3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825" b="0" i="0" u="none" strike="noStrike" kern="1200" cap="none" spc="0" normalizeH="0" baseline="0" noProof="0">
              <a:ln>
                <a:noFill/>
              </a:ln>
              <a:solidFill>
                <a:prstClr val="black">
                  <a:lumMod val="65000"/>
                  <a:lumOff val="3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E660EB-0634-4D89-9CEC-BADA6AD51403}" type="slidenum">
              <a:rPr kumimoji="0" lang="pl-PL" sz="825"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pl-PL" sz="825"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3597010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smtClean="0"/>
              <a:t>Kliknij, aby edytować styl</a:t>
            </a:r>
            <a:endParaRPr lang="en-US" dirty="0"/>
          </a:p>
        </p:txBody>
      </p:sp>
      <p:sp>
        <p:nvSpPr>
          <p:cNvPr id="3" name="Content Placeholder 2"/>
          <p:cNvSpPr>
            <a:spLocks noGrp="1"/>
          </p:cNvSpPr>
          <p:nvPr>
            <p:ph idx="1"/>
          </p:nvPr>
        </p:nvSpPr>
        <p:spPr/>
        <p:txBody>
          <a:bodyPr/>
          <a:lstStyle/>
          <a:p>
            <a:pPr lvl="0"/>
            <a:r>
              <a:rPr lang="pl-PL" smtClean="0"/>
              <a:t>Edytuj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C53A804-0800-4B4C-B243-6A9A38FD3583}" type="datetime1">
              <a:rPr kumimoji="0" lang="pl-PL" sz="825" b="0" i="0" u="none" strike="noStrike" kern="1200" cap="none" spc="0" normalizeH="0" baseline="0" noProof="0" smtClean="0">
                <a:ln>
                  <a:noFill/>
                </a:ln>
                <a:solidFill>
                  <a:prstClr val="black">
                    <a:lumMod val="65000"/>
                    <a:lumOff val="3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09.08.2024</a:t>
            </a:fld>
            <a:endParaRPr kumimoji="0" lang="pl-PL" sz="825" b="0" i="0" u="none" strike="noStrike" kern="1200" cap="none" spc="0" normalizeH="0" baseline="0" noProof="0">
              <a:ln>
                <a:noFill/>
              </a:ln>
              <a:solidFill>
                <a:prstClr val="black">
                  <a:lumMod val="65000"/>
                  <a:lumOff val="3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825" b="0" i="0" u="none" strike="noStrike" kern="1200" cap="none" spc="0" normalizeH="0" baseline="0" noProof="0">
              <a:ln>
                <a:noFill/>
              </a:ln>
              <a:solidFill>
                <a:prstClr val="black">
                  <a:lumMod val="65000"/>
                  <a:lumOff val="3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E660EB-0634-4D89-9CEC-BADA6AD51403}" type="slidenum">
              <a:rPr kumimoji="0" lang="pl-PL" sz="825"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pl-PL" sz="825"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9217485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itle 1"/>
          <p:cNvSpPr>
            <a:spLocks noGrp="1"/>
          </p:cNvSpPr>
          <p:nvPr>
            <p:ph type="title"/>
          </p:nvPr>
        </p:nvSpPr>
        <p:spPr>
          <a:xfrm>
            <a:off x="623888" y="1712423"/>
            <a:ext cx="7886700" cy="2851208"/>
          </a:xfrm>
        </p:spPr>
        <p:txBody>
          <a:bodyPr anchor="b">
            <a:normAutofit/>
          </a:bodyPr>
          <a:lstStyle>
            <a:lvl1pPr>
              <a:defRPr sz="4500" b="0"/>
            </a:lvl1pPr>
          </a:lstStyle>
          <a:p>
            <a:r>
              <a:rPr lang="pl-PL" smtClean="0"/>
              <a:t>Kliknij, aby edytować styl</a:t>
            </a:r>
            <a:endParaRPr lang="en-US" dirty="0"/>
          </a:p>
        </p:txBody>
      </p:sp>
      <p:sp>
        <p:nvSpPr>
          <p:cNvPr id="3" name="Text Placeholder 2"/>
          <p:cNvSpPr>
            <a:spLocks noGrp="1"/>
          </p:cNvSpPr>
          <p:nvPr>
            <p:ph type="body" idx="1"/>
          </p:nvPr>
        </p:nvSpPr>
        <p:spPr>
          <a:xfrm>
            <a:off x="623888" y="4552634"/>
            <a:ext cx="7886700" cy="1500187"/>
          </a:xfrm>
        </p:spPr>
        <p:txBody>
          <a:bodyPr anchor="t">
            <a:normAutofit/>
          </a:bodyPr>
          <a:lstStyle>
            <a:lvl1pPr marL="0" indent="0">
              <a:buNone/>
              <a:defRPr sz="180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pl-PL" smtClean="0"/>
              <a:t>Edytuj style wzorca tekstu</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1247FFE-C5EC-4757-8AC1-3ED2A61E6EEC}" type="datetime1">
              <a:rPr kumimoji="0" lang="pl-PL" sz="825" b="0" i="0" u="none" strike="noStrike" kern="1200" cap="none" spc="0" normalizeH="0" baseline="0" noProof="0" smtClean="0">
                <a:ln>
                  <a:noFill/>
                </a:ln>
                <a:solidFill>
                  <a:prstClr val="black">
                    <a:lumMod val="65000"/>
                    <a:lumOff val="3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09.08.2024</a:t>
            </a:fld>
            <a:endParaRPr kumimoji="0" lang="pl-PL" sz="825" b="0" i="0" u="none" strike="noStrike" kern="1200" cap="none" spc="0" normalizeH="0" baseline="0" noProof="0">
              <a:ln>
                <a:noFill/>
              </a:ln>
              <a:solidFill>
                <a:prstClr val="black">
                  <a:lumMod val="65000"/>
                  <a:lumOff val="3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825" b="0" i="0" u="none" strike="noStrike" kern="1200" cap="none" spc="0" normalizeH="0" baseline="0" noProof="0">
              <a:ln>
                <a:noFill/>
              </a:ln>
              <a:solidFill>
                <a:prstClr val="black">
                  <a:lumMod val="65000"/>
                  <a:lumOff val="3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E660EB-0634-4D89-9CEC-BADA6AD51403}" type="slidenum">
              <a:rPr kumimoji="0" lang="pl-PL" sz="825"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pl-PL" sz="825"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906040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smtClean="0"/>
              <a:t>Kliknij, aby edytować styl</a:t>
            </a:r>
            <a:endParaRPr lang="en-US" dirty="0"/>
          </a:p>
        </p:txBody>
      </p:sp>
      <p:sp>
        <p:nvSpPr>
          <p:cNvPr id="3" name="Content Placeholder 2"/>
          <p:cNvSpPr>
            <a:spLocks noGrp="1"/>
          </p:cNvSpPr>
          <p:nvPr>
            <p:ph sz="half" idx="1"/>
          </p:nvPr>
        </p:nvSpPr>
        <p:spPr>
          <a:xfrm>
            <a:off x="633845" y="1828801"/>
            <a:ext cx="3886200" cy="4351337"/>
          </a:xfrm>
        </p:spPr>
        <p:txBody>
          <a:bodyPr/>
          <a:lstStyle/>
          <a:p>
            <a:pPr lvl="0"/>
            <a:r>
              <a:rPr lang="pl-PL" smtClean="0"/>
              <a:t>Edytuj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4" name="Content Placeholder 3"/>
          <p:cNvSpPr>
            <a:spLocks noGrp="1"/>
          </p:cNvSpPr>
          <p:nvPr>
            <p:ph sz="half" idx="2"/>
          </p:nvPr>
        </p:nvSpPr>
        <p:spPr>
          <a:xfrm>
            <a:off x="4629150" y="1828801"/>
            <a:ext cx="3886200" cy="4351337"/>
          </a:xfrm>
        </p:spPr>
        <p:txBody>
          <a:bodyPr/>
          <a:lstStyle/>
          <a:p>
            <a:pPr lvl="0"/>
            <a:r>
              <a:rPr lang="pl-PL" smtClean="0"/>
              <a:t>Edytuj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6BB5590-CB74-48BD-B278-5C23728BCAC5}" type="datetime1">
              <a:rPr kumimoji="0" lang="pl-PL" sz="825" b="0" i="0" u="none" strike="noStrike" kern="1200" cap="none" spc="0" normalizeH="0" baseline="0" noProof="0" smtClean="0">
                <a:ln>
                  <a:noFill/>
                </a:ln>
                <a:solidFill>
                  <a:prstClr val="black">
                    <a:lumMod val="65000"/>
                    <a:lumOff val="3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09.08.2024</a:t>
            </a:fld>
            <a:endParaRPr kumimoji="0" lang="pl-PL" sz="825" b="0" i="0" u="none" strike="noStrike" kern="1200" cap="none" spc="0" normalizeH="0" baseline="0" noProof="0">
              <a:ln>
                <a:noFill/>
              </a:ln>
              <a:solidFill>
                <a:prstClr val="black">
                  <a:lumMod val="65000"/>
                  <a:lumOff val="3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825" b="0" i="0" u="none" strike="noStrike" kern="1200" cap="none" spc="0" normalizeH="0" baseline="0" noProof="0">
              <a:ln>
                <a:noFill/>
              </a:ln>
              <a:solidFill>
                <a:prstClr val="black">
                  <a:lumMod val="65000"/>
                  <a:lumOff val="3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E660EB-0634-4D89-9CEC-BADA6AD51403}" type="slidenum">
              <a:rPr kumimoji="0" lang="pl-PL" sz="825"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pl-PL" sz="825"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5658034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Porównanie">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33845" y="1681851"/>
            <a:ext cx="3867150" cy="825699"/>
          </a:xfrm>
        </p:spPr>
        <p:txBody>
          <a:bodyPr anchor="b">
            <a:normAutofit/>
          </a:bodyPr>
          <a:lstStyle>
            <a:lvl1pPr marL="0" indent="0">
              <a:spcBef>
                <a:spcPts val="0"/>
              </a:spcBef>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pl-PL" smtClean="0"/>
              <a:t>Edytuj style wzorca tekstu</a:t>
            </a:r>
          </a:p>
        </p:txBody>
      </p:sp>
      <p:sp>
        <p:nvSpPr>
          <p:cNvPr id="4" name="Content Placeholder 3"/>
          <p:cNvSpPr>
            <a:spLocks noGrp="1"/>
          </p:cNvSpPr>
          <p:nvPr>
            <p:ph sz="half" idx="2"/>
          </p:nvPr>
        </p:nvSpPr>
        <p:spPr>
          <a:xfrm>
            <a:off x="633845" y="2507551"/>
            <a:ext cx="3867150" cy="3680525"/>
          </a:xfrm>
        </p:spPr>
        <p:txBody>
          <a:bodyPr/>
          <a:lstStyle/>
          <a:p>
            <a:pPr lvl="0"/>
            <a:r>
              <a:rPr lang="pl-PL" smtClean="0"/>
              <a:t>Edytuj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5" name="Text Placeholder 4"/>
          <p:cNvSpPr>
            <a:spLocks noGrp="1"/>
          </p:cNvSpPr>
          <p:nvPr>
            <p:ph type="body" sz="quarter" idx="3"/>
          </p:nvPr>
        </p:nvSpPr>
        <p:spPr>
          <a:xfrm>
            <a:off x="4629150" y="1681851"/>
            <a:ext cx="3886201" cy="825698"/>
          </a:xfrm>
        </p:spPr>
        <p:txBody>
          <a:bodyPr anchor="b"/>
          <a:lstStyle>
            <a:lvl1pPr marL="0" indent="0">
              <a:spcBef>
                <a:spcPts val="0"/>
              </a:spcBef>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pl-PL" smtClean="0"/>
              <a:t>Edytuj style wzorca tekstu</a:t>
            </a:r>
          </a:p>
        </p:txBody>
      </p:sp>
      <p:sp>
        <p:nvSpPr>
          <p:cNvPr id="6" name="Content Placeholder 5"/>
          <p:cNvSpPr>
            <a:spLocks noGrp="1"/>
          </p:cNvSpPr>
          <p:nvPr>
            <p:ph sz="quarter" idx="4"/>
          </p:nvPr>
        </p:nvSpPr>
        <p:spPr>
          <a:xfrm>
            <a:off x="4629150" y="2507551"/>
            <a:ext cx="3886201" cy="3680525"/>
          </a:xfrm>
        </p:spPr>
        <p:txBody>
          <a:bodyPr/>
          <a:lstStyle/>
          <a:p>
            <a:pPr lvl="0"/>
            <a:r>
              <a:rPr lang="pl-PL" smtClean="0"/>
              <a:t>Edytuj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AE2C23C-08F3-4EAC-9CB0-8FC480A0E353}" type="datetime1">
              <a:rPr kumimoji="0" lang="pl-PL" sz="825" b="0" i="0" u="none" strike="noStrike" kern="1200" cap="none" spc="0" normalizeH="0" baseline="0" noProof="0" smtClean="0">
                <a:ln>
                  <a:noFill/>
                </a:ln>
                <a:solidFill>
                  <a:prstClr val="black">
                    <a:lumMod val="65000"/>
                    <a:lumOff val="3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09.08.2024</a:t>
            </a:fld>
            <a:endParaRPr kumimoji="0" lang="pl-PL" sz="825" b="0" i="0" u="none" strike="noStrike" kern="1200" cap="none" spc="0" normalizeH="0" baseline="0" noProof="0">
              <a:ln>
                <a:noFill/>
              </a:ln>
              <a:solidFill>
                <a:prstClr val="black">
                  <a:lumMod val="65000"/>
                  <a:lumOff val="3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825" b="0" i="0" u="none" strike="noStrike" kern="1200" cap="none" spc="0" normalizeH="0" baseline="0" noProof="0">
              <a:ln>
                <a:noFill/>
              </a:ln>
              <a:solidFill>
                <a:prstClr val="black">
                  <a:lumMod val="65000"/>
                  <a:lumOff val="3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E660EB-0634-4D89-9CEC-BADA6AD51403}" type="slidenum">
              <a:rPr kumimoji="0" lang="pl-PL" sz="825"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pl-PL" sz="825"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10" name="Title 9"/>
          <p:cNvSpPr>
            <a:spLocks noGrp="1"/>
          </p:cNvSpPr>
          <p:nvPr>
            <p:ph type="title"/>
          </p:nvPr>
        </p:nvSpPr>
        <p:spPr/>
        <p:txBody>
          <a:bodyPr/>
          <a:lstStyle/>
          <a:p>
            <a:r>
              <a:rPr lang="pl-PL" smtClean="0"/>
              <a:t>Kliknij, aby edytować styl</a:t>
            </a:r>
            <a:endParaRPr lang="en-US" dirty="0"/>
          </a:p>
        </p:txBody>
      </p:sp>
    </p:spTree>
    <p:extLst>
      <p:ext uri="{BB962C8B-B14F-4D97-AF65-F5344CB8AC3E}">
        <p14:creationId xmlns:p14="http://schemas.microsoft.com/office/powerpoint/2010/main" val="21825144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ylko tytuł">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8C39F5-C729-4A14-B24D-9BF1EC8DC426}" type="datetime1">
              <a:rPr kumimoji="0" lang="pl-PL" sz="825" b="0" i="0" u="none" strike="noStrike" kern="1200" cap="none" spc="0" normalizeH="0" baseline="0" noProof="0" smtClean="0">
                <a:ln>
                  <a:noFill/>
                </a:ln>
                <a:solidFill>
                  <a:prstClr val="black">
                    <a:lumMod val="65000"/>
                    <a:lumOff val="3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09.08.2024</a:t>
            </a:fld>
            <a:endParaRPr kumimoji="0" lang="pl-PL" sz="825" b="0" i="0" u="none" strike="noStrike" kern="1200" cap="none" spc="0" normalizeH="0" baseline="0" noProof="0">
              <a:ln>
                <a:noFill/>
              </a:ln>
              <a:solidFill>
                <a:prstClr val="black">
                  <a:lumMod val="65000"/>
                  <a:lumOff val="3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825" b="0" i="0" u="none" strike="noStrike" kern="1200" cap="none" spc="0" normalizeH="0" baseline="0" noProof="0">
              <a:ln>
                <a:noFill/>
              </a:ln>
              <a:solidFill>
                <a:prstClr val="black">
                  <a:lumMod val="65000"/>
                  <a:lumOff val="3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E660EB-0634-4D89-9CEC-BADA6AD51403}" type="slidenum">
              <a:rPr kumimoji="0" lang="pl-PL" sz="825"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pl-PL" sz="825"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Title 5"/>
          <p:cNvSpPr>
            <a:spLocks noGrp="1"/>
          </p:cNvSpPr>
          <p:nvPr>
            <p:ph type="title"/>
          </p:nvPr>
        </p:nvSpPr>
        <p:spPr/>
        <p:txBody>
          <a:bodyPr/>
          <a:lstStyle/>
          <a:p>
            <a:r>
              <a:rPr lang="pl-PL" smtClean="0"/>
              <a:t>Kliknij, aby edytować styl</a:t>
            </a:r>
            <a:endParaRPr lang="en-US"/>
          </a:p>
        </p:txBody>
      </p:sp>
    </p:spTree>
    <p:extLst>
      <p:ext uri="{BB962C8B-B14F-4D97-AF65-F5344CB8AC3E}">
        <p14:creationId xmlns:p14="http://schemas.microsoft.com/office/powerpoint/2010/main" val="258510949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06250A-E530-4DF4-A096-DA73593E2497}" type="datetime1">
              <a:rPr kumimoji="0" lang="pl-PL" sz="825" b="0" i="0" u="none" strike="noStrike" kern="1200" cap="none" spc="0" normalizeH="0" baseline="0" noProof="0" smtClean="0">
                <a:ln>
                  <a:noFill/>
                </a:ln>
                <a:solidFill>
                  <a:prstClr val="black">
                    <a:lumMod val="65000"/>
                    <a:lumOff val="3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09.08.2024</a:t>
            </a:fld>
            <a:endParaRPr kumimoji="0" lang="pl-PL" sz="825" b="0" i="0" u="none" strike="noStrike" kern="1200" cap="none" spc="0" normalizeH="0" baseline="0" noProof="0">
              <a:ln>
                <a:noFill/>
              </a:ln>
              <a:solidFill>
                <a:prstClr val="black">
                  <a:lumMod val="65000"/>
                  <a:lumOff val="3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825" b="0" i="0" u="none" strike="noStrike" kern="1200" cap="none" spc="0" normalizeH="0" baseline="0" noProof="0">
              <a:ln>
                <a:noFill/>
              </a:ln>
              <a:solidFill>
                <a:prstClr val="black">
                  <a:lumMod val="65000"/>
                  <a:lumOff val="3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E660EB-0634-4D89-9CEC-BADA6AD51403}" type="slidenum">
              <a:rPr kumimoji="0" lang="pl-PL" sz="825"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pl-PL" sz="825"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6077630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itle 1"/>
          <p:cNvSpPr>
            <a:spLocks noGrp="1"/>
          </p:cNvSpPr>
          <p:nvPr>
            <p:ph type="title"/>
          </p:nvPr>
        </p:nvSpPr>
        <p:spPr>
          <a:xfrm>
            <a:off x="630936" y="457201"/>
            <a:ext cx="2948940" cy="1600197"/>
          </a:xfrm>
        </p:spPr>
        <p:txBody>
          <a:bodyPr anchor="b">
            <a:normAutofit/>
          </a:bodyPr>
          <a:lstStyle>
            <a:lvl1pPr>
              <a:defRPr sz="2400" b="0"/>
            </a:lvl1pPr>
          </a:lstStyle>
          <a:p>
            <a:r>
              <a:rPr lang="pl-PL" smtClean="0"/>
              <a:t>Kliknij, aby edytować styl</a:t>
            </a:r>
            <a:endParaRPr lang="en-US" dirty="0"/>
          </a:p>
        </p:txBody>
      </p:sp>
      <p:sp>
        <p:nvSpPr>
          <p:cNvPr id="3" name="Content Placeholder 2"/>
          <p:cNvSpPr>
            <a:spLocks noGrp="1"/>
          </p:cNvSpPr>
          <p:nvPr>
            <p:ph idx="1"/>
          </p:nvPr>
        </p:nvSpPr>
        <p:spPr>
          <a:xfrm>
            <a:off x="3886200" y="990600"/>
            <a:ext cx="4629150" cy="4876800"/>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pl-PL" smtClean="0"/>
              <a:t>Edytuj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4" name="Text Placeholder 3"/>
          <p:cNvSpPr>
            <a:spLocks noGrp="1"/>
          </p:cNvSpPr>
          <p:nvPr>
            <p:ph type="body" sz="half" idx="2"/>
          </p:nvPr>
        </p:nvSpPr>
        <p:spPr>
          <a:xfrm>
            <a:off x="630936" y="2057399"/>
            <a:ext cx="2948940" cy="3810001"/>
          </a:xfrm>
        </p:spPr>
        <p:txBody>
          <a:bodyPr>
            <a:normAutofit/>
          </a:bodyPr>
          <a:lstStyle>
            <a:lvl1pPr marL="0" indent="0">
              <a:lnSpc>
                <a:spcPct val="90000"/>
              </a:lnSpc>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pl-PL" smtClean="0"/>
              <a:t>Edytuj style wzorca tekstu</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5BEB531-4F0A-46D8-8D8D-B650465D65B1}" type="datetime1">
              <a:rPr kumimoji="0" lang="pl-PL" sz="825" b="0" i="0" u="none" strike="noStrike" kern="1200" cap="none" spc="0" normalizeH="0" baseline="0" noProof="0" smtClean="0">
                <a:ln>
                  <a:noFill/>
                </a:ln>
                <a:solidFill>
                  <a:prstClr val="black">
                    <a:lumMod val="65000"/>
                    <a:lumOff val="3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09.08.2024</a:t>
            </a:fld>
            <a:endParaRPr kumimoji="0" lang="pl-PL" sz="825" b="0" i="0" u="none" strike="noStrike" kern="1200" cap="none" spc="0" normalizeH="0" baseline="0" noProof="0">
              <a:ln>
                <a:noFill/>
              </a:ln>
              <a:solidFill>
                <a:prstClr val="black">
                  <a:lumMod val="65000"/>
                  <a:lumOff val="3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825" b="0" i="0" u="none" strike="noStrike" kern="1200" cap="none" spc="0" normalizeH="0" baseline="0" noProof="0">
              <a:ln>
                <a:noFill/>
              </a:ln>
              <a:solidFill>
                <a:prstClr val="black">
                  <a:lumMod val="65000"/>
                  <a:lumOff val="3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E660EB-0634-4D89-9CEC-BADA6AD51403}" type="slidenum">
              <a:rPr kumimoji="0" lang="pl-PL" sz="825"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pl-PL" sz="825"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8801996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smtClean="0"/>
              <a:t>Kliknij, aby edytować styl</a:t>
            </a:r>
            <a:endParaRPr lang="en-US" dirty="0"/>
          </a:p>
        </p:txBody>
      </p:sp>
      <p:sp>
        <p:nvSpPr>
          <p:cNvPr id="3" name="Content Placeholder 2"/>
          <p:cNvSpPr>
            <a:spLocks noGrp="1"/>
          </p:cNvSpPr>
          <p:nvPr>
            <p:ph idx="1"/>
          </p:nvPr>
        </p:nvSpPr>
        <p:spPr/>
        <p:txBody>
          <a:bodyPr/>
          <a:lstStyle/>
          <a:p>
            <a:pPr lvl="0"/>
            <a:r>
              <a:rPr lang="pl-PL" smtClean="0"/>
              <a:t>Edytuj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4" name="Date Placeholder 3"/>
          <p:cNvSpPr>
            <a:spLocks noGrp="1"/>
          </p:cNvSpPr>
          <p:nvPr>
            <p:ph type="dt" sz="half" idx="10"/>
          </p:nvPr>
        </p:nvSpPr>
        <p:spPr/>
        <p:txBody>
          <a:bodyPr/>
          <a:lstStyle/>
          <a:p>
            <a:fld id="{9C53A804-0800-4B4C-B243-6A9A38FD3583}" type="datetime1">
              <a:rPr lang="pl-PL" smtClean="0"/>
              <a:pPr/>
              <a:t>09.08.2024</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F4E660EB-0634-4D89-9CEC-BADA6AD51403}" type="slidenum">
              <a:rPr lang="pl-PL" smtClean="0"/>
              <a:pPr/>
              <a:t>‹#›</a:t>
            </a:fld>
            <a:endParaRPr lang="pl-PL"/>
          </a:p>
        </p:txBody>
      </p:sp>
    </p:spTree>
    <p:extLst>
      <p:ext uri="{BB962C8B-B14F-4D97-AF65-F5344CB8AC3E}">
        <p14:creationId xmlns:p14="http://schemas.microsoft.com/office/powerpoint/2010/main" val="8315729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itle 1"/>
          <p:cNvSpPr>
            <a:spLocks noGrp="1"/>
          </p:cNvSpPr>
          <p:nvPr>
            <p:ph type="title"/>
          </p:nvPr>
        </p:nvSpPr>
        <p:spPr>
          <a:xfrm>
            <a:off x="630936" y="457200"/>
            <a:ext cx="2948940" cy="1600200"/>
          </a:xfrm>
        </p:spPr>
        <p:txBody>
          <a:bodyPr anchor="b">
            <a:normAutofit/>
          </a:bodyPr>
          <a:lstStyle>
            <a:lvl1pPr>
              <a:defRPr sz="2400" b="0"/>
            </a:lvl1pPr>
          </a:lstStyle>
          <a:p>
            <a:r>
              <a:rPr lang="pl-PL" smtClean="0"/>
              <a:t>Kliknij, aby edytować styl</a:t>
            </a:r>
            <a:endParaRPr lang="en-US" dirty="0"/>
          </a:p>
        </p:txBody>
      </p:sp>
      <p:sp>
        <p:nvSpPr>
          <p:cNvPr id="3" name="Picture Placeholder 2"/>
          <p:cNvSpPr>
            <a:spLocks noGrp="1"/>
          </p:cNvSpPr>
          <p:nvPr>
            <p:ph type="pic" idx="1"/>
          </p:nvPr>
        </p:nvSpPr>
        <p:spPr>
          <a:xfrm>
            <a:off x="3886200" y="990600"/>
            <a:ext cx="4629150" cy="4876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pl-PL" smtClean="0"/>
              <a:t>Kliknij ikonę, aby dodać obraz</a:t>
            </a:r>
            <a:endParaRPr lang="en-US" dirty="0"/>
          </a:p>
        </p:txBody>
      </p:sp>
      <p:sp>
        <p:nvSpPr>
          <p:cNvPr id="4" name="Text Placeholder 3"/>
          <p:cNvSpPr>
            <a:spLocks noGrp="1"/>
          </p:cNvSpPr>
          <p:nvPr>
            <p:ph type="body" sz="half" idx="2"/>
          </p:nvPr>
        </p:nvSpPr>
        <p:spPr>
          <a:xfrm>
            <a:off x="630936" y="2057400"/>
            <a:ext cx="2948940" cy="3810000"/>
          </a:xfrm>
        </p:spPr>
        <p:txBody>
          <a:bodyPr>
            <a:normAutofit/>
          </a:bodyPr>
          <a:lstStyle>
            <a:lvl1pPr marL="0" indent="0">
              <a:lnSpc>
                <a:spcPct val="90000"/>
              </a:lnSpc>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pl-PL" smtClean="0"/>
              <a:t>Edytuj style wzorca tekstu</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4814A-7CA3-4694-A2BD-75AEC1FE5A1B}" type="datetime1">
              <a:rPr kumimoji="0" lang="pl-PL" sz="825" b="0" i="0" u="none" strike="noStrike" kern="1200" cap="none" spc="0" normalizeH="0" baseline="0" noProof="0" smtClean="0">
                <a:ln>
                  <a:noFill/>
                </a:ln>
                <a:solidFill>
                  <a:prstClr val="black">
                    <a:lumMod val="65000"/>
                    <a:lumOff val="3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09.08.2024</a:t>
            </a:fld>
            <a:endParaRPr kumimoji="0" lang="pl-PL" sz="825" b="0" i="0" u="none" strike="noStrike" kern="1200" cap="none" spc="0" normalizeH="0" baseline="0" noProof="0">
              <a:ln>
                <a:noFill/>
              </a:ln>
              <a:solidFill>
                <a:prstClr val="black">
                  <a:lumMod val="65000"/>
                  <a:lumOff val="3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825" b="0" i="0" u="none" strike="noStrike" kern="1200" cap="none" spc="0" normalizeH="0" baseline="0" noProof="0">
              <a:ln>
                <a:noFill/>
              </a:ln>
              <a:solidFill>
                <a:prstClr val="black">
                  <a:lumMod val="65000"/>
                  <a:lumOff val="3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E660EB-0634-4D89-9CEC-BADA6AD51403}" type="slidenum">
              <a:rPr kumimoji="0" lang="pl-PL" sz="825"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pl-PL" sz="825"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24103236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smtClean="0"/>
              <a:t>Kliknij, aby edytować styl</a:t>
            </a:r>
            <a:endParaRPr lang="en-US"/>
          </a:p>
        </p:txBody>
      </p:sp>
      <p:sp>
        <p:nvSpPr>
          <p:cNvPr id="3" name="Vertical Text Placeholder 2"/>
          <p:cNvSpPr>
            <a:spLocks noGrp="1"/>
          </p:cNvSpPr>
          <p:nvPr>
            <p:ph type="body" orient="vert" idx="1"/>
          </p:nvPr>
        </p:nvSpPr>
        <p:spPr/>
        <p:txBody>
          <a:bodyPr vert="eaVert"/>
          <a:lstStyle/>
          <a:p>
            <a:pPr lvl="0"/>
            <a:r>
              <a:rPr lang="pl-PL" smtClean="0"/>
              <a:t>Edytuj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F764F91-8852-42E1-B7E4-AA560C176B81}" type="datetime1">
              <a:rPr kumimoji="0" lang="pl-PL" sz="825" b="0" i="0" u="none" strike="noStrike" kern="1200" cap="none" spc="0" normalizeH="0" baseline="0" noProof="0" smtClean="0">
                <a:ln>
                  <a:noFill/>
                </a:ln>
                <a:solidFill>
                  <a:prstClr val="black">
                    <a:lumMod val="65000"/>
                    <a:lumOff val="3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09.08.2024</a:t>
            </a:fld>
            <a:endParaRPr kumimoji="0" lang="pl-PL" sz="825" b="0" i="0" u="none" strike="noStrike" kern="1200" cap="none" spc="0" normalizeH="0" baseline="0" noProof="0">
              <a:ln>
                <a:noFill/>
              </a:ln>
              <a:solidFill>
                <a:prstClr val="black">
                  <a:lumMod val="65000"/>
                  <a:lumOff val="3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825" b="0" i="0" u="none" strike="noStrike" kern="1200" cap="none" spc="0" normalizeH="0" baseline="0" noProof="0">
              <a:ln>
                <a:noFill/>
              </a:ln>
              <a:solidFill>
                <a:prstClr val="black">
                  <a:lumMod val="65000"/>
                  <a:lumOff val="3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E660EB-0634-4D89-9CEC-BADA6AD51403}" type="slidenum">
              <a:rPr kumimoji="0" lang="pl-PL" sz="825"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pl-PL" sz="825"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65376904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0362"/>
            <a:ext cx="1971675" cy="5811838"/>
          </a:xfrm>
        </p:spPr>
        <p:txBody>
          <a:bodyPr vert="eaVert"/>
          <a:lstStyle/>
          <a:p>
            <a:r>
              <a:rPr lang="pl-PL" smtClean="0"/>
              <a:t>Kliknij, aby edytować styl</a:t>
            </a:r>
            <a:endParaRPr lang="en-US"/>
          </a:p>
        </p:txBody>
      </p:sp>
      <p:sp>
        <p:nvSpPr>
          <p:cNvPr id="3" name="Vertical Text Placeholder 2"/>
          <p:cNvSpPr>
            <a:spLocks noGrp="1"/>
          </p:cNvSpPr>
          <p:nvPr>
            <p:ph type="body" orient="vert" idx="1"/>
          </p:nvPr>
        </p:nvSpPr>
        <p:spPr>
          <a:xfrm>
            <a:off x="628650" y="360363"/>
            <a:ext cx="5800725" cy="5811837"/>
          </a:xfrm>
        </p:spPr>
        <p:txBody>
          <a:bodyPr vert="eaVert"/>
          <a:lstStyle/>
          <a:p>
            <a:pPr lvl="0"/>
            <a:r>
              <a:rPr lang="pl-PL" smtClean="0"/>
              <a:t>Edytuj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D6046C4-2D3F-488C-B165-7FA716B3A500}" type="datetime1">
              <a:rPr kumimoji="0" lang="pl-PL" sz="825" b="0" i="0" u="none" strike="noStrike" kern="1200" cap="none" spc="0" normalizeH="0" baseline="0" noProof="0" smtClean="0">
                <a:ln>
                  <a:noFill/>
                </a:ln>
                <a:solidFill>
                  <a:prstClr val="black">
                    <a:lumMod val="65000"/>
                    <a:lumOff val="3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09.08.2024</a:t>
            </a:fld>
            <a:endParaRPr kumimoji="0" lang="pl-PL" sz="825" b="0" i="0" u="none" strike="noStrike" kern="1200" cap="none" spc="0" normalizeH="0" baseline="0" noProof="0">
              <a:ln>
                <a:noFill/>
              </a:ln>
              <a:solidFill>
                <a:prstClr val="black">
                  <a:lumMod val="65000"/>
                  <a:lumOff val="3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825" b="0" i="0" u="none" strike="noStrike" kern="1200" cap="none" spc="0" normalizeH="0" baseline="0" noProof="0">
              <a:ln>
                <a:noFill/>
              </a:ln>
              <a:solidFill>
                <a:prstClr val="black">
                  <a:lumMod val="65000"/>
                  <a:lumOff val="3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E660EB-0634-4D89-9CEC-BADA6AD51403}" type="slidenum">
              <a:rPr kumimoji="0" lang="pl-PL" sz="825"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pl-PL" sz="825"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5173107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685800" y="2130425"/>
            <a:ext cx="7772400" cy="1470025"/>
          </a:xfrm>
        </p:spPr>
        <p:txBody>
          <a:bodyPr/>
          <a:lstStyle/>
          <a:p>
            <a:r>
              <a:rPr lang="pl-PL" smtClean="0"/>
              <a:t>Kliknij, aby edytować styl</a:t>
            </a:r>
            <a:endParaRPr lang="pl-PL"/>
          </a:p>
        </p:txBody>
      </p:sp>
      <p:sp>
        <p:nvSpPr>
          <p:cNvPr id="3" name="Podtytuł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l-PL" smtClean="0"/>
              <a:t>Kliknij, aby edytować styl wzorca podtytułu</a:t>
            </a:r>
            <a:endParaRPr lang="pl-PL"/>
          </a:p>
        </p:txBody>
      </p:sp>
      <p:sp>
        <p:nvSpPr>
          <p:cNvPr id="4" name="Symbol zastępczy daty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AD1069F-1FAB-48A0-B276-3CA52C101B6D}" type="datetimeFigureOut">
              <a:rPr kumimoji="0" lang="pl-PL"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09.08.2024</a:t>
            </a:fld>
            <a:endParaRPr kumimoji="0" lang="pl-PL"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ymbol zastępczy stopki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ymbol zastępczy numeru slajd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9BA28C-51F4-40A0-A95C-9E7F7035F8FF}" type="slidenum">
              <a:rPr kumimoji="0" lang="pl-PL"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pl-PL"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62488482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zawartości 2"/>
          <p:cNvSpPr>
            <a:spLocks noGrp="1"/>
          </p:cNvSpPr>
          <p:nvPr>
            <p:ph idx="1"/>
          </p:nvPr>
        </p:nvSpPr>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AD1069F-1FAB-48A0-B276-3CA52C101B6D}" type="datetimeFigureOut">
              <a:rPr kumimoji="0" lang="pl-PL"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09.08.2024</a:t>
            </a:fld>
            <a:endParaRPr kumimoji="0" lang="pl-PL"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ymbol zastępczy stopki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ymbol zastępczy numeru slajd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9BA28C-51F4-40A0-A95C-9E7F7035F8FF}" type="slidenum">
              <a:rPr kumimoji="0" lang="pl-PL"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pl-PL"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3288380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722313" y="4406900"/>
            <a:ext cx="7772400" cy="1362075"/>
          </a:xfrm>
        </p:spPr>
        <p:txBody>
          <a:bodyPr anchor="t"/>
          <a:lstStyle>
            <a:lvl1pPr algn="l">
              <a:defRPr sz="4000" b="1" cap="all"/>
            </a:lvl1pPr>
          </a:lstStyle>
          <a:p>
            <a:r>
              <a:rPr lang="pl-PL" smtClean="0"/>
              <a:t>Kliknij, aby edytować styl</a:t>
            </a:r>
            <a:endParaRPr lang="pl-PL"/>
          </a:p>
        </p:txBody>
      </p:sp>
      <p:sp>
        <p:nvSpPr>
          <p:cNvPr id="3" name="Symbol zastępczy tekstu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l-PL" smtClean="0"/>
              <a:t>Kliknij, aby edytować style wzorca tekstu</a:t>
            </a:r>
          </a:p>
        </p:txBody>
      </p:sp>
      <p:sp>
        <p:nvSpPr>
          <p:cNvPr id="4" name="Symbol zastępczy daty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AD1069F-1FAB-48A0-B276-3CA52C101B6D}" type="datetimeFigureOut">
              <a:rPr kumimoji="0" lang="pl-PL"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09.08.2024</a:t>
            </a:fld>
            <a:endParaRPr kumimoji="0" lang="pl-PL"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ymbol zastępczy stopki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ymbol zastępczy numeru slajd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9BA28C-51F4-40A0-A95C-9E7F7035F8FF}" type="slidenum">
              <a:rPr kumimoji="0" lang="pl-PL"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pl-PL"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59145653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zawartości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zawartości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5" name="Symbol zastępczy daty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AD1069F-1FAB-48A0-B276-3CA52C101B6D}" type="datetimeFigureOut">
              <a:rPr kumimoji="0" lang="pl-PL"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09.08.2024</a:t>
            </a:fld>
            <a:endParaRPr kumimoji="0" lang="pl-PL"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ymbol zastępczy stopki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ymbol zastępczy numeru slajdu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9BA28C-51F4-40A0-A95C-9E7F7035F8FF}" type="slidenum">
              <a:rPr kumimoji="0" lang="pl-PL"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pl-PL"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47461403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lvl1pPr>
              <a:defRPr/>
            </a:lvl1pPr>
          </a:lstStyle>
          <a:p>
            <a:r>
              <a:rPr lang="pl-PL" smtClean="0"/>
              <a:t>Kliknij, aby edytować styl</a:t>
            </a:r>
            <a:endParaRPr lang="pl-PL"/>
          </a:p>
        </p:txBody>
      </p:sp>
      <p:sp>
        <p:nvSpPr>
          <p:cNvPr id="3" name="Symbol zastępczy tekstu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4" name="Symbol zastępczy zawartości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5" name="Symbol zastępczy tekstu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6" name="Symbol zastępczy zawartości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7" name="Symbol zastępczy daty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AD1069F-1FAB-48A0-B276-3CA52C101B6D}" type="datetimeFigureOut">
              <a:rPr kumimoji="0" lang="pl-PL"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09.08.2024</a:t>
            </a:fld>
            <a:endParaRPr kumimoji="0" lang="pl-PL"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Symbol zastępczy stopki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ymbol zastępczy numeru slajdu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9BA28C-51F4-40A0-A95C-9E7F7035F8FF}" type="slidenum">
              <a:rPr kumimoji="0" lang="pl-PL"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pl-PL"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21363158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daty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AD1069F-1FAB-48A0-B276-3CA52C101B6D}" type="datetimeFigureOut">
              <a:rPr kumimoji="0" lang="pl-PL"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09.08.2024</a:t>
            </a:fld>
            <a:endParaRPr kumimoji="0" lang="pl-PL"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ymbol zastępczy stopki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ymbol zastępczy numeru slajdu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9BA28C-51F4-40A0-A95C-9E7F7035F8FF}" type="slidenum">
              <a:rPr kumimoji="0" lang="pl-PL"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pl-PL"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7523682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AD1069F-1FAB-48A0-B276-3CA52C101B6D}" type="datetimeFigureOut">
              <a:rPr kumimoji="0" lang="pl-PL"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09.08.2024</a:t>
            </a:fld>
            <a:endParaRPr kumimoji="0" lang="pl-PL"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Symbol zastępczy stopki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ymbol zastępczy numeru slajdu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9BA28C-51F4-40A0-A95C-9E7F7035F8FF}" type="slidenum">
              <a:rPr kumimoji="0" lang="pl-PL"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pl-PL"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2173770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itle 1"/>
          <p:cNvSpPr>
            <a:spLocks noGrp="1"/>
          </p:cNvSpPr>
          <p:nvPr>
            <p:ph type="title"/>
          </p:nvPr>
        </p:nvSpPr>
        <p:spPr>
          <a:xfrm>
            <a:off x="623888" y="1712423"/>
            <a:ext cx="7886700" cy="2851208"/>
          </a:xfrm>
        </p:spPr>
        <p:txBody>
          <a:bodyPr anchor="b">
            <a:normAutofit/>
          </a:bodyPr>
          <a:lstStyle>
            <a:lvl1pPr>
              <a:defRPr sz="4500" b="0"/>
            </a:lvl1pPr>
          </a:lstStyle>
          <a:p>
            <a:r>
              <a:rPr lang="pl-PL" smtClean="0"/>
              <a:t>Kliknij, aby edytować styl</a:t>
            </a:r>
            <a:endParaRPr lang="en-US" dirty="0"/>
          </a:p>
        </p:txBody>
      </p:sp>
      <p:sp>
        <p:nvSpPr>
          <p:cNvPr id="3" name="Text Placeholder 2"/>
          <p:cNvSpPr>
            <a:spLocks noGrp="1"/>
          </p:cNvSpPr>
          <p:nvPr>
            <p:ph type="body" idx="1"/>
          </p:nvPr>
        </p:nvSpPr>
        <p:spPr>
          <a:xfrm>
            <a:off x="623888" y="4552634"/>
            <a:ext cx="7886700" cy="1500187"/>
          </a:xfrm>
        </p:spPr>
        <p:txBody>
          <a:bodyPr anchor="t">
            <a:normAutofit/>
          </a:bodyPr>
          <a:lstStyle>
            <a:lvl1pPr marL="0" indent="0">
              <a:buNone/>
              <a:defRPr sz="180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pl-PL" smtClean="0"/>
              <a:t>Edytuj style wzorca tekstu</a:t>
            </a:r>
          </a:p>
        </p:txBody>
      </p:sp>
      <p:sp>
        <p:nvSpPr>
          <p:cNvPr id="4" name="Date Placeholder 3"/>
          <p:cNvSpPr>
            <a:spLocks noGrp="1"/>
          </p:cNvSpPr>
          <p:nvPr>
            <p:ph type="dt" sz="half" idx="10"/>
          </p:nvPr>
        </p:nvSpPr>
        <p:spPr/>
        <p:txBody>
          <a:bodyPr/>
          <a:lstStyle/>
          <a:p>
            <a:fld id="{C1247FFE-C5EC-4757-8AC1-3ED2A61E6EEC}" type="datetime1">
              <a:rPr lang="pl-PL" smtClean="0"/>
              <a:pPr/>
              <a:t>09.08.2024</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F4E660EB-0634-4D89-9CEC-BADA6AD51403}" type="slidenum">
              <a:rPr lang="pl-PL" smtClean="0"/>
              <a:pPr/>
              <a:t>‹#›</a:t>
            </a:fld>
            <a:endParaRPr lang="pl-PL"/>
          </a:p>
        </p:txBody>
      </p:sp>
    </p:spTree>
    <p:extLst>
      <p:ext uri="{BB962C8B-B14F-4D97-AF65-F5344CB8AC3E}">
        <p14:creationId xmlns:p14="http://schemas.microsoft.com/office/powerpoint/2010/main" val="31986583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457200" y="273050"/>
            <a:ext cx="3008313" cy="1162050"/>
          </a:xfrm>
        </p:spPr>
        <p:txBody>
          <a:bodyPr anchor="b"/>
          <a:lstStyle>
            <a:lvl1pPr algn="l">
              <a:defRPr sz="2000" b="1"/>
            </a:lvl1pPr>
          </a:lstStyle>
          <a:p>
            <a:r>
              <a:rPr lang="pl-PL" smtClean="0"/>
              <a:t>Kliknij, aby edytować styl</a:t>
            </a:r>
            <a:endParaRPr lang="pl-PL"/>
          </a:p>
        </p:txBody>
      </p:sp>
      <p:sp>
        <p:nvSpPr>
          <p:cNvPr id="3" name="Symbol zastępczy zawartości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tekstu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smtClean="0"/>
              <a:t>Kliknij, aby edytować style wzorca tekstu</a:t>
            </a:r>
          </a:p>
        </p:txBody>
      </p:sp>
      <p:sp>
        <p:nvSpPr>
          <p:cNvPr id="5" name="Symbol zastępczy daty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AD1069F-1FAB-48A0-B276-3CA52C101B6D}" type="datetimeFigureOut">
              <a:rPr kumimoji="0" lang="pl-PL"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09.08.2024</a:t>
            </a:fld>
            <a:endParaRPr kumimoji="0" lang="pl-PL"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ymbol zastępczy stopki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ymbol zastępczy numeru slajdu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9BA28C-51F4-40A0-A95C-9E7F7035F8FF}" type="slidenum">
              <a:rPr kumimoji="0" lang="pl-PL"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pl-PL"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94555565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1792288" y="4800600"/>
            <a:ext cx="5486400" cy="566738"/>
          </a:xfrm>
        </p:spPr>
        <p:txBody>
          <a:bodyPr anchor="b"/>
          <a:lstStyle>
            <a:lvl1pPr algn="l">
              <a:defRPr sz="2000" b="1"/>
            </a:lvl1pPr>
          </a:lstStyle>
          <a:p>
            <a:r>
              <a:rPr lang="pl-PL" smtClean="0"/>
              <a:t>Kliknij, aby edytować styl</a:t>
            </a:r>
            <a:endParaRPr lang="pl-PL"/>
          </a:p>
        </p:txBody>
      </p:sp>
      <p:sp>
        <p:nvSpPr>
          <p:cNvPr id="3" name="Symbol zastępczy obrazu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l-PL"/>
          </a:p>
        </p:txBody>
      </p:sp>
      <p:sp>
        <p:nvSpPr>
          <p:cNvPr id="4" name="Symbol zastępczy tekstu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smtClean="0"/>
              <a:t>Kliknij, aby edytować style wzorca tekstu</a:t>
            </a:r>
          </a:p>
        </p:txBody>
      </p:sp>
      <p:sp>
        <p:nvSpPr>
          <p:cNvPr id="5" name="Symbol zastępczy daty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AD1069F-1FAB-48A0-B276-3CA52C101B6D}" type="datetimeFigureOut">
              <a:rPr kumimoji="0" lang="pl-PL"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09.08.2024</a:t>
            </a:fld>
            <a:endParaRPr kumimoji="0" lang="pl-PL"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ymbol zastępczy stopki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ymbol zastępczy numeru slajdu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9BA28C-51F4-40A0-A95C-9E7F7035F8FF}" type="slidenum">
              <a:rPr kumimoji="0" lang="pl-PL"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pl-PL"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77976944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tytułu pionowego 2"/>
          <p:cNvSpPr>
            <a:spLocks noGrp="1"/>
          </p:cNvSpPr>
          <p:nvPr>
            <p:ph type="body" orient="vert" idx="1"/>
          </p:nvPr>
        </p:nvSpPr>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AD1069F-1FAB-48A0-B276-3CA52C101B6D}" type="datetimeFigureOut">
              <a:rPr kumimoji="0" lang="pl-PL"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09.08.2024</a:t>
            </a:fld>
            <a:endParaRPr kumimoji="0" lang="pl-PL"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ymbol zastępczy stopki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ymbol zastępczy numeru slajd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9BA28C-51F4-40A0-A95C-9E7F7035F8FF}" type="slidenum">
              <a:rPr kumimoji="0" lang="pl-PL"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pl-PL"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82275599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6629400" y="274638"/>
            <a:ext cx="2057400" cy="5851525"/>
          </a:xfrm>
        </p:spPr>
        <p:txBody>
          <a:bodyPr vert="eaVert"/>
          <a:lstStyle/>
          <a:p>
            <a:r>
              <a:rPr lang="pl-PL" smtClean="0"/>
              <a:t>Kliknij, aby edytować styl</a:t>
            </a:r>
            <a:endParaRPr lang="pl-PL"/>
          </a:p>
        </p:txBody>
      </p:sp>
      <p:sp>
        <p:nvSpPr>
          <p:cNvPr id="3" name="Symbol zastępczy tytułu pionowego 2"/>
          <p:cNvSpPr>
            <a:spLocks noGrp="1"/>
          </p:cNvSpPr>
          <p:nvPr>
            <p:ph type="body" orient="vert" idx="1"/>
          </p:nvPr>
        </p:nvSpPr>
        <p:spPr>
          <a:xfrm>
            <a:off x="457200" y="274638"/>
            <a:ext cx="6019800" cy="5851525"/>
          </a:xfrm>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AD1069F-1FAB-48A0-B276-3CA52C101B6D}" type="datetimeFigureOut">
              <a:rPr kumimoji="0" lang="pl-PL"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09.08.2024</a:t>
            </a:fld>
            <a:endParaRPr kumimoji="0" lang="pl-PL"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ymbol zastępczy stopki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ymbol zastępczy numeru slajd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9BA28C-51F4-40A0-A95C-9E7F7035F8FF}" type="slidenum">
              <a:rPr kumimoji="0" lang="pl-PL"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pl-PL"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7481298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smtClean="0"/>
              <a:t>Kliknij, aby edytować styl</a:t>
            </a:r>
            <a:endParaRPr lang="en-US" dirty="0"/>
          </a:p>
        </p:txBody>
      </p:sp>
      <p:sp>
        <p:nvSpPr>
          <p:cNvPr id="3" name="Content Placeholder 2"/>
          <p:cNvSpPr>
            <a:spLocks noGrp="1"/>
          </p:cNvSpPr>
          <p:nvPr>
            <p:ph sz="half" idx="1"/>
          </p:nvPr>
        </p:nvSpPr>
        <p:spPr>
          <a:xfrm>
            <a:off x="633845" y="1828801"/>
            <a:ext cx="3886200" cy="4351337"/>
          </a:xfrm>
        </p:spPr>
        <p:txBody>
          <a:bodyPr/>
          <a:lstStyle/>
          <a:p>
            <a:pPr lvl="0"/>
            <a:r>
              <a:rPr lang="pl-PL" smtClean="0"/>
              <a:t>Edytuj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4" name="Content Placeholder 3"/>
          <p:cNvSpPr>
            <a:spLocks noGrp="1"/>
          </p:cNvSpPr>
          <p:nvPr>
            <p:ph sz="half" idx="2"/>
          </p:nvPr>
        </p:nvSpPr>
        <p:spPr>
          <a:xfrm>
            <a:off x="4629150" y="1828801"/>
            <a:ext cx="3886200" cy="4351337"/>
          </a:xfrm>
        </p:spPr>
        <p:txBody>
          <a:bodyPr/>
          <a:lstStyle/>
          <a:p>
            <a:pPr lvl="0"/>
            <a:r>
              <a:rPr lang="pl-PL" smtClean="0"/>
              <a:t>Edytuj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5" name="Date Placeholder 4"/>
          <p:cNvSpPr>
            <a:spLocks noGrp="1"/>
          </p:cNvSpPr>
          <p:nvPr>
            <p:ph type="dt" sz="half" idx="10"/>
          </p:nvPr>
        </p:nvSpPr>
        <p:spPr/>
        <p:txBody>
          <a:bodyPr/>
          <a:lstStyle/>
          <a:p>
            <a:fld id="{A6BB5590-CB74-48BD-B278-5C23728BCAC5}" type="datetime1">
              <a:rPr lang="pl-PL" smtClean="0"/>
              <a:pPr/>
              <a:t>09.08.2024</a:t>
            </a:fld>
            <a:endParaRPr lang="pl-PL"/>
          </a:p>
        </p:txBody>
      </p:sp>
      <p:sp>
        <p:nvSpPr>
          <p:cNvPr id="6" name="Footer Placeholder 5"/>
          <p:cNvSpPr>
            <a:spLocks noGrp="1"/>
          </p:cNvSpPr>
          <p:nvPr>
            <p:ph type="ftr" sz="quarter" idx="11"/>
          </p:nvPr>
        </p:nvSpPr>
        <p:spPr/>
        <p:txBody>
          <a:bodyPr/>
          <a:lstStyle/>
          <a:p>
            <a:endParaRPr lang="pl-PL"/>
          </a:p>
        </p:txBody>
      </p:sp>
      <p:sp>
        <p:nvSpPr>
          <p:cNvPr id="7" name="Slide Number Placeholder 6"/>
          <p:cNvSpPr>
            <a:spLocks noGrp="1"/>
          </p:cNvSpPr>
          <p:nvPr>
            <p:ph type="sldNum" sz="quarter" idx="12"/>
          </p:nvPr>
        </p:nvSpPr>
        <p:spPr/>
        <p:txBody>
          <a:bodyPr/>
          <a:lstStyle/>
          <a:p>
            <a:fld id="{F4E660EB-0634-4D89-9CEC-BADA6AD51403}" type="slidenum">
              <a:rPr lang="pl-PL" smtClean="0"/>
              <a:pPr/>
              <a:t>‹#›</a:t>
            </a:fld>
            <a:endParaRPr lang="pl-PL"/>
          </a:p>
        </p:txBody>
      </p:sp>
    </p:spTree>
    <p:extLst>
      <p:ext uri="{BB962C8B-B14F-4D97-AF65-F5344CB8AC3E}">
        <p14:creationId xmlns:p14="http://schemas.microsoft.com/office/powerpoint/2010/main" val="20955655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Porównanie">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33845" y="1681851"/>
            <a:ext cx="3867150" cy="825699"/>
          </a:xfrm>
        </p:spPr>
        <p:txBody>
          <a:bodyPr anchor="b">
            <a:normAutofit/>
          </a:bodyPr>
          <a:lstStyle>
            <a:lvl1pPr marL="0" indent="0">
              <a:spcBef>
                <a:spcPts val="0"/>
              </a:spcBef>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pl-PL" smtClean="0"/>
              <a:t>Edytuj style wzorca tekstu</a:t>
            </a:r>
          </a:p>
        </p:txBody>
      </p:sp>
      <p:sp>
        <p:nvSpPr>
          <p:cNvPr id="4" name="Content Placeholder 3"/>
          <p:cNvSpPr>
            <a:spLocks noGrp="1"/>
          </p:cNvSpPr>
          <p:nvPr>
            <p:ph sz="half" idx="2"/>
          </p:nvPr>
        </p:nvSpPr>
        <p:spPr>
          <a:xfrm>
            <a:off x="633845" y="2507551"/>
            <a:ext cx="3867150" cy="3680525"/>
          </a:xfrm>
        </p:spPr>
        <p:txBody>
          <a:bodyPr/>
          <a:lstStyle/>
          <a:p>
            <a:pPr lvl="0"/>
            <a:r>
              <a:rPr lang="pl-PL" smtClean="0"/>
              <a:t>Edytuj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5" name="Text Placeholder 4"/>
          <p:cNvSpPr>
            <a:spLocks noGrp="1"/>
          </p:cNvSpPr>
          <p:nvPr>
            <p:ph type="body" sz="quarter" idx="3"/>
          </p:nvPr>
        </p:nvSpPr>
        <p:spPr>
          <a:xfrm>
            <a:off x="4629150" y="1681851"/>
            <a:ext cx="3886201" cy="825698"/>
          </a:xfrm>
        </p:spPr>
        <p:txBody>
          <a:bodyPr anchor="b"/>
          <a:lstStyle>
            <a:lvl1pPr marL="0" indent="0">
              <a:spcBef>
                <a:spcPts val="0"/>
              </a:spcBef>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pl-PL" smtClean="0"/>
              <a:t>Edytuj style wzorca tekstu</a:t>
            </a:r>
          </a:p>
        </p:txBody>
      </p:sp>
      <p:sp>
        <p:nvSpPr>
          <p:cNvPr id="6" name="Content Placeholder 5"/>
          <p:cNvSpPr>
            <a:spLocks noGrp="1"/>
          </p:cNvSpPr>
          <p:nvPr>
            <p:ph sz="quarter" idx="4"/>
          </p:nvPr>
        </p:nvSpPr>
        <p:spPr>
          <a:xfrm>
            <a:off x="4629150" y="2507551"/>
            <a:ext cx="3886201" cy="3680525"/>
          </a:xfrm>
        </p:spPr>
        <p:txBody>
          <a:bodyPr/>
          <a:lstStyle/>
          <a:p>
            <a:pPr lvl="0"/>
            <a:r>
              <a:rPr lang="pl-PL" smtClean="0"/>
              <a:t>Edytuj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a:p>
        </p:txBody>
      </p:sp>
      <p:sp>
        <p:nvSpPr>
          <p:cNvPr id="7" name="Date Placeholder 6"/>
          <p:cNvSpPr>
            <a:spLocks noGrp="1"/>
          </p:cNvSpPr>
          <p:nvPr>
            <p:ph type="dt" sz="half" idx="10"/>
          </p:nvPr>
        </p:nvSpPr>
        <p:spPr/>
        <p:txBody>
          <a:bodyPr/>
          <a:lstStyle/>
          <a:p>
            <a:fld id="{1AE2C23C-08F3-4EAC-9CB0-8FC480A0E353}" type="datetime1">
              <a:rPr lang="pl-PL" smtClean="0"/>
              <a:pPr/>
              <a:t>09.08.2024</a:t>
            </a:fld>
            <a:endParaRPr lang="pl-PL"/>
          </a:p>
        </p:txBody>
      </p:sp>
      <p:sp>
        <p:nvSpPr>
          <p:cNvPr id="8" name="Footer Placeholder 7"/>
          <p:cNvSpPr>
            <a:spLocks noGrp="1"/>
          </p:cNvSpPr>
          <p:nvPr>
            <p:ph type="ftr" sz="quarter" idx="11"/>
          </p:nvPr>
        </p:nvSpPr>
        <p:spPr/>
        <p:txBody>
          <a:bodyPr/>
          <a:lstStyle/>
          <a:p>
            <a:endParaRPr lang="pl-PL"/>
          </a:p>
        </p:txBody>
      </p:sp>
      <p:sp>
        <p:nvSpPr>
          <p:cNvPr id="9" name="Slide Number Placeholder 8"/>
          <p:cNvSpPr>
            <a:spLocks noGrp="1"/>
          </p:cNvSpPr>
          <p:nvPr>
            <p:ph type="sldNum" sz="quarter" idx="12"/>
          </p:nvPr>
        </p:nvSpPr>
        <p:spPr/>
        <p:txBody>
          <a:bodyPr/>
          <a:lstStyle/>
          <a:p>
            <a:fld id="{F4E660EB-0634-4D89-9CEC-BADA6AD51403}" type="slidenum">
              <a:rPr lang="pl-PL" smtClean="0"/>
              <a:pPr/>
              <a:t>‹#›</a:t>
            </a:fld>
            <a:endParaRPr lang="pl-PL"/>
          </a:p>
        </p:txBody>
      </p:sp>
      <p:sp>
        <p:nvSpPr>
          <p:cNvPr id="10" name="Title 9"/>
          <p:cNvSpPr>
            <a:spLocks noGrp="1"/>
          </p:cNvSpPr>
          <p:nvPr>
            <p:ph type="title"/>
          </p:nvPr>
        </p:nvSpPr>
        <p:spPr/>
        <p:txBody>
          <a:bodyPr/>
          <a:lstStyle/>
          <a:p>
            <a:r>
              <a:rPr lang="pl-PL" smtClean="0"/>
              <a:t>Kliknij, aby edytować styl</a:t>
            </a:r>
            <a:endParaRPr lang="en-US" dirty="0"/>
          </a:p>
        </p:txBody>
      </p:sp>
    </p:spTree>
    <p:extLst>
      <p:ext uri="{BB962C8B-B14F-4D97-AF65-F5344CB8AC3E}">
        <p14:creationId xmlns:p14="http://schemas.microsoft.com/office/powerpoint/2010/main" val="24027423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ylko tytuł">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918C39F5-C729-4A14-B24D-9BF1EC8DC426}" type="datetime1">
              <a:rPr lang="pl-PL" smtClean="0"/>
              <a:pPr/>
              <a:t>09.08.2024</a:t>
            </a:fld>
            <a:endParaRPr lang="pl-PL"/>
          </a:p>
        </p:txBody>
      </p:sp>
      <p:sp>
        <p:nvSpPr>
          <p:cNvPr id="4" name="Footer Placeholder 3"/>
          <p:cNvSpPr>
            <a:spLocks noGrp="1"/>
          </p:cNvSpPr>
          <p:nvPr>
            <p:ph type="ftr" sz="quarter" idx="11"/>
          </p:nvPr>
        </p:nvSpPr>
        <p:spPr/>
        <p:txBody>
          <a:bodyPr/>
          <a:lstStyle/>
          <a:p>
            <a:endParaRPr lang="pl-PL"/>
          </a:p>
        </p:txBody>
      </p:sp>
      <p:sp>
        <p:nvSpPr>
          <p:cNvPr id="5" name="Slide Number Placeholder 4"/>
          <p:cNvSpPr>
            <a:spLocks noGrp="1"/>
          </p:cNvSpPr>
          <p:nvPr>
            <p:ph type="sldNum" sz="quarter" idx="12"/>
          </p:nvPr>
        </p:nvSpPr>
        <p:spPr/>
        <p:txBody>
          <a:bodyPr/>
          <a:lstStyle/>
          <a:p>
            <a:fld id="{F4E660EB-0634-4D89-9CEC-BADA6AD51403}" type="slidenum">
              <a:rPr lang="pl-PL" smtClean="0"/>
              <a:pPr/>
              <a:t>‹#›</a:t>
            </a:fld>
            <a:endParaRPr lang="pl-PL"/>
          </a:p>
        </p:txBody>
      </p:sp>
      <p:sp>
        <p:nvSpPr>
          <p:cNvPr id="6" name="Title 5"/>
          <p:cNvSpPr>
            <a:spLocks noGrp="1"/>
          </p:cNvSpPr>
          <p:nvPr>
            <p:ph type="title"/>
          </p:nvPr>
        </p:nvSpPr>
        <p:spPr/>
        <p:txBody>
          <a:bodyPr/>
          <a:lstStyle/>
          <a:p>
            <a:r>
              <a:rPr lang="pl-PL" smtClean="0"/>
              <a:t>Kliknij, aby edytować styl</a:t>
            </a:r>
            <a:endParaRPr lang="en-US"/>
          </a:p>
        </p:txBody>
      </p:sp>
    </p:spTree>
    <p:extLst>
      <p:ext uri="{BB962C8B-B14F-4D97-AF65-F5344CB8AC3E}">
        <p14:creationId xmlns:p14="http://schemas.microsoft.com/office/powerpoint/2010/main" val="5969265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506250A-E530-4DF4-A096-DA73593E2497}" type="datetime1">
              <a:rPr lang="pl-PL" smtClean="0"/>
              <a:pPr/>
              <a:t>09.08.2024</a:t>
            </a:fld>
            <a:endParaRPr lang="pl-PL"/>
          </a:p>
        </p:txBody>
      </p:sp>
      <p:sp>
        <p:nvSpPr>
          <p:cNvPr id="3" name="Footer Placeholder 2"/>
          <p:cNvSpPr>
            <a:spLocks noGrp="1"/>
          </p:cNvSpPr>
          <p:nvPr>
            <p:ph type="ftr" sz="quarter" idx="11"/>
          </p:nvPr>
        </p:nvSpPr>
        <p:spPr/>
        <p:txBody>
          <a:bodyPr/>
          <a:lstStyle/>
          <a:p>
            <a:endParaRPr lang="pl-PL"/>
          </a:p>
        </p:txBody>
      </p:sp>
      <p:sp>
        <p:nvSpPr>
          <p:cNvPr id="4" name="Slide Number Placeholder 3"/>
          <p:cNvSpPr>
            <a:spLocks noGrp="1"/>
          </p:cNvSpPr>
          <p:nvPr>
            <p:ph type="sldNum" sz="quarter" idx="12"/>
          </p:nvPr>
        </p:nvSpPr>
        <p:spPr/>
        <p:txBody>
          <a:bodyPr/>
          <a:lstStyle/>
          <a:p>
            <a:fld id="{F4E660EB-0634-4D89-9CEC-BADA6AD51403}" type="slidenum">
              <a:rPr lang="pl-PL" smtClean="0"/>
              <a:pPr/>
              <a:t>‹#›</a:t>
            </a:fld>
            <a:endParaRPr lang="pl-PL"/>
          </a:p>
        </p:txBody>
      </p:sp>
    </p:spTree>
    <p:extLst>
      <p:ext uri="{BB962C8B-B14F-4D97-AF65-F5344CB8AC3E}">
        <p14:creationId xmlns:p14="http://schemas.microsoft.com/office/powerpoint/2010/main" val="5029843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itle 1"/>
          <p:cNvSpPr>
            <a:spLocks noGrp="1"/>
          </p:cNvSpPr>
          <p:nvPr>
            <p:ph type="title"/>
          </p:nvPr>
        </p:nvSpPr>
        <p:spPr>
          <a:xfrm>
            <a:off x="630936" y="457201"/>
            <a:ext cx="2948940" cy="1600197"/>
          </a:xfrm>
        </p:spPr>
        <p:txBody>
          <a:bodyPr anchor="b">
            <a:normAutofit/>
          </a:bodyPr>
          <a:lstStyle>
            <a:lvl1pPr>
              <a:defRPr sz="2400" b="0"/>
            </a:lvl1pPr>
          </a:lstStyle>
          <a:p>
            <a:r>
              <a:rPr lang="pl-PL" smtClean="0"/>
              <a:t>Kliknij, aby edytować styl</a:t>
            </a:r>
            <a:endParaRPr lang="en-US" dirty="0"/>
          </a:p>
        </p:txBody>
      </p:sp>
      <p:sp>
        <p:nvSpPr>
          <p:cNvPr id="3" name="Content Placeholder 2"/>
          <p:cNvSpPr>
            <a:spLocks noGrp="1"/>
          </p:cNvSpPr>
          <p:nvPr>
            <p:ph idx="1"/>
          </p:nvPr>
        </p:nvSpPr>
        <p:spPr>
          <a:xfrm>
            <a:off x="3886200" y="990600"/>
            <a:ext cx="4629150" cy="4876800"/>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pl-PL" smtClean="0"/>
              <a:t>Edytuj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4" name="Text Placeholder 3"/>
          <p:cNvSpPr>
            <a:spLocks noGrp="1"/>
          </p:cNvSpPr>
          <p:nvPr>
            <p:ph type="body" sz="half" idx="2"/>
          </p:nvPr>
        </p:nvSpPr>
        <p:spPr>
          <a:xfrm>
            <a:off x="630936" y="2057399"/>
            <a:ext cx="2948940" cy="3810001"/>
          </a:xfrm>
        </p:spPr>
        <p:txBody>
          <a:bodyPr>
            <a:normAutofit/>
          </a:bodyPr>
          <a:lstStyle>
            <a:lvl1pPr marL="0" indent="0">
              <a:lnSpc>
                <a:spcPct val="90000"/>
              </a:lnSpc>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pl-PL" smtClean="0"/>
              <a:t>Edytuj style wzorca tekstu</a:t>
            </a:r>
          </a:p>
        </p:txBody>
      </p:sp>
      <p:sp>
        <p:nvSpPr>
          <p:cNvPr id="5" name="Date Placeholder 4"/>
          <p:cNvSpPr>
            <a:spLocks noGrp="1"/>
          </p:cNvSpPr>
          <p:nvPr>
            <p:ph type="dt" sz="half" idx="10"/>
          </p:nvPr>
        </p:nvSpPr>
        <p:spPr/>
        <p:txBody>
          <a:bodyPr/>
          <a:lstStyle/>
          <a:p>
            <a:fld id="{95BEB531-4F0A-46D8-8D8D-B650465D65B1}" type="datetime1">
              <a:rPr lang="pl-PL" smtClean="0"/>
              <a:pPr/>
              <a:t>09.08.2024</a:t>
            </a:fld>
            <a:endParaRPr lang="pl-PL"/>
          </a:p>
        </p:txBody>
      </p:sp>
      <p:sp>
        <p:nvSpPr>
          <p:cNvPr id="6" name="Footer Placeholder 5"/>
          <p:cNvSpPr>
            <a:spLocks noGrp="1"/>
          </p:cNvSpPr>
          <p:nvPr>
            <p:ph type="ftr" sz="quarter" idx="11"/>
          </p:nvPr>
        </p:nvSpPr>
        <p:spPr/>
        <p:txBody>
          <a:bodyPr/>
          <a:lstStyle/>
          <a:p>
            <a:endParaRPr lang="pl-PL"/>
          </a:p>
        </p:txBody>
      </p:sp>
      <p:sp>
        <p:nvSpPr>
          <p:cNvPr id="7" name="Slide Number Placeholder 6"/>
          <p:cNvSpPr>
            <a:spLocks noGrp="1"/>
          </p:cNvSpPr>
          <p:nvPr>
            <p:ph type="sldNum" sz="quarter" idx="12"/>
          </p:nvPr>
        </p:nvSpPr>
        <p:spPr/>
        <p:txBody>
          <a:bodyPr/>
          <a:lstStyle/>
          <a:p>
            <a:fld id="{F4E660EB-0634-4D89-9CEC-BADA6AD51403}" type="slidenum">
              <a:rPr lang="pl-PL" smtClean="0"/>
              <a:pPr/>
              <a:t>‹#›</a:t>
            </a:fld>
            <a:endParaRPr lang="pl-PL"/>
          </a:p>
        </p:txBody>
      </p:sp>
    </p:spTree>
    <p:extLst>
      <p:ext uri="{BB962C8B-B14F-4D97-AF65-F5344CB8AC3E}">
        <p14:creationId xmlns:p14="http://schemas.microsoft.com/office/powerpoint/2010/main" val="37125577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itle 1"/>
          <p:cNvSpPr>
            <a:spLocks noGrp="1"/>
          </p:cNvSpPr>
          <p:nvPr>
            <p:ph type="title"/>
          </p:nvPr>
        </p:nvSpPr>
        <p:spPr>
          <a:xfrm>
            <a:off x="630936" y="457200"/>
            <a:ext cx="2948940" cy="1600200"/>
          </a:xfrm>
        </p:spPr>
        <p:txBody>
          <a:bodyPr anchor="b">
            <a:normAutofit/>
          </a:bodyPr>
          <a:lstStyle>
            <a:lvl1pPr>
              <a:defRPr sz="2400" b="0"/>
            </a:lvl1pPr>
          </a:lstStyle>
          <a:p>
            <a:r>
              <a:rPr lang="pl-PL" smtClean="0"/>
              <a:t>Kliknij, aby edytować styl</a:t>
            </a:r>
            <a:endParaRPr lang="en-US" dirty="0"/>
          </a:p>
        </p:txBody>
      </p:sp>
      <p:sp>
        <p:nvSpPr>
          <p:cNvPr id="3" name="Picture Placeholder 2"/>
          <p:cNvSpPr>
            <a:spLocks noGrp="1"/>
          </p:cNvSpPr>
          <p:nvPr>
            <p:ph type="pic" idx="1"/>
          </p:nvPr>
        </p:nvSpPr>
        <p:spPr>
          <a:xfrm>
            <a:off x="3886200" y="990600"/>
            <a:ext cx="4629150" cy="4876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pl-PL" smtClean="0"/>
              <a:t>Kliknij ikonę, aby dodać obraz</a:t>
            </a:r>
            <a:endParaRPr lang="en-US" dirty="0"/>
          </a:p>
        </p:txBody>
      </p:sp>
      <p:sp>
        <p:nvSpPr>
          <p:cNvPr id="4" name="Text Placeholder 3"/>
          <p:cNvSpPr>
            <a:spLocks noGrp="1"/>
          </p:cNvSpPr>
          <p:nvPr>
            <p:ph type="body" sz="half" idx="2"/>
          </p:nvPr>
        </p:nvSpPr>
        <p:spPr>
          <a:xfrm>
            <a:off x="630936" y="2057400"/>
            <a:ext cx="2948940" cy="3810000"/>
          </a:xfrm>
        </p:spPr>
        <p:txBody>
          <a:bodyPr>
            <a:normAutofit/>
          </a:bodyPr>
          <a:lstStyle>
            <a:lvl1pPr marL="0" indent="0">
              <a:lnSpc>
                <a:spcPct val="90000"/>
              </a:lnSpc>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pl-PL" smtClean="0"/>
              <a:t>Edytuj style wzorca tekstu</a:t>
            </a:r>
          </a:p>
        </p:txBody>
      </p:sp>
      <p:sp>
        <p:nvSpPr>
          <p:cNvPr id="5" name="Date Placeholder 4"/>
          <p:cNvSpPr>
            <a:spLocks noGrp="1"/>
          </p:cNvSpPr>
          <p:nvPr>
            <p:ph type="dt" sz="half" idx="10"/>
          </p:nvPr>
        </p:nvSpPr>
        <p:spPr/>
        <p:txBody>
          <a:bodyPr/>
          <a:lstStyle/>
          <a:p>
            <a:fld id="{A434814A-7CA3-4694-A2BD-75AEC1FE5A1B}" type="datetime1">
              <a:rPr lang="pl-PL" smtClean="0"/>
              <a:pPr/>
              <a:t>09.08.2024</a:t>
            </a:fld>
            <a:endParaRPr lang="pl-PL"/>
          </a:p>
        </p:txBody>
      </p:sp>
      <p:sp>
        <p:nvSpPr>
          <p:cNvPr id="6" name="Footer Placeholder 5"/>
          <p:cNvSpPr>
            <a:spLocks noGrp="1"/>
          </p:cNvSpPr>
          <p:nvPr>
            <p:ph type="ftr" sz="quarter" idx="11"/>
          </p:nvPr>
        </p:nvSpPr>
        <p:spPr/>
        <p:txBody>
          <a:bodyPr/>
          <a:lstStyle/>
          <a:p>
            <a:endParaRPr lang="pl-PL"/>
          </a:p>
        </p:txBody>
      </p:sp>
      <p:sp>
        <p:nvSpPr>
          <p:cNvPr id="7" name="Slide Number Placeholder 6"/>
          <p:cNvSpPr>
            <a:spLocks noGrp="1"/>
          </p:cNvSpPr>
          <p:nvPr>
            <p:ph type="sldNum" sz="quarter" idx="12"/>
          </p:nvPr>
        </p:nvSpPr>
        <p:spPr/>
        <p:txBody>
          <a:bodyPr/>
          <a:lstStyle/>
          <a:p>
            <a:fld id="{F4E660EB-0634-4D89-9CEC-BADA6AD51403}" type="slidenum">
              <a:rPr lang="pl-PL" smtClean="0"/>
              <a:pPr/>
              <a:t>‹#›</a:t>
            </a:fld>
            <a:endParaRPr lang="pl-PL"/>
          </a:p>
        </p:txBody>
      </p:sp>
    </p:spTree>
    <p:extLst>
      <p:ext uri="{BB962C8B-B14F-4D97-AF65-F5344CB8AC3E}">
        <p14:creationId xmlns:p14="http://schemas.microsoft.com/office/powerpoint/2010/main" val="22480747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33845" y="365760"/>
            <a:ext cx="7886700" cy="1325562"/>
          </a:xfrm>
          <a:prstGeom prst="rect">
            <a:avLst/>
          </a:prstGeom>
        </p:spPr>
        <p:txBody>
          <a:bodyPr vert="horz" lIns="91440" tIns="45720" rIns="91440" bIns="45720" rtlCol="0" anchor="ctr">
            <a:normAutofit/>
          </a:bodyPr>
          <a:lstStyle/>
          <a:p>
            <a:r>
              <a:rPr lang="pl-PL" smtClean="0"/>
              <a:t>Kliknij, aby edytować styl</a:t>
            </a:r>
            <a:endParaRPr lang="en-US" dirty="0"/>
          </a:p>
        </p:txBody>
      </p:sp>
      <p:sp>
        <p:nvSpPr>
          <p:cNvPr id="3" name="Text Placeholder 2"/>
          <p:cNvSpPr>
            <a:spLocks noGrp="1"/>
          </p:cNvSpPr>
          <p:nvPr>
            <p:ph type="body" idx="1"/>
          </p:nvPr>
        </p:nvSpPr>
        <p:spPr>
          <a:xfrm>
            <a:off x="633845" y="1828801"/>
            <a:ext cx="7886700" cy="4351337"/>
          </a:xfrm>
          <a:prstGeom prst="rect">
            <a:avLst/>
          </a:prstGeom>
        </p:spPr>
        <p:txBody>
          <a:bodyPr vert="horz" lIns="91440" tIns="45720" rIns="91440" bIns="45720" rtlCol="0">
            <a:normAutofit/>
          </a:bodyPr>
          <a:lstStyle/>
          <a:p>
            <a:pPr lvl="0"/>
            <a:r>
              <a:rPr lang="pl-PL" smtClean="0"/>
              <a:t>Edytuj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825">
                <a:solidFill>
                  <a:schemeClr val="tx1">
                    <a:lumMod val="65000"/>
                    <a:lumOff val="35000"/>
                  </a:schemeClr>
                </a:solidFill>
              </a:defRPr>
            </a:lvl1pPr>
          </a:lstStyle>
          <a:p>
            <a:fld id="{9DB9597C-C32B-49B6-A869-D46B9A5842FF}" type="datetime1">
              <a:rPr lang="pl-PL" smtClean="0"/>
              <a:pPr/>
              <a:t>09.08.2024</a:t>
            </a:fld>
            <a:endParaRPr lang="pl-PL"/>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825">
                <a:solidFill>
                  <a:schemeClr val="tx1">
                    <a:lumMod val="65000"/>
                    <a:lumOff val="35000"/>
                  </a:schemeClr>
                </a:solidFill>
              </a:defRPr>
            </a:lvl1pPr>
          </a:lstStyle>
          <a:p>
            <a:endParaRPr lang="pl-PL"/>
          </a:p>
        </p:txBody>
      </p:sp>
      <p:sp>
        <p:nvSpPr>
          <p:cNvPr id="6" name="Slide Number Placeholder 5"/>
          <p:cNvSpPr>
            <a:spLocks noGrp="1"/>
          </p:cNvSpPr>
          <p:nvPr>
            <p:ph type="sldNum" sz="quarter" idx="4"/>
          </p:nvPr>
        </p:nvSpPr>
        <p:spPr>
          <a:xfrm>
            <a:off x="6463145" y="6356351"/>
            <a:ext cx="2057400" cy="365125"/>
          </a:xfrm>
          <a:prstGeom prst="rect">
            <a:avLst/>
          </a:prstGeom>
        </p:spPr>
        <p:txBody>
          <a:bodyPr vert="horz" lIns="91440" tIns="45720" rIns="91440" bIns="45720" rtlCol="0" anchor="ctr"/>
          <a:lstStyle>
            <a:lvl1pPr algn="r">
              <a:defRPr sz="825">
                <a:solidFill>
                  <a:schemeClr val="tx1">
                    <a:tint val="75000"/>
                  </a:schemeClr>
                </a:solidFill>
              </a:defRPr>
            </a:lvl1pPr>
          </a:lstStyle>
          <a:p>
            <a:fld id="{F4E660EB-0634-4D89-9CEC-BADA6AD51403}" type="slidenum">
              <a:rPr lang="pl-PL" smtClean="0"/>
              <a:pPr/>
              <a:t>‹#›</a:t>
            </a:fld>
            <a:endParaRPr lang="pl-PL"/>
          </a:p>
        </p:txBody>
      </p:sp>
    </p:spTree>
    <p:extLst>
      <p:ext uri="{BB962C8B-B14F-4D97-AF65-F5344CB8AC3E}">
        <p14:creationId xmlns:p14="http://schemas.microsoft.com/office/powerpoint/2010/main" val="364979439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Wingdings 2" pitchFamily="18"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Wingdings 2" pitchFamily="18" charset="2"/>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Wingdings 2" pitchFamily="18" charset="2"/>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5pPr>
      <a:lvl6pPr marL="18859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6pPr>
      <a:lvl7pPr marL="22288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7pPr>
      <a:lvl8pPr marL="25717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8pPr>
      <a:lvl9pPr marL="29146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EAEAEA"/>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33845" y="365760"/>
            <a:ext cx="7886700" cy="1325562"/>
          </a:xfrm>
          <a:prstGeom prst="rect">
            <a:avLst/>
          </a:prstGeom>
        </p:spPr>
        <p:txBody>
          <a:bodyPr vert="horz" lIns="91440" tIns="45720" rIns="91440" bIns="45720" rtlCol="0" anchor="ctr">
            <a:normAutofit/>
          </a:bodyPr>
          <a:lstStyle/>
          <a:p>
            <a:r>
              <a:rPr lang="pl-PL" smtClean="0"/>
              <a:t>Kliknij, aby edytować styl</a:t>
            </a:r>
            <a:endParaRPr lang="en-US" dirty="0"/>
          </a:p>
        </p:txBody>
      </p:sp>
      <p:sp>
        <p:nvSpPr>
          <p:cNvPr id="3" name="Text Placeholder 2"/>
          <p:cNvSpPr>
            <a:spLocks noGrp="1"/>
          </p:cNvSpPr>
          <p:nvPr>
            <p:ph type="body" idx="1"/>
          </p:nvPr>
        </p:nvSpPr>
        <p:spPr>
          <a:xfrm>
            <a:off x="633845" y="1828801"/>
            <a:ext cx="7886700" cy="4351337"/>
          </a:xfrm>
          <a:prstGeom prst="rect">
            <a:avLst/>
          </a:prstGeom>
        </p:spPr>
        <p:txBody>
          <a:bodyPr vert="horz" lIns="91440" tIns="45720" rIns="91440" bIns="45720" rtlCol="0">
            <a:normAutofit/>
          </a:bodyPr>
          <a:lstStyle/>
          <a:p>
            <a:pPr lvl="0"/>
            <a:r>
              <a:rPr lang="pl-PL" smtClean="0"/>
              <a:t>Edytuj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825">
                <a:solidFill>
                  <a:schemeClr val="tx1">
                    <a:lumMod val="65000"/>
                    <a:lumOff val="3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9DB9597C-C32B-49B6-A869-D46B9A5842FF}" type="datetime1">
              <a:rPr kumimoji="0" lang="pl-PL" sz="825" b="0" i="0" u="none" strike="noStrike" kern="1200" cap="none" spc="0" normalizeH="0" baseline="0" noProof="0" smtClean="0">
                <a:ln>
                  <a:noFill/>
                </a:ln>
                <a:solidFill>
                  <a:prstClr val="black">
                    <a:lumMod val="65000"/>
                    <a:lumOff val="3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09.08.2024</a:t>
            </a:fld>
            <a:endParaRPr kumimoji="0" lang="pl-PL" sz="825" b="0" i="0" u="none" strike="noStrike" kern="1200" cap="none" spc="0" normalizeH="0" baseline="0" noProof="0">
              <a:ln>
                <a:noFill/>
              </a:ln>
              <a:solidFill>
                <a:prstClr val="black">
                  <a:lumMod val="65000"/>
                  <a:lumOff val="3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825">
                <a:solidFill>
                  <a:schemeClr val="tx1">
                    <a:lumMod val="65000"/>
                    <a:lumOff val="3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825" b="0" i="0" u="none" strike="noStrike" kern="1200" cap="none" spc="0" normalizeH="0" baseline="0" noProof="0">
              <a:ln>
                <a:noFill/>
              </a:ln>
              <a:solidFill>
                <a:prstClr val="black">
                  <a:lumMod val="65000"/>
                  <a:lumOff val="3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6463145" y="6356351"/>
            <a:ext cx="2057400" cy="365125"/>
          </a:xfrm>
          <a:prstGeom prst="rect">
            <a:avLst/>
          </a:prstGeom>
        </p:spPr>
        <p:txBody>
          <a:bodyPr vert="horz" lIns="91440" tIns="45720" rIns="91440" bIns="45720" rtlCol="0" anchor="ctr"/>
          <a:lstStyle>
            <a:lvl1pPr algn="r">
              <a:defRPr sz="825">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4E660EB-0634-4D89-9CEC-BADA6AD51403}" type="slidenum">
              <a:rPr kumimoji="0" lang="pl-PL" sz="825"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pl-PL" sz="825"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06187594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Wingdings 2" pitchFamily="18"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Wingdings 2" pitchFamily="18" charset="2"/>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Wingdings 2" pitchFamily="18" charset="2"/>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5pPr>
      <a:lvl6pPr marL="18859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6pPr>
      <a:lvl7pPr marL="22288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7pPr>
      <a:lvl8pPr marL="25717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8pPr>
      <a:lvl9pPr marL="29146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tytułu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pl-PL" smtClean="0"/>
              <a:t>Kliknij, aby edytować styl</a:t>
            </a:r>
            <a:endParaRPr lang="pl-PL"/>
          </a:p>
        </p:txBody>
      </p:sp>
      <p:sp>
        <p:nvSpPr>
          <p:cNvPr id="3" name="Symbol zastępczy tekstu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AD1069F-1FAB-48A0-B276-3CA52C101B6D}" type="datetimeFigureOut">
              <a:rPr kumimoji="0" lang="pl-PL"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09.08.2024</a:t>
            </a:fld>
            <a:endParaRPr kumimoji="0" lang="pl-PL"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ymbol zastępczy stopki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ymbol zastępczy numeru slajdu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69BA28C-51F4-40A0-A95C-9E7F7035F8FF}" type="slidenum">
              <a:rPr kumimoji="0" lang="pl-PL"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pl-PL"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765549979"/>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3.jpeg"/><Relationship Id="rId5" Type="http://schemas.microsoft.com/office/2007/relationships/hdphoto" Target="../media/hdphoto1.wdp"/><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11.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1.xml"/><Relationship Id="rId1" Type="http://schemas.openxmlformats.org/officeDocument/2006/relationships/slideLayout" Target="../slideLayouts/slideLayout24.xml"/><Relationship Id="rId6" Type="http://schemas.openxmlformats.org/officeDocument/2006/relationships/image" Target="../media/image3.jpeg"/><Relationship Id="rId5" Type="http://schemas.openxmlformats.org/officeDocument/2006/relationships/image" Target="../media/image1.jpeg"/><Relationship Id="rId4" Type="http://schemas.openxmlformats.org/officeDocument/2006/relationships/image" Target="../media/image7.jpeg"/></Relationships>
</file>

<file path=ppt/slides/_rels/slide12.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27.jpeg"/><Relationship Id="rId7"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24.xml"/><Relationship Id="rId6" Type="http://schemas.openxmlformats.org/officeDocument/2006/relationships/image" Target="../media/image3.jpeg"/><Relationship Id="rId5" Type="http://schemas.openxmlformats.org/officeDocument/2006/relationships/image" Target="../media/image1.jpeg"/><Relationship Id="rId4" Type="http://schemas.openxmlformats.org/officeDocument/2006/relationships/image" Target="../media/image7.jpeg"/><Relationship Id="rId9" Type="http://schemas.openxmlformats.org/officeDocument/2006/relationships/image" Target="../media/image30.jpeg"/></Relationships>
</file>

<file path=ppt/slides/_rels/slide13.xml.rels><?xml version="1.0" encoding="UTF-8" standalone="yes"?>
<Relationships xmlns="http://schemas.openxmlformats.org/package/2006/relationships"><Relationship Id="rId3" Type="http://schemas.openxmlformats.org/officeDocument/2006/relationships/image" Target="../media/image31.jpeg"/><Relationship Id="rId7" Type="http://schemas.openxmlformats.org/officeDocument/2006/relationships/image" Target="../media/image3.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2.jpeg"/><Relationship Id="rId5" Type="http://schemas.openxmlformats.org/officeDocument/2006/relationships/image" Target="../media/image1.jpeg"/><Relationship Id="rId4" Type="http://schemas.openxmlformats.org/officeDocument/2006/relationships/image" Target="../media/image7.jpeg"/></Relationships>
</file>

<file path=ppt/slides/_rels/slide14.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7.jpeg"/><Relationship Id="rId7" Type="http://schemas.openxmlformats.org/officeDocument/2006/relationships/image" Target="../media/image3.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4.jpeg"/><Relationship Id="rId5" Type="http://schemas.openxmlformats.org/officeDocument/2006/relationships/image" Target="../media/image1.jpeg"/><Relationship Id="rId4" Type="http://schemas.openxmlformats.org/officeDocument/2006/relationships/image" Target="../media/image33.jpeg"/></Relationships>
</file>

<file path=ppt/slides/_rels/slide15.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image" Target="../media/image7.jpeg"/><Relationship Id="rId7" Type="http://schemas.openxmlformats.org/officeDocument/2006/relationships/image" Target="../media/image38.jpeg"/><Relationship Id="rId12" Type="http://schemas.openxmlformats.org/officeDocument/2006/relationships/image" Target="../media/image3.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microsoft.com/office/2007/relationships/hdphoto" Target="../media/hdphoto2.wdp"/><Relationship Id="rId11" Type="http://schemas.openxmlformats.org/officeDocument/2006/relationships/image" Target="../media/image41.jpeg"/><Relationship Id="rId5" Type="http://schemas.openxmlformats.org/officeDocument/2006/relationships/image" Target="../media/image37.png"/><Relationship Id="rId10" Type="http://schemas.openxmlformats.org/officeDocument/2006/relationships/image" Target="../media/image1.jpeg"/><Relationship Id="rId4" Type="http://schemas.openxmlformats.org/officeDocument/2006/relationships/image" Target="../media/image36.jpeg"/><Relationship Id="rId9" Type="http://schemas.openxmlformats.org/officeDocument/2006/relationships/image" Target="../media/image40.jpeg"/></Relationships>
</file>

<file path=ppt/slides/_rels/slide1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1.jpeg"/></Relationships>
</file>

<file path=ppt/slides/_rels/slide1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1.jpeg"/></Relationships>
</file>

<file path=ppt/slides/_rels/slide1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1.jpeg"/></Relationships>
</file>

<file path=ppt/slides/_rels/slide19.xml.rels><?xml version="1.0" encoding="UTF-8" standalone="yes"?>
<Relationships xmlns="http://schemas.openxmlformats.org/package/2006/relationships"><Relationship Id="rId8" Type="http://schemas.openxmlformats.org/officeDocument/2006/relationships/image" Target="../media/image47.emf"/><Relationship Id="rId3" Type="http://schemas.openxmlformats.org/officeDocument/2006/relationships/image" Target="../media/image42.jpeg"/><Relationship Id="rId7" Type="http://schemas.openxmlformats.org/officeDocument/2006/relationships/image" Target="../media/image46.emf"/><Relationship Id="rId12" Type="http://schemas.openxmlformats.org/officeDocument/2006/relationships/image" Target="../media/image51.jpe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45.jpeg"/><Relationship Id="rId11" Type="http://schemas.openxmlformats.org/officeDocument/2006/relationships/image" Target="../media/image50.jpeg"/><Relationship Id="rId5" Type="http://schemas.openxmlformats.org/officeDocument/2006/relationships/image" Target="../media/image44.emf"/><Relationship Id="rId10" Type="http://schemas.openxmlformats.org/officeDocument/2006/relationships/image" Target="../media/image49.png"/><Relationship Id="rId4" Type="http://schemas.openxmlformats.org/officeDocument/2006/relationships/image" Target="../media/image43.jpeg"/><Relationship Id="rId9" Type="http://schemas.openxmlformats.org/officeDocument/2006/relationships/image" Target="../media/image48.emf"/></Relationships>
</file>

<file path=ppt/slides/_rels/slide2.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image" Target="../media/image4.jpeg"/><Relationship Id="rId7"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7.jpeg"/><Relationship Id="rId5" Type="http://schemas.openxmlformats.org/officeDocument/2006/relationships/image" Target="../media/image6.jpeg"/><Relationship Id="rId10" Type="http://schemas.openxmlformats.org/officeDocument/2006/relationships/image" Target="../media/image3.jpeg"/><Relationship Id="rId4" Type="http://schemas.openxmlformats.org/officeDocument/2006/relationships/image" Target="../media/image5.jpeg"/><Relationship Id="rId9" Type="http://schemas.openxmlformats.org/officeDocument/2006/relationships/image" Target="../media/image9.png"/></Relationships>
</file>

<file path=ppt/slides/_rels/slide20.xml.rels><?xml version="1.0" encoding="UTF-8" standalone="yes"?>
<Relationships xmlns="http://schemas.openxmlformats.org/package/2006/relationships"><Relationship Id="rId8" Type="http://schemas.openxmlformats.org/officeDocument/2006/relationships/image" Target="../media/image57.emf"/><Relationship Id="rId13" Type="http://schemas.microsoft.com/office/2007/relationships/hdphoto" Target="../media/hdphoto3.wdp"/><Relationship Id="rId3" Type="http://schemas.openxmlformats.org/officeDocument/2006/relationships/image" Target="../media/image52.emf"/><Relationship Id="rId7" Type="http://schemas.openxmlformats.org/officeDocument/2006/relationships/image" Target="../media/image56.emf"/><Relationship Id="rId12" Type="http://schemas.openxmlformats.org/officeDocument/2006/relationships/image" Target="../media/image61.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55.emf"/><Relationship Id="rId11" Type="http://schemas.openxmlformats.org/officeDocument/2006/relationships/image" Target="../media/image60.jpeg"/><Relationship Id="rId5" Type="http://schemas.openxmlformats.org/officeDocument/2006/relationships/image" Target="../media/image54.emf"/><Relationship Id="rId10" Type="http://schemas.openxmlformats.org/officeDocument/2006/relationships/image" Target="../media/image59.emf"/><Relationship Id="rId4" Type="http://schemas.openxmlformats.org/officeDocument/2006/relationships/image" Target="../media/image53.jpeg"/><Relationship Id="rId9" Type="http://schemas.openxmlformats.org/officeDocument/2006/relationships/image" Target="../media/image58.emf"/><Relationship Id="rId14" Type="http://schemas.openxmlformats.org/officeDocument/2006/relationships/image" Target="../media/image62.jpeg"/></Relationships>
</file>

<file path=ppt/slides/_rels/slide21.xml.rels><?xml version="1.0" encoding="UTF-8" standalone="yes"?>
<Relationships xmlns="http://schemas.openxmlformats.org/package/2006/relationships"><Relationship Id="rId8" Type="http://schemas.openxmlformats.org/officeDocument/2006/relationships/image" Target="../media/image66.jpeg"/><Relationship Id="rId13" Type="http://schemas.openxmlformats.org/officeDocument/2006/relationships/image" Target="../media/image70.jpeg"/><Relationship Id="rId3" Type="http://schemas.openxmlformats.org/officeDocument/2006/relationships/image" Target="../media/image7.jpeg"/><Relationship Id="rId7" Type="http://schemas.openxmlformats.org/officeDocument/2006/relationships/image" Target="../media/image65.emf"/><Relationship Id="rId12" Type="http://schemas.openxmlformats.org/officeDocument/2006/relationships/image" Target="../media/image3.jpe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64.emf"/><Relationship Id="rId11" Type="http://schemas.openxmlformats.org/officeDocument/2006/relationships/image" Target="../media/image69.emf"/><Relationship Id="rId5" Type="http://schemas.openxmlformats.org/officeDocument/2006/relationships/image" Target="../media/image63.emf"/><Relationship Id="rId10" Type="http://schemas.openxmlformats.org/officeDocument/2006/relationships/image" Target="../media/image68.emf"/><Relationship Id="rId4" Type="http://schemas.openxmlformats.org/officeDocument/2006/relationships/image" Target="../media/image1.jpeg"/><Relationship Id="rId9" Type="http://schemas.openxmlformats.org/officeDocument/2006/relationships/image" Target="../media/image67.emf"/></Relationships>
</file>

<file path=ppt/slides/_rels/slide22.xml.rels><?xml version="1.0" encoding="UTF-8" standalone="yes"?>
<Relationships xmlns="http://schemas.openxmlformats.org/package/2006/relationships"><Relationship Id="rId8" Type="http://schemas.openxmlformats.org/officeDocument/2006/relationships/image" Target="../media/image74.emf"/><Relationship Id="rId3" Type="http://schemas.openxmlformats.org/officeDocument/2006/relationships/image" Target="../media/image7.jpeg"/><Relationship Id="rId7" Type="http://schemas.openxmlformats.org/officeDocument/2006/relationships/image" Target="../media/image73.emf"/><Relationship Id="rId12" Type="http://schemas.openxmlformats.org/officeDocument/2006/relationships/image" Target="../media/image77.jpe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72.emf"/><Relationship Id="rId11" Type="http://schemas.openxmlformats.org/officeDocument/2006/relationships/image" Target="../media/image3.jpeg"/><Relationship Id="rId5" Type="http://schemas.openxmlformats.org/officeDocument/2006/relationships/image" Target="../media/image71.emf"/><Relationship Id="rId10" Type="http://schemas.openxmlformats.org/officeDocument/2006/relationships/image" Target="../media/image76.emf"/><Relationship Id="rId4" Type="http://schemas.openxmlformats.org/officeDocument/2006/relationships/image" Target="../media/image1.jpeg"/><Relationship Id="rId9" Type="http://schemas.openxmlformats.org/officeDocument/2006/relationships/image" Target="../media/image75.emf"/></Relationships>
</file>

<file path=ppt/slides/_rels/slide23.xml.rels><?xml version="1.0" encoding="UTF-8" standalone="yes"?>
<Relationships xmlns="http://schemas.openxmlformats.org/package/2006/relationships"><Relationship Id="rId8" Type="http://schemas.microsoft.com/office/2007/relationships/diagramDrawing" Target="../diagrams/drawing5.xml"/><Relationship Id="rId13" Type="http://schemas.microsoft.com/office/2007/relationships/diagramDrawing" Target="../diagrams/drawing6.xml"/><Relationship Id="rId18" Type="http://schemas.microsoft.com/office/2007/relationships/diagramDrawing" Target="../diagrams/drawing7.xml"/><Relationship Id="rId3" Type="http://schemas.openxmlformats.org/officeDocument/2006/relationships/image" Target="../media/image7.jpeg"/><Relationship Id="rId21" Type="http://schemas.openxmlformats.org/officeDocument/2006/relationships/diagramQuickStyle" Target="../diagrams/quickStyle8.xml"/><Relationship Id="rId7" Type="http://schemas.openxmlformats.org/officeDocument/2006/relationships/diagramColors" Target="../diagrams/colors5.xml"/><Relationship Id="rId12" Type="http://schemas.openxmlformats.org/officeDocument/2006/relationships/diagramColors" Target="../diagrams/colors6.xml"/><Relationship Id="rId17" Type="http://schemas.openxmlformats.org/officeDocument/2006/relationships/diagramColors" Target="../diagrams/colors7.xml"/><Relationship Id="rId25" Type="http://schemas.openxmlformats.org/officeDocument/2006/relationships/image" Target="../media/image1.jpeg"/><Relationship Id="rId2" Type="http://schemas.openxmlformats.org/officeDocument/2006/relationships/notesSlide" Target="../notesSlides/notesSlide23.xml"/><Relationship Id="rId16" Type="http://schemas.openxmlformats.org/officeDocument/2006/relationships/diagramQuickStyle" Target="../diagrams/quickStyle7.xml"/><Relationship Id="rId20" Type="http://schemas.openxmlformats.org/officeDocument/2006/relationships/diagramLayout" Target="../diagrams/layout8.xml"/><Relationship Id="rId1" Type="http://schemas.openxmlformats.org/officeDocument/2006/relationships/slideLayout" Target="../slideLayouts/slideLayout2.xml"/><Relationship Id="rId6" Type="http://schemas.openxmlformats.org/officeDocument/2006/relationships/diagramQuickStyle" Target="../diagrams/quickStyle5.xml"/><Relationship Id="rId11" Type="http://schemas.openxmlformats.org/officeDocument/2006/relationships/diagramQuickStyle" Target="../diagrams/quickStyle6.xml"/><Relationship Id="rId24" Type="http://schemas.openxmlformats.org/officeDocument/2006/relationships/image" Target="../media/image3.jpeg"/><Relationship Id="rId5" Type="http://schemas.openxmlformats.org/officeDocument/2006/relationships/diagramLayout" Target="../diagrams/layout5.xml"/><Relationship Id="rId15" Type="http://schemas.openxmlformats.org/officeDocument/2006/relationships/diagramLayout" Target="../diagrams/layout7.xml"/><Relationship Id="rId23" Type="http://schemas.microsoft.com/office/2007/relationships/diagramDrawing" Target="../diagrams/drawing8.xml"/><Relationship Id="rId10" Type="http://schemas.openxmlformats.org/officeDocument/2006/relationships/diagramLayout" Target="../diagrams/layout6.xml"/><Relationship Id="rId19" Type="http://schemas.openxmlformats.org/officeDocument/2006/relationships/diagramData" Target="../diagrams/data8.xml"/><Relationship Id="rId4" Type="http://schemas.openxmlformats.org/officeDocument/2006/relationships/diagramData" Target="../diagrams/data5.xml"/><Relationship Id="rId9" Type="http://schemas.openxmlformats.org/officeDocument/2006/relationships/diagramData" Target="../diagrams/data6.xml"/><Relationship Id="rId14" Type="http://schemas.openxmlformats.org/officeDocument/2006/relationships/diagramData" Target="../diagrams/data7.xml"/><Relationship Id="rId22" Type="http://schemas.openxmlformats.org/officeDocument/2006/relationships/diagramColors" Target="../diagrams/colors8.xml"/></Relationships>
</file>

<file path=ppt/slides/_rels/slide24.xml.rels><?xml version="1.0" encoding="UTF-8" standalone="yes"?>
<Relationships xmlns="http://schemas.openxmlformats.org/package/2006/relationships"><Relationship Id="rId8" Type="http://schemas.microsoft.com/office/2007/relationships/diagramDrawing" Target="../diagrams/drawing9.xml"/><Relationship Id="rId3" Type="http://schemas.openxmlformats.org/officeDocument/2006/relationships/image" Target="../media/image7.jpeg"/><Relationship Id="rId7" Type="http://schemas.openxmlformats.org/officeDocument/2006/relationships/diagramColors" Target="../diagrams/colors9.xml"/><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diagramQuickStyle" Target="../diagrams/quickStyle9.xml"/><Relationship Id="rId5" Type="http://schemas.openxmlformats.org/officeDocument/2006/relationships/diagramLayout" Target="../diagrams/layout9.xml"/><Relationship Id="rId10" Type="http://schemas.openxmlformats.org/officeDocument/2006/relationships/image" Target="../media/image3.jpeg"/><Relationship Id="rId4" Type="http://schemas.openxmlformats.org/officeDocument/2006/relationships/diagramData" Target="../diagrams/data9.xml"/><Relationship Id="rId9" Type="http://schemas.openxmlformats.org/officeDocument/2006/relationships/image" Target="../media/image1.jpeg"/></Relationships>
</file>

<file path=ppt/slides/_rels/slide25.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3.jpeg"/><Relationship Id="rId5" Type="http://schemas.microsoft.com/office/2007/relationships/hdphoto" Target="../media/hdphoto1.wdp"/><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13.xml"/><Relationship Id="rId5" Type="http://schemas.openxmlformats.org/officeDocument/2006/relationships/image" Target="../media/image3.jpeg"/><Relationship Id="rId4" Type="http://schemas.openxmlformats.org/officeDocument/2006/relationships/image" Target="../media/image1.jpe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8" Type="http://schemas.openxmlformats.org/officeDocument/2006/relationships/diagramData" Target="../diagrams/data3.xml"/><Relationship Id="rId13" Type="http://schemas.openxmlformats.org/officeDocument/2006/relationships/diagramData" Target="../diagrams/data4.xml"/><Relationship Id="rId3" Type="http://schemas.openxmlformats.org/officeDocument/2006/relationships/diagramData" Target="../diagrams/data2.xml"/><Relationship Id="rId7" Type="http://schemas.microsoft.com/office/2007/relationships/diagramDrawing" Target="../diagrams/drawing2.xml"/><Relationship Id="rId12" Type="http://schemas.microsoft.com/office/2007/relationships/diagramDrawing" Target="../diagrams/drawing3.xml"/><Relationship Id="rId17" Type="http://schemas.microsoft.com/office/2007/relationships/diagramDrawing" Target="../diagrams/drawing4.xml"/><Relationship Id="rId2" Type="http://schemas.openxmlformats.org/officeDocument/2006/relationships/notesSlide" Target="../notesSlides/notesSlide7.xml"/><Relationship Id="rId16" Type="http://schemas.openxmlformats.org/officeDocument/2006/relationships/diagramColors" Target="../diagrams/colors4.xml"/><Relationship Id="rId1" Type="http://schemas.openxmlformats.org/officeDocument/2006/relationships/slideLayout" Target="../slideLayouts/slideLayout13.xml"/><Relationship Id="rId6" Type="http://schemas.openxmlformats.org/officeDocument/2006/relationships/diagramColors" Target="../diagrams/colors2.xml"/><Relationship Id="rId11" Type="http://schemas.openxmlformats.org/officeDocument/2006/relationships/diagramColors" Target="../diagrams/colors3.xml"/><Relationship Id="rId5" Type="http://schemas.openxmlformats.org/officeDocument/2006/relationships/diagramQuickStyle" Target="../diagrams/quickStyle2.xml"/><Relationship Id="rId15" Type="http://schemas.openxmlformats.org/officeDocument/2006/relationships/diagramQuickStyle" Target="../diagrams/quickStyle4.xml"/><Relationship Id="rId10" Type="http://schemas.openxmlformats.org/officeDocument/2006/relationships/diagramQuickStyle" Target="../diagrams/quickStyle3.xml"/><Relationship Id="rId4" Type="http://schemas.openxmlformats.org/officeDocument/2006/relationships/diagramLayout" Target="../diagrams/layout2.xml"/><Relationship Id="rId9" Type="http://schemas.openxmlformats.org/officeDocument/2006/relationships/diagramLayout" Target="../diagrams/layout3.xml"/><Relationship Id="rId14" Type="http://schemas.openxmlformats.org/officeDocument/2006/relationships/diagramLayout" Target="../diagrams/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8" Type="http://schemas.openxmlformats.org/officeDocument/2006/relationships/image" Target="../media/image16.emf"/><Relationship Id="rId13" Type="http://schemas.openxmlformats.org/officeDocument/2006/relationships/image" Target="../media/image21.jpeg"/><Relationship Id="rId3" Type="http://schemas.openxmlformats.org/officeDocument/2006/relationships/image" Target="../media/image11.jpeg"/><Relationship Id="rId7" Type="http://schemas.openxmlformats.org/officeDocument/2006/relationships/image" Target="../media/image15.emf"/><Relationship Id="rId12" Type="http://schemas.openxmlformats.org/officeDocument/2006/relationships/image" Target="../media/image20.jpeg"/><Relationship Id="rId2" Type="http://schemas.openxmlformats.org/officeDocument/2006/relationships/notesSlide" Target="../notesSlides/notesSlide9.xml"/><Relationship Id="rId1" Type="http://schemas.openxmlformats.org/officeDocument/2006/relationships/slideLayout" Target="../slideLayouts/slideLayout24.xml"/><Relationship Id="rId6" Type="http://schemas.openxmlformats.org/officeDocument/2006/relationships/image" Target="../media/image14.emf"/><Relationship Id="rId11" Type="http://schemas.openxmlformats.org/officeDocument/2006/relationships/image" Target="../media/image19.jpeg"/><Relationship Id="rId5" Type="http://schemas.openxmlformats.org/officeDocument/2006/relationships/image" Target="../media/image13.emf"/><Relationship Id="rId15" Type="http://schemas.openxmlformats.org/officeDocument/2006/relationships/image" Target="../media/image23.png"/><Relationship Id="rId10" Type="http://schemas.openxmlformats.org/officeDocument/2006/relationships/image" Target="../media/image18.jpeg"/><Relationship Id="rId4" Type="http://schemas.openxmlformats.org/officeDocument/2006/relationships/image" Target="../media/image12.emf"/><Relationship Id="rId9" Type="http://schemas.openxmlformats.org/officeDocument/2006/relationships/image" Target="../media/image17.emf"/><Relationship Id="rId14" Type="http://schemas.openxmlformats.org/officeDocument/2006/relationships/image" Target="../media/image2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pole tekstowe 35"/>
          <p:cNvSpPr txBox="1"/>
          <p:nvPr/>
        </p:nvSpPr>
        <p:spPr>
          <a:xfrm>
            <a:off x="-1" y="1337211"/>
            <a:ext cx="5384799" cy="3354765"/>
          </a:xfrm>
          <a:prstGeom prst="rect">
            <a:avLst/>
          </a:prstGeom>
          <a:noFill/>
        </p:spPr>
        <p:txBody>
          <a:bodyPr wrap="square" rtlCol="0">
            <a:spAutoFit/>
          </a:bodyPr>
          <a:lstStyle/>
          <a:p>
            <a:pPr algn="ctr"/>
            <a:r>
              <a:rPr lang="pl-PL" sz="3200" b="1" dirty="0" smtClean="0">
                <a:solidFill>
                  <a:srgbClr val="663300"/>
                </a:solidFill>
                <a:latin typeface="Century Gothic" panose="020B0502020202020204" pitchFamily="34" charset="0"/>
              </a:rPr>
              <a:t>WOJEWÓDZKI </a:t>
            </a:r>
          </a:p>
          <a:p>
            <a:pPr algn="ctr"/>
            <a:r>
              <a:rPr lang="pl-PL" sz="3200" b="1" dirty="0" smtClean="0">
                <a:solidFill>
                  <a:srgbClr val="663300"/>
                </a:solidFill>
                <a:latin typeface="Century Gothic" panose="020B0502020202020204" pitchFamily="34" charset="0"/>
              </a:rPr>
              <a:t>PROGRAM OPIEKI </a:t>
            </a:r>
          </a:p>
          <a:p>
            <a:pPr algn="ctr"/>
            <a:r>
              <a:rPr lang="pl-PL" sz="3200" b="1" dirty="0" smtClean="0">
                <a:solidFill>
                  <a:srgbClr val="663300"/>
                </a:solidFill>
                <a:latin typeface="Century Gothic" panose="020B0502020202020204" pitchFamily="34" charset="0"/>
              </a:rPr>
              <a:t>NAD ZABYTKAMI </a:t>
            </a:r>
            <a:br>
              <a:rPr lang="pl-PL" sz="3200" b="1" dirty="0" smtClean="0">
                <a:solidFill>
                  <a:srgbClr val="663300"/>
                </a:solidFill>
                <a:latin typeface="Century Gothic" panose="020B0502020202020204" pitchFamily="34" charset="0"/>
              </a:rPr>
            </a:br>
            <a:r>
              <a:rPr lang="pl-PL" sz="3200" b="1" dirty="0" smtClean="0">
                <a:solidFill>
                  <a:srgbClr val="663300"/>
                </a:solidFill>
                <a:latin typeface="Century Gothic" panose="020B0502020202020204" pitchFamily="34" charset="0"/>
              </a:rPr>
              <a:t>W WOJEWÓDZTWIE ŁÓDZKIM </a:t>
            </a:r>
            <a:br>
              <a:rPr lang="pl-PL" sz="3200" b="1" dirty="0" smtClean="0">
                <a:solidFill>
                  <a:srgbClr val="663300"/>
                </a:solidFill>
                <a:latin typeface="Century Gothic" panose="020B0502020202020204" pitchFamily="34" charset="0"/>
              </a:rPr>
            </a:br>
            <a:r>
              <a:rPr lang="pl-PL" sz="3200" b="1" dirty="0" smtClean="0">
                <a:solidFill>
                  <a:srgbClr val="663300"/>
                </a:solidFill>
                <a:latin typeface="Century Gothic" panose="020B0502020202020204" pitchFamily="34" charset="0"/>
              </a:rPr>
              <a:t>NA LATA 2024-2027</a:t>
            </a:r>
          </a:p>
          <a:p>
            <a:pPr lvl="0" algn="ctr"/>
            <a:endParaRPr lang="pl-PL" sz="2000" b="1" dirty="0" smtClean="0">
              <a:solidFill>
                <a:srgbClr val="663300"/>
              </a:solidFill>
              <a:latin typeface="Century Gothic" panose="020B0502020202020204" pitchFamily="34" charset="0"/>
            </a:endParaRPr>
          </a:p>
        </p:txBody>
      </p:sp>
      <p:sp>
        <p:nvSpPr>
          <p:cNvPr id="6" name="pole tekstowe 5"/>
          <p:cNvSpPr txBox="1"/>
          <p:nvPr/>
        </p:nvSpPr>
        <p:spPr>
          <a:xfrm>
            <a:off x="-1" y="5428789"/>
            <a:ext cx="5384799" cy="276999"/>
          </a:xfrm>
          <a:prstGeom prst="rect">
            <a:avLst/>
          </a:prstGeom>
          <a:noFill/>
        </p:spPr>
        <p:txBody>
          <a:bodyPr wrap="square" rtlCol="0">
            <a:spAutoFit/>
          </a:bodyPr>
          <a:lstStyle/>
          <a:p>
            <a:pPr algn="ctr"/>
            <a:r>
              <a:rPr lang="pl-PL" sz="1200" b="1" dirty="0" smtClean="0">
                <a:solidFill>
                  <a:srgbClr val="663300"/>
                </a:solidFill>
                <a:latin typeface="Century Gothic" panose="020B0502020202020204" pitchFamily="34" charset="0"/>
              </a:rPr>
              <a:t>Łódź</a:t>
            </a:r>
            <a:r>
              <a:rPr lang="en-US" sz="1200" b="1" dirty="0" smtClean="0">
                <a:solidFill>
                  <a:srgbClr val="663300"/>
                </a:solidFill>
                <a:latin typeface="Century Gothic" panose="020B0502020202020204" pitchFamily="34" charset="0"/>
              </a:rPr>
              <a:t>, </a:t>
            </a:r>
            <a:r>
              <a:rPr lang="pl-PL" sz="1200" b="1" dirty="0" smtClean="0">
                <a:solidFill>
                  <a:srgbClr val="663300"/>
                </a:solidFill>
                <a:latin typeface="Century Gothic" panose="020B0502020202020204" pitchFamily="34" charset="0"/>
              </a:rPr>
              <a:t>2024 r.</a:t>
            </a:r>
            <a:endParaRPr lang="pl-PL" sz="1200" b="1" dirty="0">
              <a:solidFill>
                <a:srgbClr val="663300"/>
              </a:solidFill>
              <a:latin typeface="Century Gothic" panose="020B0502020202020204" pitchFamily="34" charset="0"/>
            </a:endParaRPr>
          </a:p>
        </p:txBody>
      </p:sp>
      <p:sp>
        <p:nvSpPr>
          <p:cNvPr id="11" name="pole tekstowe 10"/>
          <p:cNvSpPr txBox="1"/>
          <p:nvPr/>
        </p:nvSpPr>
        <p:spPr>
          <a:xfrm>
            <a:off x="-3" y="5781724"/>
            <a:ext cx="5384801" cy="215444"/>
          </a:xfrm>
          <a:prstGeom prst="rect">
            <a:avLst/>
          </a:prstGeom>
          <a:noFill/>
        </p:spPr>
        <p:txBody>
          <a:bodyPr wrap="square" rtlCol="0">
            <a:spAutoFit/>
          </a:bodyPr>
          <a:lstStyle/>
          <a:p>
            <a:pPr algn="ctr"/>
            <a:r>
              <a:rPr lang="pl-PL" sz="800" b="1" dirty="0" smtClean="0">
                <a:solidFill>
                  <a:srgbClr val="663300"/>
                </a:solidFill>
                <a:latin typeface="Century Gothic" panose="020B0502020202020204" pitchFamily="34" charset="0"/>
              </a:rPr>
              <a:t>Biuro Planowania Przestrzennego Województwa Łódzkiego w Łodzi</a:t>
            </a:r>
            <a:endParaRPr lang="pl-PL" sz="800" b="1" dirty="0">
              <a:solidFill>
                <a:srgbClr val="663300"/>
              </a:solidFill>
              <a:latin typeface="Century Gothic" panose="020B0502020202020204" pitchFamily="34" charset="0"/>
            </a:endParaRPr>
          </a:p>
        </p:txBody>
      </p:sp>
      <p:pic>
        <p:nvPicPr>
          <p:cNvPr id="7" name="Obraz 6" descr="logo czb.jpg"/>
          <p:cNvPicPr>
            <a:picLocks noChangeAspect="1"/>
          </p:cNvPicPr>
          <p:nvPr/>
        </p:nvPicPr>
        <p:blipFill>
          <a:blip r:embed="rId3" cstate="print"/>
          <a:stretch>
            <a:fillRect/>
          </a:stretch>
        </p:blipFill>
        <p:spPr>
          <a:xfrm>
            <a:off x="392974" y="6127975"/>
            <a:ext cx="927858" cy="730025"/>
          </a:xfrm>
          <a:prstGeom prst="rect">
            <a:avLst/>
          </a:prstGeom>
        </p:spPr>
      </p:pic>
      <p:sp>
        <p:nvSpPr>
          <p:cNvPr id="10" name="pole tekstowe 9"/>
          <p:cNvSpPr txBox="1"/>
          <p:nvPr/>
        </p:nvSpPr>
        <p:spPr>
          <a:xfrm>
            <a:off x="0" y="378678"/>
            <a:ext cx="5384799" cy="323165"/>
          </a:xfrm>
          <a:prstGeom prst="rect">
            <a:avLst/>
          </a:prstGeom>
          <a:noFill/>
        </p:spPr>
        <p:txBody>
          <a:bodyPr wrap="square" rtlCol="0">
            <a:spAutoFit/>
          </a:bodyPr>
          <a:lstStyle/>
          <a:p>
            <a:pPr algn="ctr"/>
            <a:r>
              <a:rPr lang="pl-PL" sz="1500" b="1" dirty="0" smtClean="0">
                <a:latin typeface="Century Gothic" panose="020B0502020202020204" pitchFamily="34" charset="0"/>
              </a:rPr>
              <a:t>ZARZĄD WOJEWÓDZTWA ŁÓDZKIEGO</a:t>
            </a:r>
          </a:p>
        </p:txBody>
      </p:sp>
      <p:cxnSp>
        <p:nvCxnSpPr>
          <p:cNvPr id="4" name="Łącznik prosty 3"/>
          <p:cNvCxnSpPr/>
          <p:nvPr/>
        </p:nvCxnSpPr>
        <p:spPr>
          <a:xfrm>
            <a:off x="287383" y="6014581"/>
            <a:ext cx="7175863" cy="0"/>
          </a:xfrm>
          <a:prstGeom prst="line">
            <a:avLst/>
          </a:prstGeom>
          <a:ln w="9525">
            <a:solidFill>
              <a:srgbClr val="663300"/>
            </a:solidFill>
          </a:ln>
        </p:spPr>
        <p:style>
          <a:lnRef idx="1">
            <a:schemeClr val="accent1"/>
          </a:lnRef>
          <a:fillRef idx="0">
            <a:schemeClr val="accent1"/>
          </a:fillRef>
          <a:effectRef idx="0">
            <a:schemeClr val="accent1"/>
          </a:effectRef>
          <a:fontRef idx="minor">
            <a:schemeClr val="tx1"/>
          </a:fontRef>
        </p:style>
      </p:cxnSp>
      <p:pic>
        <p:nvPicPr>
          <p:cNvPr id="12" name="Obraz 11" descr="E:\BPPWŁ - Renata_LK\ZDJĘCIA\Zdjecia stary serwer\ŁÓDZKIE_RLK\Arkadia, Uniejów,Łęczyca 31.08.2008\P1160431.JPG"/>
          <p:cNvPicPr/>
          <p:nvPr/>
        </p:nvPicPr>
        <p:blipFill rotWithShape="1">
          <a:blip r:embed="rId4">
            <a:extLst>
              <a:ext uri="{BEBA8EAE-BF5A-486C-A8C5-ECC9F3942E4B}">
                <a14:imgProps xmlns:a14="http://schemas.microsoft.com/office/drawing/2010/main">
                  <a14:imgLayer r:embed="rId5">
                    <a14:imgEffect>
                      <a14:artisticPaintBrush/>
                    </a14:imgEffect>
                    <a14:imgEffect>
                      <a14:saturation sat="66000"/>
                    </a14:imgEffect>
                  </a14:imgLayer>
                </a14:imgProps>
              </a:ext>
              <a:ext uri="{28A0092B-C50C-407E-A947-70E740481C1C}">
                <a14:useLocalDpi xmlns:a14="http://schemas.microsoft.com/office/drawing/2010/main" val="0"/>
              </a:ext>
            </a:extLst>
          </a:blip>
          <a:srcRect r="47455" b="3428"/>
          <a:stretch/>
        </p:blipFill>
        <p:spPr bwMode="auto">
          <a:xfrm>
            <a:off x="5384800" y="0"/>
            <a:ext cx="3759200" cy="6858000"/>
          </a:xfrm>
          <a:prstGeom prst="rect">
            <a:avLst/>
          </a:prstGeom>
          <a:noFill/>
          <a:ln>
            <a:noFill/>
          </a:ln>
          <a:extLst>
            <a:ext uri="{53640926-AAD7-44D8-BBD7-CCE9431645EC}">
              <a14:shadowObscured xmlns:a14="http://schemas.microsoft.com/office/drawing/2010/main"/>
            </a:ext>
          </a:extLst>
        </p:spPr>
      </p:pic>
      <p:pic>
        <p:nvPicPr>
          <p:cNvPr id="9" name="Obraz 8" descr="papier wybrany.jpg"/>
          <p:cNvPicPr>
            <a:picLocks noChangeAspect="1"/>
          </p:cNvPicPr>
          <p:nvPr/>
        </p:nvPicPr>
        <p:blipFill rotWithShape="1">
          <a:blip r:embed="rId6" cstate="print"/>
          <a:srcRect l="52996" t="86358" r="32621" b="9704"/>
          <a:stretch/>
        </p:blipFill>
        <p:spPr>
          <a:xfrm>
            <a:off x="1517187" y="6257769"/>
            <a:ext cx="1086614" cy="420625"/>
          </a:xfrm>
          <a:prstGeom prst="rect">
            <a:avLst/>
          </a:prstGeom>
        </p:spPr>
      </p:pic>
    </p:spTree>
    <p:extLst>
      <p:ext uri="{BB962C8B-B14F-4D97-AF65-F5344CB8AC3E}">
        <p14:creationId xmlns:p14="http://schemas.microsoft.com/office/powerpoint/2010/main" val="384704399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Obraz 33" descr="H:\BAZA DANYCH BPPWŁ\Opracowania\WPOnZ_2024-2027\MAPKI\JPG\Reprezentatywne\Reprezentatyw_stan_zach.jpg"/>
          <p:cNvPicPr/>
          <p:nvPr/>
        </p:nvPicPr>
        <p:blipFill rotWithShape="1">
          <a:blip r:embed="rId3" cstate="print">
            <a:extLst>
              <a:ext uri="{28A0092B-C50C-407E-A947-70E740481C1C}">
                <a14:useLocalDpi xmlns:a14="http://schemas.microsoft.com/office/drawing/2010/main" val="0"/>
              </a:ext>
            </a:extLst>
          </a:blip>
          <a:srcRect l="2578" t="1523" r="4001" b="29068"/>
          <a:stretch/>
        </p:blipFill>
        <p:spPr bwMode="auto">
          <a:xfrm>
            <a:off x="3135962" y="891602"/>
            <a:ext cx="5942419" cy="5908097"/>
          </a:xfrm>
          <a:prstGeom prst="rect">
            <a:avLst/>
          </a:prstGeom>
          <a:noFill/>
          <a:ln>
            <a:noFill/>
          </a:ln>
          <a:extLst>
            <a:ext uri="{53640926-AAD7-44D8-BBD7-CCE9431645EC}">
              <a14:shadowObscured xmlns:a14="http://schemas.microsoft.com/office/drawing/2010/main"/>
            </a:ext>
          </a:extLst>
        </p:spPr>
      </p:pic>
      <p:grpSp>
        <p:nvGrpSpPr>
          <p:cNvPr id="47" name="Grupa 46"/>
          <p:cNvGrpSpPr/>
          <p:nvPr/>
        </p:nvGrpSpPr>
        <p:grpSpPr>
          <a:xfrm>
            <a:off x="1" y="-20268"/>
            <a:ext cx="9144002" cy="831907"/>
            <a:chOff x="0" y="-7383"/>
            <a:chExt cx="9144002" cy="948076"/>
          </a:xfrm>
        </p:grpSpPr>
        <p:sp>
          <p:nvSpPr>
            <p:cNvPr id="57" name="Prostokąt 56"/>
            <p:cNvSpPr/>
            <p:nvPr/>
          </p:nvSpPr>
          <p:spPr>
            <a:xfrm>
              <a:off x="1" y="823641"/>
              <a:ext cx="9144001" cy="117052"/>
            </a:xfrm>
            <a:prstGeom prst="rect">
              <a:avLst/>
            </a:prstGeom>
            <a:solidFill>
              <a:srgbClr val="6633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66" name="Prostokąt 65"/>
            <p:cNvSpPr/>
            <p:nvPr/>
          </p:nvSpPr>
          <p:spPr>
            <a:xfrm>
              <a:off x="0" y="-7383"/>
              <a:ext cx="9144000" cy="832883"/>
            </a:xfrm>
            <a:prstGeom prst="rect">
              <a:avLst/>
            </a:prstGeom>
            <a:solidFill>
              <a:srgbClr val="542A00">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sp>
        <p:nvSpPr>
          <p:cNvPr id="45" name="Prostokąt 44"/>
          <p:cNvSpPr/>
          <p:nvPr/>
        </p:nvSpPr>
        <p:spPr>
          <a:xfrm>
            <a:off x="3" y="334555"/>
            <a:ext cx="9144000" cy="369332"/>
          </a:xfrm>
          <a:prstGeom prst="rect">
            <a:avLst/>
          </a:prstGeom>
        </p:spPr>
        <p:txBody>
          <a:bodyPr wrap="square">
            <a:spAutoFit/>
          </a:bodyPr>
          <a:lstStyle/>
          <a:p>
            <a:pPr algn="ctr"/>
            <a:r>
              <a:rPr lang="pl-PL" b="1" dirty="0">
                <a:solidFill>
                  <a:schemeClr val="bg1"/>
                </a:solidFill>
                <a:latin typeface="Century Gothic" panose="020B0502020202020204" pitchFamily="34" charset="0"/>
              </a:rPr>
              <a:t>OBSZARY I OBIEKTY REPREZENTATYWNE</a:t>
            </a:r>
            <a:endParaRPr lang="en-US" b="1" dirty="0">
              <a:solidFill>
                <a:schemeClr val="bg1"/>
              </a:solidFill>
              <a:latin typeface="Century Gothic" panose="020B0502020202020204" pitchFamily="34" charset="0"/>
            </a:endParaRPr>
          </a:p>
        </p:txBody>
      </p:sp>
      <p:pic>
        <p:nvPicPr>
          <p:cNvPr id="18" name="Obraz 17"/>
          <p:cNvPicPr>
            <a:picLocks noChangeAspect="1"/>
          </p:cNvPicPr>
          <p:nvPr/>
        </p:nvPicPr>
        <p:blipFill rotWithShape="1">
          <a:blip r:embed="rId4" cstate="print">
            <a:extLst>
              <a:ext uri="{28A0092B-C50C-407E-A947-70E740481C1C}">
                <a14:useLocalDpi xmlns:a14="http://schemas.microsoft.com/office/drawing/2010/main" val="0"/>
              </a:ext>
            </a:extLst>
          </a:blip>
          <a:srcRect l="40305" t="78758" r="54912" b="11630"/>
          <a:stretch/>
        </p:blipFill>
        <p:spPr>
          <a:xfrm>
            <a:off x="156646" y="4296091"/>
            <a:ext cx="504000" cy="1341413"/>
          </a:xfrm>
          <a:prstGeom prst="rect">
            <a:avLst/>
          </a:prstGeom>
        </p:spPr>
      </p:pic>
      <p:pic>
        <p:nvPicPr>
          <p:cNvPr id="19" name="Obraz 18"/>
          <p:cNvPicPr>
            <a:picLocks noChangeAspect="1"/>
          </p:cNvPicPr>
          <p:nvPr/>
        </p:nvPicPr>
        <p:blipFill rotWithShape="1">
          <a:blip r:embed="rId4" cstate="print">
            <a:extLst>
              <a:ext uri="{28A0092B-C50C-407E-A947-70E740481C1C}">
                <a14:useLocalDpi xmlns:a14="http://schemas.microsoft.com/office/drawing/2010/main" val="0"/>
              </a:ext>
            </a:extLst>
          </a:blip>
          <a:srcRect l="2508" t="78770" r="92798" b="7011"/>
          <a:stretch/>
        </p:blipFill>
        <p:spPr>
          <a:xfrm>
            <a:off x="57371" y="1137476"/>
            <a:ext cx="504000" cy="2021026"/>
          </a:xfrm>
          <a:prstGeom prst="rect">
            <a:avLst/>
          </a:prstGeom>
        </p:spPr>
      </p:pic>
      <p:sp>
        <p:nvSpPr>
          <p:cNvPr id="21" name="Prostokąt 20"/>
          <p:cNvSpPr/>
          <p:nvPr/>
        </p:nvSpPr>
        <p:spPr>
          <a:xfrm>
            <a:off x="4730" y="790524"/>
            <a:ext cx="3693799" cy="307777"/>
          </a:xfrm>
          <a:prstGeom prst="rect">
            <a:avLst/>
          </a:prstGeom>
        </p:spPr>
        <p:txBody>
          <a:bodyPr wrap="square">
            <a:spAutoFit/>
          </a:bodyPr>
          <a:lstStyle/>
          <a:p>
            <a:r>
              <a:rPr lang="pl-PL" sz="1400" b="1" i="1" dirty="0" smtClean="0">
                <a:solidFill>
                  <a:srgbClr val="000000"/>
                </a:solidFill>
                <a:latin typeface="Century Gothic" panose="020B0502020202020204" pitchFamily="34" charset="0"/>
              </a:rPr>
              <a:t>OBIEKTY I OBSZARY REPREZENTATYWNE</a:t>
            </a:r>
            <a:endParaRPr lang="pl-PL" sz="1400" b="1" dirty="0">
              <a:latin typeface="Century Gothic" panose="020B0502020202020204" pitchFamily="34" charset="0"/>
            </a:endParaRPr>
          </a:p>
        </p:txBody>
      </p:sp>
      <p:sp>
        <p:nvSpPr>
          <p:cNvPr id="22" name="Prostokąt 21"/>
          <p:cNvSpPr/>
          <p:nvPr/>
        </p:nvSpPr>
        <p:spPr>
          <a:xfrm>
            <a:off x="539286" y="1164190"/>
            <a:ext cx="4055701" cy="276999"/>
          </a:xfrm>
          <a:prstGeom prst="rect">
            <a:avLst/>
          </a:prstGeom>
        </p:spPr>
        <p:txBody>
          <a:bodyPr wrap="square">
            <a:spAutoFit/>
          </a:bodyPr>
          <a:lstStyle/>
          <a:p>
            <a:r>
              <a:rPr lang="pl-PL" sz="1200" b="1" i="1" dirty="0" smtClean="0">
                <a:solidFill>
                  <a:srgbClr val="000000"/>
                </a:solidFill>
                <a:latin typeface="Century Gothic" panose="020B0502020202020204" pitchFamily="34" charset="0"/>
              </a:rPr>
              <a:t>Układy przestrzenne/koleje wąskotorowe (45)</a:t>
            </a:r>
            <a:endParaRPr lang="pl-PL" sz="1200" b="1" dirty="0">
              <a:latin typeface="Century Gothic" panose="020B0502020202020204" pitchFamily="34" charset="0"/>
            </a:endParaRPr>
          </a:p>
        </p:txBody>
      </p:sp>
      <p:sp>
        <p:nvSpPr>
          <p:cNvPr id="23" name="Prostokąt 22"/>
          <p:cNvSpPr/>
          <p:nvPr/>
        </p:nvSpPr>
        <p:spPr>
          <a:xfrm>
            <a:off x="544893" y="2516862"/>
            <a:ext cx="3053559" cy="276999"/>
          </a:xfrm>
          <a:prstGeom prst="rect">
            <a:avLst/>
          </a:prstGeom>
        </p:spPr>
        <p:txBody>
          <a:bodyPr wrap="square">
            <a:spAutoFit/>
          </a:bodyPr>
          <a:lstStyle/>
          <a:p>
            <a:r>
              <a:rPr lang="pl-PL" sz="1200" b="1" i="1" dirty="0" smtClean="0">
                <a:solidFill>
                  <a:srgbClr val="000000"/>
                </a:solidFill>
                <a:latin typeface="Century Gothic" panose="020B0502020202020204" pitchFamily="34" charset="0"/>
              </a:rPr>
              <a:t>Obiekty i obszary sakralne (73)</a:t>
            </a:r>
            <a:endParaRPr lang="pl-PL" sz="1200" b="1" dirty="0">
              <a:latin typeface="Century Gothic" panose="020B0502020202020204" pitchFamily="34" charset="0"/>
            </a:endParaRPr>
          </a:p>
        </p:txBody>
      </p:sp>
      <p:sp>
        <p:nvSpPr>
          <p:cNvPr id="24" name="Prostokąt 23"/>
          <p:cNvSpPr/>
          <p:nvPr/>
        </p:nvSpPr>
        <p:spPr>
          <a:xfrm>
            <a:off x="544893" y="1496144"/>
            <a:ext cx="3452306" cy="276999"/>
          </a:xfrm>
          <a:prstGeom prst="rect">
            <a:avLst/>
          </a:prstGeom>
        </p:spPr>
        <p:txBody>
          <a:bodyPr wrap="square">
            <a:spAutoFit/>
          </a:bodyPr>
          <a:lstStyle/>
          <a:p>
            <a:r>
              <a:rPr lang="pl-PL" sz="1200" b="1" i="1" dirty="0" smtClean="0">
                <a:solidFill>
                  <a:srgbClr val="000000"/>
                </a:solidFill>
                <a:latin typeface="Century Gothic" panose="020B0502020202020204" pitchFamily="34" charset="0"/>
              </a:rPr>
              <a:t>Zespoły architektoniczne świeckie (58)</a:t>
            </a:r>
            <a:endParaRPr lang="pl-PL" sz="1200" b="1" dirty="0">
              <a:latin typeface="Century Gothic" panose="020B0502020202020204" pitchFamily="34" charset="0"/>
            </a:endParaRPr>
          </a:p>
        </p:txBody>
      </p:sp>
      <p:sp>
        <p:nvSpPr>
          <p:cNvPr id="25" name="Prostokąt 24"/>
          <p:cNvSpPr/>
          <p:nvPr/>
        </p:nvSpPr>
        <p:spPr>
          <a:xfrm>
            <a:off x="547170" y="1846722"/>
            <a:ext cx="3452306" cy="276999"/>
          </a:xfrm>
          <a:prstGeom prst="rect">
            <a:avLst/>
          </a:prstGeom>
        </p:spPr>
        <p:txBody>
          <a:bodyPr wrap="square">
            <a:spAutoFit/>
          </a:bodyPr>
          <a:lstStyle/>
          <a:p>
            <a:r>
              <a:rPr lang="pl-PL" sz="1200" b="1" i="1" dirty="0" smtClean="0">
                <a:solidFill>
                  <a:srgbClr val="000000"/>
                </a:solidFill>
                <a:latin typeface="Century Gothic" panose="020B0502020202020204" pitchFamily="34" charset="0"/>
              </a:rPr>
              <a:t>Zespoły architektoniczne sakralne (40)</a:t>
            </a:r>
            <a:endParaRPr lang="pl-PL" sz="1200" b="1" dirty="0">
              <a:latin typeface="Century Gothic" panose="020B0502020202020204" pitchFamily="34" charset="0"/>
            </a:endParaRPr>
          </a:p>
        </p:txBody>
      </p:sp>
      <p:sp>
        <p:nvSpPr>
          <p:cNvPr id="26" name="Prostokąt 25"/>
          <p:cNvSpPr/>
          <p:nvPr/>
        </p:nvSpPr>
        <p:spPr>
          <a:xfrm>
            <a:off x="547170" y="2181075"/>
            <a:ext cx="3452306" cy="276999"/>
          </a:xfrm>
          <a:prstGeom prst="rect">
            <a:avLst/>
          </a:prstGeom>
        </p:spPr>
        <p:txBody>
          <a:bodyPr wrap="square">
            <a:spAutoFit/>
          </a:bodyPr>
          <a:lstStyle/>
          <a:p>
            <a:r>
              <a:rPr lang="pl-PL" sz="1200" b="1" i="1" dirty="0" smtClean="0">
                <a:solidFill>
                  <a:srgbClr val="000000"/>
                </a:solidFill>
                <a:latin typeface="Century Gothic" panose="020B0502020202020204" pitchFamily="34" charset="0"/>
              </a:rPr>
              <a:t>Obiekty i obszary świeckie (28)</a:t>
            </a:r>
            <a:endParaRPr lang="pl-PL" sz="1200" b="1" dirty="0">
              <a:latin typeface="Century Gothic" panose="020B0502020202020204" pitchFamily="34" charset="0"/>
            </a:endParaRPr>
          </a:p>
        </p:txBody>
      </p:sp>
      <p:sp>
        <p:nvSpPr>
          <p:cNvPr id="27" name="Prostokąt 26"/>
          <p:cNvSpPr/>
          <p:nvPr/>
        </p:nvSpPr>
        <p:spPr>
          <a:xfrm>
            <a:off x="542401" y="2864944"/>
            <a:ext cx="3053559" cy="276999"/>
          </a:xfrm>
          <a:prstGeom prst="rect">
            <a:avLst/>
          </a:prstGeom>
        </p:spPr>
        <p:txBody>
          <a:bodyPr wrap="square">
            <a:spAutoFit/>
          </a:bodyPr>
          <a:lstStyle/>
          <a:p>
            <a:r>
              <a:rPr lang="pl-PL" sz="1200" b="1" i="1" dirty="0" smtClean="0">
                <a:solidFill>
                  <a:srgbClr val="000000"/>
                </a:solidFill>
                <a:latin typeface="Century Gothic" panose="020B0502020202020204" pitchFamily="34" charset="0"/>
              </a:rPr>
              <a:t>Zabytki archeologiczne  </a:t>
            </a:r>
            <a:r>
              <a:rPr lang="pl-PL" sz="1200" b="1" i="1" dirty="0" smtClean="0">
                <a:latin typeface="Century Gothic" panose="020B0502020202020204" pitchFamily="34" charset="0"/>
              </a:rPr>
              <a:t>(30)</a:t>
            </a:r>
            <a:endParaRPr lang="pl-PL" sz="1200" b="1" dirty="0">
              <a:latin typeface="Century Gothic" panose="020B0502020202020204" pitchFamily="34" charset="0"/>
            </a:endParaRPr>
          </a:p>
        </p:txBody>
      </p:sp>
      <p:sp>
        <p:nvSpPr>
          <p:cNvPr id="28" name="Prostokąt 27"/>
          <p:cNvSpPr/>
          <p:nvPr/>
        </p:nvSpPr>
        <p:spPr>
          <a:xfrm>
            <a:off x="92362" y="3961755"/>
            <a:ext cx="3693799" cy="307777"/>
          </a:xfrm>
          <a:prstGeom prst="rect">
            <a:avLst/>
          </a:prstGeom>
        </p:spPr>
        <p:txBody>
          <a:bodyPr wrap="square">
            <a:spAutoFit/>
          </a:bodyPr>
          <a:lstStyle/>
          <a:p>
            <a:r>
              <a:rPr lang="pl-PL" sz="1400" b="1" i="1" dirty="0" smtClean="0">
                <a:solidFill>
                  <a:srgbClr val="000000"/>
                </a:solidFill>
                <a:latin typeface="Century Gothic" panose="020B0502020202020204" pitchFamily="34" charset="0"/>
              </a:rPr>
              <a:t>OBIEKTY I OBSZARY REPREZENTATYWNE</a:t>
            </a:r>
            <a:endParaRPr lang="pl-PL" sz="1400" b="1" dirty="0">
              <a:latin typeface="Century Gothic" panose="020B0502020202020204" pitchFamily="34" charset="0"/>
            </a:endParaRPr>
          </a:p>
        </p:txBody>
      </p:sp>
      <p:sp>
        <p:nvSpPr>
          <p:cNvPr id="30" name="Prostokąt 29"/>
          <p:cNvSpPr/>
          <p:nvPr/>
        </p:nvSpPr>
        <p:spPr>
          <a:xfrm>
            <a:off x="639489" y="4330304"/>
            <a:ext cx="3053559" cy="276999"/>
          </a:xfrm>
          <a:prstGeom prst="rect">
            <a:avLst/>
          </a:prstGeom>
        </p:spPr>
        <p:txBody>
          <a:bodyPr wrap="square">
            <a:spAutoFit/>
          </a:bodyPr>
          <a:lstStyle/>
          <a:p>
            <a:r>
              <a:rPr lang="pl-PL" sz="1200" b="1" i="1" dirty="0" smtClean="0">
                <a:solidFill>
                  <a:srgbClr val="000000"/>
                </a:solidFill>
                <a:latin typeface="Century Gothic" panose="020B0502020202020204" pitchFamily="34" charset="0"/>
              </a:rPr>
              <a:t>Bardzo dobry  (91 obiektów)</a:t>
            </a:r>
            <a:endParaRPr lang="pl-PL" sz="1200" b="1" dirty="0">
              <a:latin typeface="Century Gothic" panose="020B0502020202020204" pitchFamily="34" charset="0"/>
            </a:endParaRPr>
          </a:p>
        </p:txBody>
      </p:sp>
      <p:sp>
        <p:nvSpPr>
          <p:cNvPr id="31" name="Prostokąt 30"/>
          <p:cNvSpPr/>
          <p:nvPr/>
        </p:nvSpPr>
        <p:spPr>
          <a:xfrm>
            <a:off x="644880" y="4655399"/>
            <a:ext cx="3053559" cy="276999"/>
          </a:xfrm>
          <a:prstGeom prst="rect">
            <a:avLst/>
          </a:prstGeom>
        </p:spPr>
        <p:txBody>
          <a:bodyPr wrap="square">
            <a:spAutoFit/>
          </a:bodyPr>
          <a:lstStyle/>
          <a:p>
            <a:r>
              <a:rPr lang="pl-PL" sz="1200" b="1" i="1" dirty="0" smtClean="0">
                <a:solidFill>
                  <a:srgbClr val="000000"/>
                </a:solidFill>
                <a:latin typeface="Century Gothic" panose="020B0502020202020204" pitchFamily="34" charset="0"/>
              </a:rPr>
              <a:t>Dobry   (96 obiektów)</a:t>
            </a:r>
            <a:endParaRPr lang="pl-PL" sz="1200" b="1" dirty="0">
              <a:latin typeface="Century Gothic" panose="020B0502020202020204" pitchFamily="34" charset="0"/>
            </a:endParaRPr>
          </a:p>
        </p:txBody>
      </p:sp>
      <p:sp>
        <p:nvSpPr>
          <p:cNvPr id="32" name="Prostokąt 31"/>
          <p:cNvSpPr/>
          <p:nvPr/>
        </p:nvSpPr>
        <p:spPr>
          <a:xfrm>
            <a:off x="643436" y="4984278"/>
            <a:ext cx="3053559" cy="276999"/>
          </a:xfrm>
          <a:prstGeom prst="rect">
            <a:avLst/>
          </a:prstGeom>
        </p:spPr>
        <p:txBody>
          <a:bodyPr wrap="square">
            <a:spAutoFit/>
          </a:bodyPr>
          <a:lstStyle/>
          <a:p>
            <a:r>
              <a:rPr lang="pl-PL" sz="1200" b="1" i="1" dirty="0" smtClean="0">
                <a:solidFill>
                  <a:srgbClr val="000000"/>
                </a:solidFill>
                <a:latin typeface="Century Gothic" panose="020B0502020202020204" pitchFamily="34" charset="0"/>
              </a:rPr>
              <a:t>Średni   (47 obiektów)</a:t>
            </a:r>
            <a:endParaRPr lang="pl-PL" sz="1200" b="1" dirty="0">
              <a:latin typeface="Century Gothic" panose="020B0502020202020204" pitchFamily="34" charset="0"/>
            </a:endParaRPr>
          </a:p>
        </p:txBody>
      </p:sp>
      <p:sp>
        <p:nvSpPr>
          <p:cNvPr id="33" name="Prostokąt 32"/>
          <p:cNvSpPr/>
          <p:nvPr/>
        </p:nvSpPr>
        <p:spPr>
          <a:xfrm>
            <a:off x="644880" y="5354607"/>
            <a:ext cx="3053559" cy="276999"/>
          </a:xfrm>
          <a:prstGeom prst="rect">
            <a:avLst/>
          </a:prstGeom>
        </p:spPr>
        <p:txBody>
          <a:bodyPr wrap="square">
            <a:spAutoFit/>
          </a:bodyPr>
          <a:lstStyle/>
          <a:p>
            <a:r>
              <a:rPr lang="pl-PL" sz="1200" b="1" i="1" dirty="0" smtClean="0">
                <a:solidFill>
                  <a:srgbClr val="000000"/>
                </a:solidFill>
                <a:latin typeface="Century Gothic" panose="020B0502020202020204" pitchFamily="34" charset="0"/>
              </a:rPr>
              <a:t>Zły   (10 obiektów)</a:t>
            </a:r>
            <a:endParaRPr lang="pl-PL" sz="1200" b="1" dirty="0">
              <a:latin typeface="Century Gothic" panose="020B0502020202020204" pitchFamily="34" charset="0"/>
            </a:endParaRPr>
          </a:p>
        </p:txBody>
      </p:sp>
      <p:sp>
        <p:nvSpPr>
          <p:cNvPr id="29" name="Prostokąt 28"/>
          <p:cNvSpPr/>
          <p:nvPr/>
        </p:nvSpPr>
        <p:spPr>
          <a:xfrm>
            <a:off x="1" y="-12981"/>
            <a:ext cx="9144000" cy="369332"/>
          </a:xfrm>
          <a:prstGeom prst="rect">
            <a:avLst/>
          </a:prstGeom>
        </p:spPr>
        <p:txBody>
          <a:bodyPr wrap="square">
            <a:spAutoFit/>
          </a:bodyPr>
          <a:lstStyle/>
          <a:p>
            <a:pPr algn="ctr"/>
            <a:r>
              <a:rPr lang="pl-PL" b="1" dirty="0">
                <a:solidFill>
                  <a:schemeClr val="bg1"/>
                </a:solidFill>
                <a:latin typeface="Century Gothic" panose="020B0502020202020204" pitchFamily="34" charset="0"/>
              </a:rPr>
              <a:t>DIAGNOZA STANU ZACHOWANIA DZIEDZICTWA KULTUROWEGO </a:t>
            </a:r>
            <a:endParaRPr lang="en-US" b="1" i="1"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424725479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Obraz 11"/>
          <p:cNvPicPr/>
          <p:nvPr/>
        </p:nvPicPr>
        <p:blipFill rotWithShape="1">
          <a:blip r:embed="rId3">
            <a:extLst>
              <a:ext uri="{28A0092B-C50C-407E-A947-70E740481C1C}">
                <a14:useLocalDpi xmlns:a14="http://schemas.microsoft.com/office/drawing/2010/main" val="0"/>
              </a:ext>
            </a:extLst>
          </a:blip>
          <a:srcRect l="1019" t="6580" r="2681" b="3474"/>
          <a:stretch/>
        </p:blipFill>
        <p:spPr bwMode="auto">
          <a:xfrm>
            <a:off x="4725423" y="3010700"/>
            <a:ext cx="4418580" cy="3113872"/>
          </a:xfrm>
          <a:prstGeom prst="rect">
            <a:avLst/>
          </a:prstGeom>
          <a:noFill/>
          <a:ln>
            <a:noFill/>
          </a:ln>
          <a:extLst>
            <a:ext uri="{53640926-AAD7-44D8-BBD7-CCE9431645EC}">
              <a14:shadowObscured xmlns:a14="http://schemas.microsoft.com/office/drawing/2010/main"/>
            </a:ext>
          </a:extLst>
        </p:spPr>
      </p:pic>
      <p:grpSp>
        <p:nvGrpSpPr>
          <p:cNvPr id="47" name="Grupa 46"/>
          <p:cNvGrpSpPr/>
          <p:nvPr/>
        </p:nvGrpSpPr>
        <p:grpSpPr>
          <a:xfrm>
            <a:off x="1" y="-20267"/>
            <a:ext cx="9144002" cy="948076"/>
            <a:chOff x="0" y="-7383"/>
            <a:chExt cx="9144002" cy="948076"/>
          </a:xfrm>
        </p:grpSpPr>
        <p:sp>
          <p:nvSpPr>
            <p:cNvPr id="57" name="Prostokąt 56"/>
            <p:cNvSpPr/>
            <p:nvPr/>
          </p:nvSpPr>
          <p:spPr>
            <a:xfrm>
              <a:off x="1" y="823640"/>
              <a:ext cx="9144001" cy="117053"/>
            </a:xfrm>
            <a:prstGeom prst="rect">
              <a:avLst/>
            </a:prstGeom>
            <a:solidFill>
              <a:srgbClr val="6633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66" name="Prostokąt 65"/>
            <p:cNvSpPr/>
            <p:nvPr/>
          </p:nvSpPr>
          <p:spPr>
            <a:xfrm>
              <a:off x="0" y="-7383"/>
              <a:ext cx="9144000" cy="832883"/>
            </a:xfrm>
            <a:prstGeom prst="rect">
              <a:avLst/>
            </a:prstGeom>
            <a:solidFill>
              <a:srgbClr val="542A00">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sp>
        <p:nvSpPr>
          <p:cNvPr id="45" name="Prostokąt 44"/>
          <p:cNvSpPr/>
          <p:nvPr/>
        </p:nvSpPr>
        <p:spPr>
          <a:xfrm>
            <a:off x="-1" y="138926"/>
            <a:ext cx="9144000" cy="646331"/>
          </a:xfrm>
          <a:prstGeom prst="rect">
            <a:avLst/>
          </a:prstGeom>
        </p:spPr>
        <p:txBody>
          <a:bodyPr wrap="square">
            <a:spAutoFit/>
          </a:bodyPr>
          <a:lstStyle/>
          <a:p>
            <a:pPr algn="ctr"/>
            <a:r>
              <a:rPr lang="pl-PL" b="1" dirty="0" smtClean="0">
                <a:solidFill>
                  <a:schemeClr val="bg1"/>
                </a:solidFill>
                <a:latin typeface="Century Gothic" panose="020B0502020202020204" pitchFamily="34" charset="0"/>
              </a:rPr>
              <a:t>ZABYTKI REPREZENTATYWNE </a:t>
            </a:r>
          </a:p>
          <a:p>
            <a:pPr algn="ctr"/>
            <a:r>
              <a:rPr lang="pl-PL" b="1" dirty="0" smtClean="0">
                <a:solidFill>
                  <a:schemeClr val="bg1"/>
                </a:solidFill>
                <a:latin typeface="Century Gothic" panose="020B0502020202020204" pitchFamily="34" charset="0"/>
              </a:rPr>
              <a:t>– NOWE OBIEKTY WPISANE DO WPONZ 2024-2027</a:t>
            </a:r>
            <a:endParaRPr lang="en-US" b="1" dirty="0">
              <a:solidFill>
                <a:schemeClr val="bg1"/>
              </a:solidFill>
              <a:latin typeface="Century Gothic" panose="020B0502020202020204" pitchFamily="34" charset="0"/>
            </a:endParaRPr>
          </a:p>
        </p:txBody>
      </p:sp>
      <p:pic>
        <p:nvPicPr>
          <p:cNvPr id="29" name="Obraz 28"/>
          <p:cNvPicPr>
            <a:picLocks noChangeAspect="1"/>
          </p:cNvPicPr>
          <p:nvPr/>
        </p:nvPicPr>
        <p:blipFill rotWithShape="1">
          <a:blip r:embed="rId4" cstate="print">
            <a:extLst>
              <a:ext uri="{28A0092B-C50C-407E-A947-70E740481C1C}">
                <a14:useLocalDpi xmlns:a14="http://schemas.microsoft.com/office/drawing/2010/main" val="0"/>
              </a:ext>
            </a:extLst>
          </a:blip>
          <a:srcRect l="-96" t="81268" r="96" b="12201"/>
          <a:stretch/>
        </p:blipFill>
        <p:spPr>
          <a:xfrm>
            <a:off x="1" y="6453554"/>
            <a:ext cx="9144000" cy="398425"/>
          </a:xfrm>
          <a:prstGeom prst="rect">
            <a:avLst/>
          </a:prstGeom>
        </p:spPr>
      </p:pic>
      <p:pic>
        <p:nvPicPr>
          <p:cNvPr id="18" name="Obraz 17" descr="logo czb.jpg"/>
          <p:cNvPicPr>
            <a:picLocks noChangeAspect="1"/>
          </p:cNvPicPr>
          <p:nvPr/>
        </p:nvPicPr>
        <p:blipFill rotWithShape="1">
          <a:blip r:embed="rId5" cstate="print"/>
          <a:srcRect t="13661" b="18129"/>
          <a:stretch/>
        </p:blipFill>
        <p:spPr>
          <a:xfrm>
            <a:off x="8360225" y="6451231"/>
            <a:ext cx="783774" cy="420625"/>
          </a:xfrm>
          <a:prstGeom prst="rect">
            <a:avLst/>
          </a:prstGeom>
        </p:spPr>
      </p:pic>
      <p:sp>
        <p:nvSpPr>
          <p:cNvPr id="21" name="Prostokąt 20"/>
          <p:cNvSpPr/>
          <p:nvPr/>
        </p:nvSpPr>
        <p:spPr>
          <a:xfrm>
            <a:off x="55079" y="991306"/>
            <a:ext cx="7757210" cy="3046988"/>
          </a:xfrm>
          <a:prstGeom prst="rect">
            <a:avLst/>
          </a:prstGeom>
        </p:spPr>
        <p:txBody>
          <a:bodyPr wrap="square">
            <a:spAutoFit/>
          </a:bodyPr>
          <a:lstStyle/>
          <a:p>
            <a:pPr marL="171450" indent="-171450">
              <a:buFontTx/>
              <a:buChar char="-"/>
            </a:pPr>
            <a:r>
              <a:rPr lang="pl-PL" sz="1200" dirty="0" smtClean="0">
                <a:latin typeface="Century Gothic" panose="020B0502020202020204" pitchFamily="34" charset="0"/>
              </a:rPr>
              <a:t>Bolimowska Wieś, Humin, Joachimów-Mogiły - </a:t>
            </a:r>
            <a:r>
              <a:rPr lang="pl-PL" sz="1200" b="1" dirty="0" smtClean="0">
                <a:latin typeface="Century Gothic" panose="020B0502020202020204" pitchFamily="34" charset="0"/>
              </a:rPr>
              <a:t>zespół cmentarzy wojennych z I </a:t>
            </a:r>
            <a:r>
              <a:rPr lang="pl-PL" sz="1200" b="1" dirty="0" err="1" smtClean="0">
                <a:latin typeface="Century Gothic" panose="020B0502020202020204" pitchFamily="34" charset="0"/>
              </a:rPr>
              <a:t>i</a:t>
            </a:r>
            <a:r>
              <a:rPr lang="pl-PL" sz="1200" b="1" dirty="0" smtClean="0">
                <a:latin typeface="Century Gothic" panose="020B0502020202020204" pitchFamily="34" charset="0"/>
              </a:rPr>
              <a:t> II wojny światowej</a:t>
            </a:r>
          </a:p>
          <a:p>
            <a:pPr marL="171450" indent="-171450">
              <a:buFontTx/>
              <a:buChar char="-"/>
            </a:pPr>
            <a:r>
              <a:rPr lang="pl-PL" sz="1200" dirty="0" smtClean="0">
                <a:latin typeface="Century Gothic" panose="020B0502020202020204" pitchFamily="34" charset="0"/>
              </a:rPr>
              <a:t>Koluszki 	– </a:t>
            </a:r>
            <a:r>
              <a:rPr lang="pl-PL" sz="1200" b="1" dirty="0" smtClean="0">
                <a:latin typeface="Century Gothic" panose="020B0502020202020204" pitchFamily="34" charset="0"/>
              </a:rPr>
              <a:t>zespół budowlany osiedla kolejarzy wraz z budynkami gospodarczymi i wieża ciśnień</a:t>
            </a:r>
          </a:p>
          <a:p>
            <a:pPr marL="171450" indent="-171450">
              <a:buFontTx/>
              <a:buChar char="-"/>
            </a:pPr>
            <a:r>
              <a:rPr lang="pl-PL" sz="1200" dirty="0" smtClean="0">
                <a:latin typeface="Century Gothic" panose="020B0502020202020204" pitchFamily="34" charset="0"/>
              </a:rPr>
              <a:t>Łódź 	– </a:t>
            </a:r>
            <a:r>
              <a:rPr lang="pl-PL" sz="1200" b="1" dirty="0" smtClean="0">
                <a:latin typeface="Century Gothic" panose="020B0502020202020204" pitchFamily="34" charset="0"/>
              </a:rPr>
              <a:t>kamienica </a:t>
            </a:r>
            <a:r>
              <a:rPr lang="pl-PL" sz="1200" b="1" dirty="0" err="1" smtClean="0">
                <a:latin typeface="Century Gothic" panose="020B0502020202020204" pitchFamily="34" charset="0"/>
              </a:rPr>
              <a:t>Rappaporta</a:t>
            </a:r>
            <a:r>
              <a:rPr lang="pl-PL" sz="1200" b="1" dirty="0" smtClean="0">
                <a:latin typeface="Century Gothic" panose="020B0502020202020204" pitchFamily="34" charset="0"/>
              </a:rPr>
              <a:t> </a:t>
            </a:r>
            <a:r>
              <a:rPr lang="pl-PL" sz="1200" dirty="0" smtClean="0">
                <a:latin typeface="Century Gothic" panose="020B0502020202020204" pitchFamily="34" charset="0"/>
              </a:rPr>
              <a:t>(Rewolucji 1905 r. nr 44)</a:t>
            </a:r>
          </a:p>
          <a:p>
            <a:pPr marL="171450" indent="-171450">
              <a:buFontTx/>
              <a:buChar char="-"/>
            </a:pPr>
            <a:r>
              <a:rPr lang="pl-PL" sz="1200" dirty="0" smtClean="0">
                <a:latin typeface="Century Gothic" panose="020B0502020202020204" pitchFamily="34" charset="0"/>
              </a:rPr>
              <a:t>Łódź 	– </a:t>
            </a:r>
            <a:r>
              <a:rPr lang="pl-PL" sz="1200" b="1" dirty="0" smtClean="0">
                <a:latin typeface="Century Gothic" panose="020B0502020202020204" pitchFamily="34" charset="0"/>
              </a:rPr>
              <a:t>kamienica</a:t>
            </a:r>
            <a:r>
              <a:rPr lang="pl-PL" sz="1200" dirty="0">
                <a:latin typeface="Century Gothic" panose="020B0502020202020204" pitchFamily="34" charset="0"/>
              </a:rPr>
              <a:t> </a:t>
            </a:r>
            <a:r>
              <a:rPr lang="pl-PL" sz="1200" b="1" dirty="0" smtClean="0">
                <a:latin typeface="Century Gothic" panose="020B0502020202020204" pitchFamily="34" charset="0"/>
              </a:rPr>
              <a:t>secesyjna</a:t>
            </a:r>
            <a:r>
              <a:rPr lang="pl-PL" sz="1200" dirty="0" smtClean="0">
                <a:latin typeface="Century Gothic" panose="020B0502020202020204" pitchFamily="34" charset="0"/>
              </a:rPr>
              <a:t> (Kościuszki al. 93)</a:t>
            </a:r>
          </a:p>
          <a:p>
            <a:pPr marL="171450" indent="-171450">
              <a:buFontTx/>
              <a:buChar char="-"/>
            </a:pPr>
            <a:r>
              <a:rPr lang="pl-PL" sz="1200" dirty="0">
                <a:latin typeface="Century Gothic" panose="020B0502020202020204" pitchFamily="34" charset="0"/>
              </a:rPr>
              <a:t>Łódź </a:t>
            </a:r>
            <a:r>
              <a:rPr lang="pl-PL" sz="1200" dirty="0" smtClean="0">
                <a:latin typeface="Century Gothic" panose="020B0502020202020204" pitchFamily="34" charset="0"/>
              </a:rPr>
              <a:t>	– </a:t>
            </a:r>
            <a:r>
              <a:rPr lang="pl-PL" sz="1200" b="1" dirty="0" smtClean="0">
                <a:latin typeface="Century Gothic" panose="020B0502020202020204" pitchFamily="34" charset="0"/>
              </a:rPr>
              <a:t>Fabryka </a:t>
            </a:r>
            <a:r>
              <a:rPr lang="pl-PL" sz="1200" b="1" dirty="0">
                <a:latin typeface="Century Gothic" panose="020B0502020202020204" pitchFamily="34" charset="0"/>
              </a:rPr>
              <a:t>Towarzystwa Akcyjnego Łódzkiej Fabryki Nici wraz z osiedlem robotniczym</a:t>
            </a:r>
            <a:endParaRPr lang="pl-PL" sz="1200" b="1" dirty="0" smtClean="0">
              <a:latin typeface="Century Gothic" panose="020B0502020202020204" pitchFamily="34" charset="0"/>
            </a:endParaRPr>
          </a:p>
          <a:p>
            <a:pPr marL="171450" indent="-171450">
              <a:buFontTx/>
              <a:buChar char="-"/>
            </a:pPr>
            <a:r>
              <a:rPr lang="pl-PL" sz="1200" dirty="0">
                <a:latin typeface="Century Gothic" panose="020B0502020202020204" pitchFamily="34" charset="0"/>
              </a:rPr>
              <a:t>Łódź </a:t>
            </a:r>
            <a:r>
              <a:rPr lang="pl-PL" sz="1200" dirty="0" smtClean="0">
                <a:latin typeface="Century Gothic" panose="020B0502020202020204" pitchFamily="34" charset="0"/>
              </a:rPr>
              <a:t>	– </a:t>
            </a:r>
            <a:r>
              <a:rPr lang="pl-PL" sz="1200" b="1" dirty="0" smtClean="0">
                <a:latin typeface="Century Gothic" panose="020B0502020202020204" pitchFamily="34" charset="0"/>
              </a:rPr>
              <a:t>budynek </a:t>
            </a:r>
            <a:r>
              <a:rPr lang="pl-PL" sz="1200" b="1" dirty="0">
                <a:latin typeface="Century Gothic" panose="020B0502020202020204" pitchFamily="34" charset="0"/>
              </a:rPr>
              <a:t>dawnego Niemieckiego Gimnazjum Reformowanego</a:t>
            </a:r>
            <a:endParaRPr lang="pl-PL" sz="1200" b="1" dirty="0" smtClean="0">
              <a:latin typeface="Century Gothic" panose="020B0502020202020204" pitchFamily="34" charset="0"/>
            </a:endParaRPr>
          </a:p>
          <a:p>
            <a:pPr marL="171450" indent="-171450">
              <a:buFontTx/>
              <a:buChar char="-"/>
            </a:pPr>
            <a:r>
              <a:rPr lang="pl-PL" sz="1200" dirty="0">
                <a:latin typeface="Century Gothic" panose="020B0502020202020204" pitchFamily="34" charset="0"/>
              </a:rPr>
              <a:t>Łódź </a:t>
            </a:r>
            <a:r>
              <a:rPr lang="pl-PL" sz="1200" dirty="0" smtClean="0">
                <a:latin typeface="Century Gothic" panose="020B0502020202020204" pitchFamily="34" charset="0"/>
              </a:rPr>
              <a:t>	– </a:t>
            </a:r>
            <a:r>
              <a:rPr lang="pl-PL" sz="1200" b="1" dirty="0" smtClean="0">
                <a:latin typeface="Century Gothic" panose="020B0502020202020204" pitchFamily="34" charset="0"/>
              </a:rPr>
              <a:t>zespół </a:t>
            </a:r>
            <a:r>
              <a:rPr lang="pl-PL" sz="1200" b="1" dirty="0">
                <a:latin typeface="Century Gothic" panose="020B0502020202020204" pitchFamily="34" charset="0"/>
              </a:rPr>
              <a:t>willi modernistycznych </a:t>
            </a:r>
            <a:r>
              <a:rPr lang="pl-PL" sz="1200" dirty="0" smtClean="0">
                <a:latin typeface="Century Gothic" panose="020B0502020202020204" pitchFamily="34" charset="0"/>
              </a:rPr>
              <a:t>(Plac </a:t>
            </a:r>
            <a:r>
              <a:rPr lang="pl-PL" sz="1200" dirty="0">
                <a:latin typeface="Century Gothic" panose="020B0502020202020204" pitchFamily="34" charset="0"/>
              </a:rPr>
              <a:t>Komuny </a:t>
            </a:r>
            <a:r>
              <a:rPr lang="pl-PL" sz="1200" dirty="0" smtClean="0">
                <a:latin typeface="Century Gothic" panose="020B0502020202020204" pitchFamily="34" charset="0"/>
              </a:rPr>
              <a:t>Paryskiej)</a:t>
            </a:r>
          </a:p>
          <a:p>
            <a:pPr marL="171450" indent="-171450">
              <a:buFontTx/>
              <a:buChar char="-"/>
            </a:pPr>
            <a:r>
              <a:rPr lang="pl-PL" sz="1200" dirty="0">
                <a:latin typeface="Century Gothic" panose="020B0502020202020204" pitchFamily="34" charset="0"/>
              </a:rPr>
              <a:t>Łódź </a:t>
            </a:r>
            <a:r>
              <a:rPr lang="pl-PL" sz="1200" dirty="0" smtClean="0">
                <a:latin typeface="Century Gothic" panose="020B0502020202020204" pitchFamily="34" charset="0"/>
              </a:rPr>
              <a:t>	– </a:t>
            </a:r>
            <a:r>
              <a:rPr lang="pl-PL" sz="1200" b="1" dirty="0" smtClean="0">
                <a:latin typeface="Century Gothic" panose="020B0502020202020204" pitchFamily="34" charset="0"/>
              </a:rPr>
              <a:t>d. </a:t>
            </a:r>
            <a:r>
              <a:rPr lang="pl-PL" sz="1200" b="1" dirty="0">
                <a:latin typeface="Century Gothic" panose="020B0502020202020204" pitchFamily="34" charset="0"/>
              </a:rPr>
              <a:t>Centrala Telefoniczna Polskiej Akcyjnej Spółki </a:t>
            </a:r>
            <a:r>
              <a:rPr lang="pl-PL" sz="1200" b="1" dirty="0" smtClean="0">
                <a:latin typeface="Century Gothic" panose="020B0502020202020204" pitchFamily="34" charset="0"/>
              </a:rPr>
              <a:t>Telefonicznej („PAST”)</a:t>
            </a:r>
          </a:p>
          <a:p>
            <a:pPr marL="171450" indent="-171450">
              <a:buFontTx/>
              <a:buChar char="-"/>
            </a:pPr>
            <a:r>
              <a:rPr lang="pl-PL" sz="1200" dirty="0">
                <a:latin typeface="Century Gothic" panose="020B0502020202020204" pitchFamily="34" charset="0"/>
              </a:rPr>
              <a:t>Łódź </a:t>
            </a:r>
            <a:r>
              <a:rPr lang="pl-PL" sz="1200" dirty="0" smtClean="0">
                <a:latin typeface="Century Gothic" panose="020B0502020202020204" pitchFamily="34" charset="0"/>
              </a:rPr>
              <a:t>	– </a:t>
            </a:r>
            <a:r>
              <a:rPr lang="pl-PL" sz="1200" b="1" dirty="0" smtClean="0">
                <a:latin typeface="Century Gothic" panose="020B0502020202020204" pitchFamily="34" charset="0"/>
              </a:rPr>
              <a:t>osiedle </a:t>
            </a:r>
            <a:r>
              <a:rPr lang="pl-PL" sz="1200" b="1" dirty="0">
                <a:latin typeface="Century Gothic" panose="020B0502020202020204" pitchFamily="34" charset="0"/>
              </a:rPr>
              <a:t>mieszkaniowe </a:t>
            </a:r>
            <a:r>
              <a:rPr lang="pl-PL" sz="1200" b="1" dirty="0" smtClean="0">
                <a:latin typeface="Century Gothic" panose="020B0502020202020204" pitchFamily="34" charset="0"/>
              </a:rPr>
              <a:t>im</a:t>
            </a:r>
            <a:r>
              <a:rPr lang="pl-PL" sz="1200" b="1" dirty="0">
                <a:latin typeface="Century Gothic" panose="020B0502020202020204" pitchFamily="34" charset="0"/>
              </a:rPr>
              <a:t>. </a:t>
            </a:r>
            <a:r>
              <a:rPr lang="pl-PL" sz="1200" b="1" dirty="0" smtClean="0">
                <a:latin typeface="Century Gothic" panose="020B0502020202020204" pitchFamily="34" charset="0"/>
              </a:rPr>
              <a:t>Montwiłła-Mireckiego</a:t>
            </a:r>
          </a:p>
          <a:p>
            <a:pPr marL="171450" indent="-171450">
              <a:buFontTx/>
              <a:buChar char="-"/>
            </a:pPr>
            <a:r>
              <a:rPr lang="pl-PL" sz="1200" dirty="0">
                <a:latin typeface="Century Gothic" panose="020B0502020202020204" pitchFamily="34" charset="0"/>
              </a:rPr>
              <a:t>Nowa Sobótka </a:t>
            </a:r>
            <a:r>
              <a:rPr lang="pl-PL" sz="1200" dirty="0" smtClean="0">
                <a:latin typeface="Century Gothic" panose="020B0502020202020204" pitchFamily="34" charset="0"/>
              </a:rPr>
              <a:t>– </a:t>
            </a:r>
            <a:r>
              <a:rPr lang="pl-PL" sz="1200" b="1" dirty="0" smtClean="0">
                <a:latin typeface="Century Gothic" panose="020B0502020202020204" pitchFamily="34" charset="0"/>
              </a:rPr>
              <a:t>zespół </a:t>
            </a:r>
            <a:r>
              <a:rPr lang="pl-PL" sz="1200" b="1" dirty="0">
                <a:latin typeface="Century Gothic" panose="020B0502020202020204" pitchFamily="34" charset="0"/>
              </a:rPr>
              <a:t>kościoła Mariawitów </a:t>
            </a:r>
            <a:r>
              <a:rPr lang="pl-PL" sz="1200" b="1" dirty="0" err="1" smtClean="0">
                <a:latin typeface="Century Gothic" panose="020B0502020202020204" pitchFamily="34" charset="0"/>
              </a:rPr>
              <a:t>śś</a:t>
            </a:r>
            <a:r>
              <a:rPr lang="pl-PL" sz="1200" b="1" dirty="0">
                <a:latin typeface="Century Gothic" panose="020B0502020202020204" pitchFamily="34" charset="0"/>
              </a:rPr>
              <a:t>. Rocha i Mateusza wraz z budynkiem </a:t>
            </a:r>
            <a:r>
              <a:rPr lang="pl-PL" sz="1200" b="1" dirty="0" smtClean="0">
                <a:latin typeface="Century Gothic" panose="020B0502020202020204" pitchFamily="34" charset="0"/>
              </a:rPr>
              <a:t>plebanii</a:t>
            </a:r>
          </a:p>
          <a:p>
            <a:pPr marL="171450" indent="-171450">
              <a:buFontTx/>
              <a:buChar char="-"/>
            </a:pPr>
            <a:r>
              <a:rPr lang="pl-PL" sz="1200" dirty="0" smtClean="0">
                <a:latin typeface="Century Gothic" panose="020B0502020202020204" pitchFamily="34" charset="0"/>
              </a:rPr>
              <a:t>Pabianice – </a:t>
            </a:r>
            <a:r>
              <a:rPr lang="pl-PL" sz="1200" b="1" dirty="0" smtClean="0">
                <a:latin typeface="Century Gothic" panose="020B0502020202020204" pitchFamily="34" charset="0"/>
              </a:rPr>
              <a:t>dom </a:t>
            </a:r>
            <a:r>
              <a:rPr lang="pl-PL" sz="1200" b="1" dirty="0">
                <a:latin typeface="Century Gothic" panose="020B0502020202020204" pitchFamily="34" charset="0"/>
              </a:rPr>
              <a:t>podcieniowy </a:t>
            </a:r>
            <a:r>
              <a:rPr lang="pl-PL" sz="1200" dirty="0">
                <a:latin typeface="Century Gothic" panose="020B0502020202020204" pitchFamily="34" charset="0"/>
              </a:rPr>
              <a:t>(tzw. łużycki) (Jana św. </a:t>
            </a:r>
            <a:r>
              <a:rPr lang="pl-PL" sz="1200" dirty="0" smtClean="0">
                <a:latin typeface="Century Gothic" panose="020B0502020202020204" pitchFamily="34" charset="0"/>
              </a:rPr>
              <a:t>20)</a:t>
            </a:r>
          </a:p>
          <a:p>
            <a:pPr marL="171450" indent="-171450">
              <a:buFontTx/>
              <a:buChar char="-"/>
            </a:pPr>
            <a:r>
              <a:rPr lang="pl-PL" sz="1200" dirty="0" smtClean="0">
                <a:latin typeface="Century Gothic" panose="020B0502020202020204" pitchFamily="34" charset="0"/>
              </a:rPr>
              <a:t>Pawlikowice – </a:t>
            </a:r>
            <a:r>
              <a:rPr lang="pl-PL" sz="1200" b="1" dirty="0" smtClean="0">
                <a:latin typeface="Century Gothic" panose="020B0502020202020204" pitchFamily="34" charset="0"/>
              </a:rPr>
              <a:t>cmentarz </a:t>
            </a:r>
            <a:r>
              <a:rPr lang="pl-PL" sz="1200" b="1" dirty="0">
                <a:latin typeface="Century Gothic" panose="020B0502020202020204" pitchFamily="34" charset="0"/>
              </a:rPr>
              <a:t>żołnierzy z I wojny </a:t>
            </a:r>
            <a:r>
              <a:rPr lang="pl-PL" sz="1200" b="1" dirty="0" smtClean="0">
                <a:latin typeface="Century Gothic" panose="020B0502020202020204" pitchFamily="34" charset="0"/>
              </a:rPr>
              <a:t>światowej</a:t>
            </a:r>
          </a:p>
          <a:p>
            <a:pPr marL="171450" indent="-171450">
              <a:buFontTx/>
              <a:buChar char="-"/>
            </a:pPr>
            <a:r>
              <a:rPr lang="pl-PL" sz="1200" dirty="0" smtClean="0">
                <a:latin typeface="Century Gothic" panose="020B0502020202020204" pitchFamily="34" charset="0"/>
              </a:rPr>
              <a:t>Wieluń </a:t>
            </a:r>
            <a:r>
              <a:rPr lang="pl-PL" sz="1200" dirty="0">
                <a:solidFill>
                  <a:prstClr val="black"/>
                </a:solidFill>
                <a:latin typeface="Century Gothic" panose="020B0502020202020204" pitchFamily="34" charset="0"/>
              </a:rPr>
              <a:t>– </a:t>
            </a:r>
            <a:r>
              <a:rPr lang="pl-PL" sz="1200" b="1" dirty="0">
                <a:solidFill>
                  <a:prstClr val="black"/>
                </a:solidFill>
                <a:latin typeface="Century Gothic" panose="020B0502020202020204" pitchFamily="34" charset="0"/>
              </a:rPr>
              <a:t>zespół klasztorny pobernardyński </a:t>
            </a:r>
            <a:endParaRPr lang="pl-PL" sz="1200" dirty="0" smtClean="0">
              <a:latin typeface="Century Gothic" panose="020B0502020202020204" pitchFamily="34" charset="0"/>
            </a:endParaRPr>
          </a:p>
          <a:p>
            <a:pPr marL="171450" indent="-171450">
              <a:buFontTx/>
              <a:buChar char="-"/>
            </a:pPr>
            <a:r>
              <a:rPr lang="pl-PL" sz="1200" dirty="0" smtClean="0">
                <a:latin typeface="Century Gothic" panose="020B0502020202020204" pitchFamily="34" charset="0"/>
              </a:rPr>
              <a:t>Wymysłów-Piaski </a:t>
            </a:r>
            <a:r>
              <a:rPr lang="pl-PL" sz="1200" dirty="0">
                <a:latin typeface="Century Gothic" panose="020B0502020202020204" pitchFamily="34" charset="0"/>
              </a:rPr>
              <a:t>– </a:t>
            </a:r>
            <a:r>
              <a:rPr lang="pl-PL" sz="1200" b="1" dirty="0">
                <a:latin typeface="Century Gothic" panose="020B0502020202020204" pitchFamily="34" charset="0"/>
              </a:rPr>
              <a:t>cmentarz żołnierzy z I wojny światowej</a:t>
            </a:r>
          </a:p>
          <a:p>
            <a:pPr marL="171450" indent="-171450">
              <a:buFontTx/>
              <a:buChar char="-"/>
            </a:pPr>
            <a:r>
              <a:rPr lang="pl-PL" sz="1200" dirty="0">
                <a:latin typeface="Century Gothic" panose="020B0502020202020204" pitchFamily="34" charset="0"/>
              </a:rPr>
              <a:t>Zduńska Wola </a:t>
            </a:r>
            <a:r>
              <a:rPr lang="pl-PL" sz="1200" dirty="0" smtClean="0">
                <a:latin typeface="Century Gothic" panose="020B0502020202020204" pitchFamily="34" charset="0"/>
              </a:rPr>
              <a:t>– </a:t>
            </a:r>
            <a:r>
              <a:rPr lang="pl-PL" sz="1200" b="1" dirty="0" smtClean="0">
                <a:latin typeface="Century Gothic" panose="020B0502020202020204" pitchFamily="34" charset="0"/>
              </a:rPr>
              <a:t>zespół </a:t>
            </a:r>
            <a:r>
              <a:rPr lang="pl-PL" sz="1200" b="1" dirty="0">
                <a:latin typeface="Century Gothic" panose="020B0502020202020204" pitchFamily="34" charset="0"/>
              </a:rPr>
              <a:t>domów tkaczy </a:t>
            </a:r>
            <a:r>
              <a:rPr lang="pl-PL" sz="1200" dirty="0">
                <a:latin typeface="Century Gothic" panose="020B0502020202020204" pitchFamily="34" charset="0"/>
              </a:rPr>
              <a:t>(tzw. jurydyka)</a:t>
            </a:r>
          </a:p>
          <a:p>
            <a:pPr marL="171450" indent="-171450">
              <a:buFontTx/>
              <a:buChar char="-"/>
            </a:pPr>
            <a:r>
              <a:rPr lang="pl-PL" sz="1200" dirty="0">
                <a:latin typeface="Century Gothic" panose="020B0502020202020204" pitchFamily="34" charset="0"/>
              </a:rPr>
              <a:t>Zgierz </a:t>
            </a:r>
            <a:r>
              <a:rPr lang="pl-PL" sz="1200" dirty="0" smtClean="0">
                <a:latin typeface="Century Gothic" panose="020B0502020202020204" pitchFamily="34" charset="0"/>
              </a:rPr>
              <a:t>	– </a:t>
            </a:r>
            <a:r>
              <a:rPr lang="pl-PL" sz="1200" b="1" dirty="0" smtClean="0">
                <a:latin typeface="Century Gothic" panose="020B0502020202020204" pitchFamily="34" charset="0"/>
              </a:rPr>
              <a:t>zakład kąpielowy</a:t>
            </a:r>
            <a:endParaRPr lang="pl-PL" sz="1200" b="1" dirty="0">
              <a:latin typeface="Century Gothic" panose="020B0502020202020204" pitchFamily="34" charset="0"/>
            </a:endParaRPr>
          </a:p>
        </p:txBody>
      </p:sp>
      <p:pic>
        <p:nvPicPr>
          <p:cNvPr id="11" name="Obraz 10" descr="papier wybrany.jpg"/>
          <p:cNvPicPr>
            <a:picLocks noChangeAspect="1"/>
          </p:cNvPicPr>
          <p:nvPr/>
        </p:nvPicPr>
        <p:blipFill rotWithShape="1">
          <a:blip r:embed="rId6" cstate="print"/>
          <a:srcRect l="52996" t="86358" r="32621" b="9704"/>
          <a:stretch/>
        </p:blipFill>
        <p:spPr>
          <a:xfrm>
            <a:off x="7268982" y="6454003"/>
            <a:ext cx="1086614" cy="420625"/>
          </a:xfrm>
          <a:prstGeom prst="rect">
            <a:avLst/>
          </a:prstGeom>
        </p:spPr>
      </p:pic>
    </p:spTree>
    <p:extLst>
      <p:ext uri="{BB962C8B-B14F-4D97-AF65-F5344CB8AC3E}">
        <p14:creationId xmlns:p14="http://schemas.microsoft.com/office/powerpoint/2010/main" val="164028291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Obraz 20"/>
          <p:cNvPicPr/>
          <p:nvPr/>
        </p:nvPicPr>
        <p:blipFill rotWithShape="1">
          <a:blip r:embed="rId3" cstate="print">
            <a:extLst>
              <a:ext uri="{28A0092B-C50C-407E-A947-70E740481C1C}">
                <a14:useLocalDpi xmlns:a14="http://schemas.microsoft.com/office/drawing/2010/main" val="0"/>
              </a:ext>
            </a:extLst>
          </a:blip>
          <a:srcRect l="65251" t="17195" r="6047" b="55261"/>
          <a:stretch/>
        </p:blipFill>
        <p:spPr bwMode="auto">
          <a:xfrm>
            <a:off x="67510" y="4038127"/>
            <a:ext cx="2381122" cy="1525224"/>
          </a:xfrm>
          <a:prstGeom prst="rect">
            <a:avLst/>
          </a:prstGeom>
          <a:noFill/>
          <a:ln>
            <a:noFill/>
          </a:ln>
        </p:spPr>
      </p:pic>
      <p:grpSp>
        <p:nvGrpSpPr>
          <p:cNvPr id="3" name="Grupa 46"/>
          <p:cNvGrpSpPr/>
          <p:nvPr/>
        </p:nvGrpSpPr>
        <p:grpSpPr>
          <a:xfrm>
            <a:off x="1" y="-20267"/>
            <a:ext cx="9144002" cy="701464"/>
            <a:chOff x="0" y="-7383"/>
            <a:chExt cx="9144002" cy="948076"/>
          </a:xfrm>
        </p:grpSpPr>
        <p:sp>
          <p:nvSpPr>
            <p:cNvPr id="57" name="Prostokąt 56"/>
            <p:cNvSpPr/>
            <p:nvPr/>
          </p:nvSpPr>
          <p:spPr>
            <a:xfrm>
              <a:off x="1" y="823640"/>
              <a:ext cx="9144001" cy="117053"/>
            </a:xfrm>
            <a:prstGeom prst="rect">
              <a:avLst/>
            </a:prstGeom>
            <a:solidFill>
              <a:srgbClr val="6633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66" name="Prostokąt 65"/>
            <p:cNvSpPr/>
            <p:nvPr/>
          </p:nvSpPr>
          <p:spPr>
            <a:xfrm>
              <a:off x="0" y="-7383"/>
              <a:ext cx="9144000" cy="832883"/>
            </a:xfrm>
            <a:prstGeom prst="rect">
              <a:avLst/>
            </a:prstGeom>
            <a:solidFill>
              <a:srgbClr val="542A00">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sp>
        <p:nvSpPr>
          <p:cNvPr id="45" name="Prostokąt 44"/>
          <p:cNvSpPr/>
          <p:nvPr/>
        </p:nvSpPr>
        <p:spPr>
          <a:xfrm>
            <a:off x="3" y="105213"/>
            <a:ext cx="9144000" cy="369332"/>
          </a:xfrm>
          <a:prstGeom prst="rect">
            <a:avLst/>
          </a:prstGeom>
        </p:spPr>
        <p:txBody>
          <a:bodyPr wrap="square">
            <a:spAutoFit/>
          </a:bodyPr>
          <a:lstStyle/>
          <a:p>
            <a:pPr algn="ctr"/>
            <a:r>
              <a:rPr lang="pl-PL" b="1" dirty="0">
                <a:solidFill>
                  <a:schemeClr val="bg1"/>
                </a:solidFill>
                <a:latin typeface="Century Gothic" panose="020B0502020202020204" pitchFamily="34" charset="0"/>
              </a:rPr>
              <a:t>LISTA ZABYTKÓW ZAGROŻONYCH ZNISZCZENIEM</a:t>
            </a:r>
            <a:endParaRPr lang="en-US" b="1" dirty="0">
              <a:solidFill>
                <a:schemeClr val="bg1"/>
              </a:solidFill>
              <a:latin typeface="Century Gothic" panose="020B0502020202020204" pitchFamily="34" charset="0"/>
            </a:endParaRPr>
          </a:p>
        </p:txBody>
      </p:sp>
      <p:pic>
        <p:nvPicPr>
          <p:cNvPr id="29" name="Obraz 28"/>
          <p:cNvPicPr>
            <a:picLocks noChangeAspect="1"/>
          </p:cNvPicPr>
          <p:nvPr/>
        </p:nvPicPr>
        <p:blipFill rotWithShape="1">
          <a:blip r:embed="rId4" cstate="print">
            <a:extLst>
              <a:ext uri="{28A0092B-C50C-407E-A947-70E740481C1C}">
                <a14:useLocalDpi xmlns:a14="http://schemas.microsoft.com/office/drawing/2010/main" val="0"/>
              </a:ext>
            </a:extLst>
          </a:blip>
          <a:srcRect l="-96" t="81268" r="96" b="12201"/>
          <a:stretch/>
        </p:blipFill>
        <p:spPr>
          <a:xfrm>
            <a:off x="1" y="6453554"/>
            <a:ext cx="9144000" cy="398425"/>
          </a:xfrm>
          <a:prstGeom prst="rect">
            <a:avLst/>
          </a:prstGeom>
        </p:spPr>
      </p:pic>
      <p:sp>
        <p:nvSpPr>
          <p:cNvPr id="14" name="Prostokąt 13"/>
          <p:cNvSpPr/>
          <p:nvPr/>
        </p:nvSpPr>
        <p:spPr>
          <a:xfrm>
            <a:off x="5418894" y="935392"/>
            <a:ext cx="3557630" cy="5262979"/>
          </a:xfrm>
          <a:prstGeom prst="rect">
            <a:avLst/>
          </a:prstGeom>
        </p:spPr>
        <p:txBody>
          <a:bodyPr wrap="square">
            <a:spAutoFit/>
          </a:bodyPr>
          <a:lstStyle/>
          <a:p>
            <a:r>
              <a:rPr lang="pl-PL" sz="1400" b="1" dirty="0" smtClean="0">
                <a:solidFill>
                  <a:srgbClr val="000000"/>
                </a:solidFill>
                <a:latin typeface="Century Gothic" panose="020B0502020202020204" pitchFamily="34" charset="0"/>
              </a:rPr>
              <a:t>Lista zabytków zagrożonych – 96 obiektów</a:t>
            </a:r>
          </a:p>
          <a:p>
            <a:endParaRPr lang="pl-PL" sz="1400" b="1" dirty="0">
              <a:solidFill>
                <a:srgbClr val="000000"/>
              </a:solidFill>
              <a:latin typeface="Century Gothic" panose="020B0502020202020204" pitchFamily="34" charset="0"/>
            </a:endParaRPr>
          </a:p>
          <a:p>
            <a:pPr marL="285750" indent="-285750">
              <a:buFontTx/>
              <a:buChar char="-"/>
            </a:pPr>
            <a:r>
              <a:rPr lang="pl-PL" sz="1400" b="1" dirty="0">
                <a:solidFill>
                  <a:srgbClr val="000000"/>
                </a:solidFill>
                <a:latin typeface="Century Gothic" panose="020B0502020202020204" pitchFamily="34" charset="0"/>
              </a:rPr>
              <a:t>wskazania urzędów </a:t>
            </a:r>
            <a:r>
              <a:rPr lang="pl-PL" sz="1400" b="1" dirty="0" smtClean="0">
                <a:solidFill>
                  <a:srgbClr val="000000"/>
                </a:solidFill>
                <a:latin typeface="Century Gothic" panose="020B0502020202020204" pitchFamily="34" charset="0"/>
              </a:rPr>
              <a:t>gmin;</a:t>
            </a:r>
          </a:p>
          <a:p>
            <a:pPr marL="285750" indent="-285750">
              <a:buFontTx/>
              <a:buChar char="-"/>
            </a:pPr>
            <a:r>
              <a:rPr lang="pl-PL" sz="1400" b="1" dirty="0" smtClean="0">
                <a:solidFill>
                  <a:srgbClr val="000000"/>
                </a:solidFill>
                <a:latin typeface="Century Gothic" panose="020B0502020202020204" pitchFamily="34" charset="0"/>
              </a:rPr>
              <a:t>wiedza </a:t>
            </a:r>
            <a:r>
              <a:rPr lang="pl-PL" sz="1400" b="1" dirty="0">
                <a:solidFill>
                  <a:srgbClr val="000000"/>
                </a:solidFill>
                <a:latin typeface="Century Gothic" panose="020B0502020202020204" pitchFamily="34" charset="0"/>
              </a:rPr>
              <a:t>ekspercka </a:t>
            </a:r>
            <a:r>
              <a:rPr lang="pl-PL" sz="1200" dirty="0" smtClean="0">
                <a:solidFill>
                  <a:srgbClr val="000000"/>
                </a:solidFill>
                <a:latin typeface="Century Gothic" panose="020B0502020202020204" pitchFamily="34" charset="0"/>
              </a:rPr>
              <a:t>poparta </a:t>
            </a:r>
            <a:r>
              <a:rPr lang="pl-PL" sz="1200" dirty="0">
                <a:solidFill>
                  <a:srgbClr val="000000"/>
                </a:solidFill>
                <a:latin typeface="Century Gothic" panose="020B0502020202020204" pitchFamily="34" charset="0"/>
              </a:rPr>
              <a:t>wizjami terenowymi obiektów zabytkowych prowadzonymi w ramach opracowywania audytu </a:t>
            </a:r>
            <a:r>
              <a:rPr lang="pl-PL" sz="1200" dirty="0" smtClean="0">
                <a:solidFill>
                  <a:srgbClr val="000000"/>
                </a:solidFill>
                <a:latin typeface="Century Gothic" panose="020B0502020202020204" pitchFamily="34" charset="0"/>
              </a:rPr>
              <a:t>krajobrazowego.</a:t>
            </a:r>
          </a:p>
          <a:p>
            <a:endParaRPr lang="pl-PL" sz="1400" dirty="0" smtClean="0">
              <a:solidFill>
                <a:srgbClr val="000000"/>
              </a:solidFill>
              <a:latin typeface="Century Gothic" panose="020B0502020202020204" pitchFamily="34" charset="0"/>
            </a:endParaRPr>
          </a:p>
          <a:p>
            <a:r>
              <a:rPr lang="pl-PL" sz="1400" dirty="0" smtClean="0">
                <a:solidFill>
                  <a:srgbClr val="000000"/>
                </a:solidFill>
                <a:latin typeface="Century Gothic" panose="020B0502020202020204" pitchFamily="34" charset="0"/>
              </a:rPr>
              <a:t>Kryteria </a:t>
            </a:r>
            <a:r>
              <a:rPr lang="pl-PL" sz="1400" dirty="0">
                <a:solidFill>
                  <a:srgbClr val="000000"/>
                </a:solidFill>
                <a:latin typeface="Century Gothic" panose="020B0502020202020204" pitchFamily="34" charset="0"/>
              </a:rPr>
              <a:t>wyznaczania: </a:t>
            </a:r>
          </a:p>
          <a:p>
            <a:pPr marL="285750" indent="-285750">
              <a:buFontTx/>
              <a:buChar char="-"/>
            </a:pPr>
            <a:r>
              <a:rPr lang="pl-PL" sz="1400" b="1" dirty="0" smtClean="0">
                <a:solidFill>
                  <a:srgbClr val="000000"/>
                </a:solidFill>
                <a:latin typeface="Century Gothic" panose="020B0502020202020204" pitchFamily="34" charset="0"/>
              </a:rPr>
              <a:t>ogólny </a:t>
            </a:r>
            <a:r>
              <a:rPr lang="pl-PL" sz="1400" b="1" dirty="0">
                <a:solidFill>
                  <a:srgbClr val="000000"/>
                </a:solidFill>
                <a:latin typeface="Century Gothic" panose="020B0502020202020204" pitchFamily="34" charset="0"/>
              </a:rPr>
              <a:t>stan zachowania</a:t>
            </a:r>
            <a:r>
              <a:rPr lang="pl-PL" sz="1400" b="1" dirty="0" smtClean="0">
                <a:solidFill>
                  <a:srgbClr val="000000"/>
                </a:solidFill>
                <a:latin typeface="Century Gothic" panose="020B0502020202020204" pitchFamily="34" charset="0"/>
              </a:rPr>
              <a:t>;</a:t>
            </a:r>
          </a:p>
          <a:p>
            <a:pPr marL="285750" indent="-285750">
              <a:buFontTx/>
              <a:buChar char="-"/>
            </a:pPr>
            <a:r>
              <a:rPr lang="pl-PL" sz="1400" b="1" dirty="0">
                <a:solidFill>
                  <a:srgbClr val="000000"/>
                </a:solidFill>
                <a:latin typeface="Century Gothic" panose="020B0502020202020204" pitchFamily="34" charset="0"/>
              </a:rPr>
              <a:t>sposób </a:t>
            </a:r>
            <a:r>
              <a:rPr lang="pl-PL" sz="1400" b="1" dirty="0" smtClean="0">
                <a:solidFill>
                  <a:srgbClr val="000000"/>
                </a:solidFill>
                <a:latin typeface="Century Gothic" panose="020B0502020202020204" pitchFamily="34" charset="0"/>
              </a:rPr>
              <a:t>użytkowania</a:t>
            </a:r>
            <a:r>
              <a:rPr lang="pl-PL" sz="1400" dirty="0">
                <a:solidFill>
                  <a:srgbClr val="000000"/>
                </a:solidFill>
                <a:latin typeface="Century Gothic" panose="020B0502020202020204" pitchFamily="34" charset="0"/>
              </a:rPr>
              <a:t> </a:t>
            </a:r>
            <a:r>
              <a:rPr lang="pl-PL" sz="1200" dirty="0">
                <a:solidFill>
                  <a:srgbClr val="000000"/>
                </a:solidFill>
                <a:latin typeface="Century Gothic" panose="020B0502020202020204" pitchFamily="34" charset="0"/>
              </a:rPr>
              <a:t>(w tym brak użytkowania lub użytkowanie niewłaściwe względem pierwotnej/pożądanej funkcji, </a:t>
            </a:r>
            <a:r>
              <a:rPr lang="pl-PL" sz="1200" dirty="0" smtClean="0">
                <a:solidFill>
                  <a:srgbClr val="000000"/>
                </a:solidFill>
                <a:latin typeface="Century Gothic" panose="020B0502020202020204" pitchFamily="34" charset="0"/>
              </a:rPr>
              <a:t>zabytku).</a:t>
            </a:r>
          </a:p>
          <a:p>
            <a:endParaRPr lang="pl-PL" sz="1200" dirty="0" smtClean="0">
              <a:solidFill>
                <a:srgbClr val="000000"/>
              </a:solidFill>
              <a:latin typeface="Century Gothic" panose="020B0502020202020204" pitchFamily="34" charset="0"/>
            </a:endParaRPr>
          </a:p>
          <a:p>
            <a:r>
              <a:rPr lang="pl-PL" sz="1400" dirty="0" smtClean="0">
                <a:solidFill>
                  <a:srgbClr val="000000"/>
                </a:solidFill>
                <a:latin typeface="Century Gothic" panose="020B0502020202020204" pitchFamily="34" charset="0"/>
              </a:rPr>
              <a:t>W </a:t>
            </a:r>
            <a:r>
              <a:rPr lang="pl-PL" sz="1400" dirty="0">
                <a:solidFill>
                  <a:srgbClr val="000000"/>
                </a:solidFill>
                <a:latin typeface="Century Gothic" panose="020B0502020202020204" pitchFamily="34" charset="0"/>
              </a:rPr>
              <a:t>zależności od stopnia zagrożenia </a:t>
            </a:r>
            <a:r>
              <a:rPr lang="pl-PL" sz="1400" dirty="0" smtClean="0">
                <a:solidFill>
                  <a:srgbClr val="000000"/>
                </a:solidFill>
                <a:latin typeface="Century Gothic" panose="020B0502020202020204" pitchFamily="34" charset="0"/>
              </a:rPr>
              <a:t>degradacją </a:t>
            </a:r>
            <a:r>
              <a:rPr lang="pl-PL" sz="1400" dirty="0">
                <a:solidFill>
                  <a:srgbClr val="000000"/>
                </a:solidFill>
                <a:latin typeface="Century Gothic" panose="020B0502020202020204" pitchFamily="34" charset="0"/>
              </a:rPr>
              <a:t>substancji zabytkowej i sposobu użytkowania podzielono zbiór </a:t>
            </a:r>
            <a:r>
              <a:rPr lang="pl-PL" sz="1400" dirty="0" smtClean="0">
                <a:solidFill>
                  <a:srgbClr val="000000"/>
                </a:solidFill>
                <a:latin typeface="Century Gothic" panose="020B0502020202020204" pitchFamily="34" charset="0"/>
              </a:rPr>
              <a:t>(96 obiektów) </a:t>
            </a:r>
            <a:r>
              <a:rPr lang="pl-PL" sz="1400" dirty="0">
                <a:solidFill>
                  <a:srgbClr val="000000"/>
                </a:solidFill>
                <a:latin typeface="Century Gothic" panose="020B0502020202020204" pitchFamily="34" charset="0"/>
              </a:rPr>
              <a:t>na cztery </a:t>
            </a:r>
            <a:r>
              <a:rPr lang="pl-PL" sz="1400" dirty="0" smtClean="0">
                <a:solidFill>
                  <a:srgbClr val="000000"/>
                </a:solidFill>
                <a:latin typeface="Century Gothic" panose="020B0502020202020204" pitchFamily="34" charset="0"/>
              </a:rPr>
              <a:t>kategorie:</a:t>
            </a:r>
            <a:endParaRPr lang="pl-PL" sz="1400" dirty="0">
              <a:solidFill>
                <a:srgbClr val="000000"/>
              </a:solidFill>
              <a:latin typeface="Century Gothic" panose="020B0502020202020204" pitchFamily="34" charset="0"/>
            </a:endParaRPr>
          </a:p>
          <a:p>
            <a:endParaRPr lang="pl-PL" sz="1400" dirty="0" smtClean="0">
              <a:solidFill>
                <a:srgbClr val="000000"/>
              </a:solidFill>
              <a:latin typeface="Century Gothic" panose="020B0502020202020204" pitchFamily="34" charset="0"/>
            </a:endParaRPr>
          </a:p>
          <a:p>
            <a:pPr marL="285750" indent="-285750">
              <a:buFont typeface="Wingdings" panose="05000000000000000000" pitchFamily="2" charset="2"/>
              <a:buChar char="v"/>
            </a:pPr>
            <a:r>
              <a:rPr lang="pl-PL" sz="1400" b="1" dirty="0">
                <a:solidFill>
                  <a:srgbClr val="000000"/>
                </a:solidFill>
                <a:latin typeface="Century Gothic" panose="020B0502020202020204" pitchFamily="34" charset="0"/>
              </a:rPr>
              <a:t>obiekt zagrożony </a:t>
            </a:r>
            <a:r>
              <a:rPr lang="pl-PL" sz="1400" dirty="0" smtClean="0">
                <a:solidFill>
                  <a:srgbClr val="000000"/>
                </a:solidFill>
                <a:latin typeface="Century Gothic" panose="020B0502020202020204" pitchFamily="34" charset="0"/>
              </a:rPr>
              <a:t>(40)</a:t>
            </a:r>
          </a:p>
          <a:p>
            <a:pPr marL="285750" indent="-285750">
              <a:buFont typeface="Wingdings" panose="05000000000000000000" pitchFamily="2" charset="2"/>
              <a:buChar char="v"/>
            </a:pPr>
            <a:r>
              <a:rPr lang="pl-PL" sz="1400" b="1" dirty="0">
                <a:solidFill>
                  <a:srgbClr val="000000"/>
                </a:solidFill>
                <a:latin typeface="Century Gothic" panose="020B0502020202020204" pitchFamily="34" charset="0"/>
              </a:rPr>
              <a:t>obiekt </a:t>
            </a:r>
            <a:r>
              <a:rPr lang="pl-PL" sz="1400" b="1" dirty="0" smtClean="0">
                <a:solidFill>
                  <a:srgbClr val="000000"/>
                </a:solidFill>
                <a:latin typeface="Century Gothic" panose="020B0502020202020204" pitchFamily="34" charset="0"/>
              </a:rPr>
              <a:t>szczególnie </a:t>
            </a:r>
            <a:r>
              <a:rPr lang="pl-PL" sz="1400" b="1" dirty="0">
                <a:solidFill>
                  <a:srgbClr val="000000"/>
                </a:solidFill>
                <a:latin typeface="Century Gothic" panose="020B0502020202020204" pitchFamily="34" charset="0"/>
              </a:rPr>
              <a:t>zagrożony </a:t>
            </a:r>
            <a:r>
              <a:rPr lang="pl-PL" sz="1400" dirty="0">
                <a:solidFill>
                  <a:srgbClr val="000000"/>
                </a:solidFill>
                <a:latin typeface="Century Gothic" panose="020B0502020202020204" pitchFamily="34" charset="0"/>
              </a:rPr>
              <a:t>(</a:t>
            </a:r>
            <a:r>
              <a:rPr lang="pl-PL" sz="1400" dirty="0" smtClean="0">
                <a:solidFill>
                  <a:srgbClr val="000000"/>
                </a:solidFill>
                <a:latin typeface="Century Gothic" panose="020B0502020202020204" pitchFamily="34" charset="0"/>
              </a:rPr>
              <a:t>26)</a:t>
            </a:r>
            <a:endParaRPr lang="pl-PL" sz="1100" dirty="0" smtClean="0">
              <a:solidFill>
                <a:srgbClr val="000000"/>
              </a:solidFill>
              <a:latin typeface="Century Gothic" panose="020B0502020202020204" pitchFamily="34" charset="0"/>
            </a:endParaRPr>
          </a:p>
          <a:p>
            <a:pPr marL="285750" indent="-285750">
              <a:buFont typeface="Wingdings" panose="05000000000000000000" pitchFamily="2" charset="2"/>
              <a:buChar char="v"/>
            </a:pPr>
            <a:r>
              <a:rPr lang="pl-PL" sz="1400" b="1" dirty="0">
                <a:solidFill>
                  <a:srgbClr val="000000"/>
                </a:solidFill>
                <a:latin typeface="Century Gothic" panose="020B0502020202020204" pitchFamily="34" charset="0"/>
              </a:rPr>
              <a:t>obiekt krytycznie zagrożony </a:t>
            </a:r>
            <a:r>
              <a:rPr lang="pl-PL" sz="1400" dirty="0" smtClean="0">
                <a:solidFill>
                  <a:srgbClr val="000000"/>
                </a:solidFill>
                <a:latin typeface="Century Gothic" panose="020B0502020202020204" pitchFamily="34" charset="0"/>
              </a:rPr>
              <a:t>(30)</a:t>
            </a:r>
          </a:p>
          <a:p>
            <a:pPr marL="285750" indent="-285750">
              <a:buFont typeface="Wingdings" panose="05000000000000000000" pitchFamily="2" charset="2"/>
              <a:buChar char="v"/>
            </a:pPr>
            <a:endParaRPr lang="pl-PL" sz="1400" dirty="0">
              <a:solidFill>
                <a:srgbClr val="000000"/>
              </a:solidFill>
              <a:latin typeface="Century Gothic" panose="020B0502020202020204" pitchFamily="34" charset="0"/>
            </a:endParaRPr>
          </a:p>
        </p:txBody>
      </p:sp>
      <p:pic>
        <p:nvPicPr>
          <p:cNvPr id="12" name="Obraz 11" descr="logo czb.jpg"/>
          <p:cNvPicPr>
            <a:picLocks noChangeAspect="1"/>
          </p:cNvPicPr>
          <p:nvPr/>
        </p:nvPicPr>
        <p:blipFill rotWithShape="1">
          <a:blip r:embed="rId5" cstate="print"/>
          <a:srcRect t="13661" b="18129"/>
          <a:stretch/>
        </p:blipFill>
        <p:spPr>
          <a:xfrm>
            <a:off x="8360225" y="6451231"/>
            <a:ext cx="783774" cy="420625"/>
          </a:xfrm>
          <a:prstGeom prst="rect">
            <a:avLst/>
          </a:prstGeom>
        </p:spPr>
      </p:pic>
      <p:pic>
        <p:nvPicPr>
          <p:cNvPr id="16" name="Obraz 15" descr="papier wybrany.jpg"/>
          <p:cNvPicPr>
            <a:picLocks noChangeAspect="1"/>
          </p:cNvPicPr>
          <p:nvPr/>
        </p:nvPicPr>
        <p:blipFill rotWithShape="1">
          <a:blip r:embed="rId6" cstate="print"/>
          <a:srcRect l="52996" t="86358" r="32621" b="9704"/>
          <a:stretch/>
        </p:blipFill>
        <p:spPr>
          <a:xfrm>
            <a:off x="7273611" y="6451231"/>
            <a:ext cx="1086614" cy="420625"/>
          </a:xfrm>
          <a:prstGeom prst="rect">
            <a:avLst/>
          </a:prstGeom>
        </p:spPr>
      </p:pic>
      <p:pic>
        <p:nvPicPr>
          <p:cNvPr id="18" name="Obraz 17"/>
          <p:cNvPicPr>
            <a:picLocks noChangeAspect="1"/>
          </p:cNvPicPr>
          <p:nvPr/>
        </p:nvPicPr>
        <p:blipFill>
          <a:blip r:embed="rId7"/>
          <a:stretch>
            <a:fillRect/>
          </a:stretch>
        </p:blipFill>
        <p:spPr>
          <a:xfrm>
            <a:off x="2557506" y="5055959"/>
            <a:ext cx="2746745" cy="1395272"/>
          </a:xfrm>
          <a:prstGeom prst="rect">
            <a:avLst/>
          </a:prstGeom>
        </p:spPr>
      </p:pic>
      <p:pic>
        <p:nvPicPr>
          <p:cNvPr id="20" name="Obraz 19"/>
          <p:cNvPicPr/>
          <p:nvPr/>
        </p:nvPicPr>
        <p:blipFill rotWithShape="1">
          <a:blip r:embed="rId8" cstate="print">
            <a:extLst>
              <a:ext uri="{28A0092B-C50C-407E-A947-70E740481C1C}">
                <a14:useLocalDpi xmlns:a14="http://schemas.microsoft.com/office/drawing/2010/main" val="0"/>
              </a:ext>
            </a:extLst>
          </a:blip>
          <a:srcRect l="1166" t="1615" r="35499" b="2577"/>
          <a:stretch/>
        </p:blipFill>
        <p:spPr bwMode="auto">
          <a:xfrm>
            <a:off x="39304" y="701074"/>
            <a:ext cx="3847451" cy="3576354"/>
          </a:xfrm>
          <a:prstGeom prst="rect">
            <a:avLst/>
          </a:prstGeom>
          <a:noFill/>
          <a:ln>
            <a:noFill/>
          </a:ln>
        </p:spPr>
      </p:pic>
      <p:pic>
        <p:nvPicPr>
          <p:cNvPr id="19" name="Obraz 18" descr="\\SR48-RLK\BPPWŁ - Renata_LK\ZDJĘCIA\Zdjecia stary serwer\Spalski Park Krajobrazowy\Inowłódz\Cmentarz wojskowy z I wojny światowej (3).JPG"/>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363028" y="3451660"/>
            <a:ext cx="1941223" cy="1519069"/>
          </a:xfrm>
          <a:prstGeom prst="rect">
            <a:avLst/>
          </a:prstGeom>
          <a:noFill/>
          <a:ln>
            <a:noFill/>
          </a:ln>
        </p:spPr>
      </p:pic>
    </p:spTree>
    <p:extLst>
      <p:ext uri="{BB962C8B-B14F-4D97-AF65-F5344CB8AC3E}">
        <p14:creationId xmlns:p14="http://schemas.microsoft.com/office/powerpoint/2010/main" val="368729474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p:cNvPicPr>
            <a:picLocks noChangeAspect="1"/>
          </p:cNvPicPr>
          <p:nvPr/>
        </p:nvPicPr>
        <p:blipFill rotWithShape="1">
          <a:blip r:embed="rId3" cstate="print">
            <a:extLst>
              <a:ext uri="{28A0092B-C50C-407E-A947-70E740481C1C}">
                <a14:useLocalDpi xmlns:a14="http://schemas.microsoft.com/office/drawing/2010/main" val="0"/>
              </a:ext>
            </a:extLst>
          </a:blip>
          <a:srcRect r="34126"/>
          <a:stretch/>
        </p:blipFill>
        <p:spPr>
          <a:xfrm>
            <a:off x="711882" y="1557772"/>
            <a:ext cx="4715701" cy="4655414"/>
          </a:xfrm>
          <a:prstGeom prst="rect">
            <a:avLst/>
          </a:prstGeom>
        </p:spPr>
      </p:pic>
      <p:grpSp>
        <p:nvGrpSpPr>
          <p:cNvPr id="3" name="Grupa 46"/>
          <p:cNvGrpSpPr/>
          <p:nvPr/>
        </p:nvGrpSpPr>
        <p:grpSpPr>
          <a:xfrm>
            <a:off x="1" y="-20266"/>
            <a:ext cx="9144002" cy="707706"/>
            <a:chOff x="0" y="-7383"/>
            <a:chExt cx="9144002" cy="948076"/>
          </a:xfrm>
        </p:grpSpPr>
        <p:sp>
          <p:nvSpPr>
            <p:cNvPr id="57" name="Prostokąt 56"/>
            <p:cNvSpPr/>
            <p:nvPr/>
          </p:nvSpPr>
          <p:spPr>
            <a:xfrm>
              <a:off x="1" y="823640"/>
              <a:ext cx="9144001" cy="117053"/>
            </a:xfrm>
            <a:prstGeom prst="rect">
              <a:avLst/>
            </a:prstGeom>
            <a:solidFill>
              <a:srgbClr val="6633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66" name="Prostokąt 65"/>
            <p:cNvSpPr/>
            <p:nvPr/>
          </p:nvSpPr>
          <p:spPr>
            <a:xfrm>
              <a:off x="0" y="-7383"/>
              <a:ext cx="9144000" cy="832883"/>
            </a:xfrm>
            <a:prstGeom prst="rect">
              <a:avLst/>
            </a:prstGeom>
            <a:solidFill>
              <a:srgbClr val="542A00">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sp>
        <p:nvSpPr>
          <p:cNvPr id="45" name="Prostokąt 44"/>
          <p:cNvSpPr/>
          <p:nvPr/>
        </p:nvSpPr>
        <p:spPr>
          <a:xfrm>
            <a:off x="3" y="123624"/>
            <a:ext cx="9144000" cy="369332"/>
          </a:xfrm>
          <a:prstGeom prst="rect">
            <a:avLst/>
          </a:prstGeom>
        </p:spPr>
        <p:txBody>
          <a:bodyPr wrap="square">
            <a:spAutoFit/>
          </a:bodyPr>
          <a:lstStyle/>
          <a:p>
            <a:pPr algn="ctr"/>
            <a:r>
              <a:rPr lang="pl-PL" b="1" dirty="0">
                <a:solidFill>
                  <a:schemeClr val="bg1"/>
                </a:solidFill>
                <a:latin typeface="Century Gothic" panose="020B0502020202020204" pitchFamily="34" charset="0"/>
              </a:rPr>
              <a:t>SIEĆ </a:t>
            </a:r>
            <a:r>
              <a:rPr lang="pl-PL" b="1" dirty="0" smtClean="0">
                <a:solidFill>
                  <a:schemeClr val="bg1"/>
                </a:solidFill>
                <a:latin typeface="Century Gothic" panose="020B0502020202020204" pitchFamily="34" charset="0"/>
              </a:rPr>
              <a:t>OŚRODKÓW </a:t>
            </a:r>
            <a:r>
              <a:rPr lang="pl-PL" b="1" dirty="0">
                <a:solidFill>
                  <a:schemeClr val="bg1"/>
                </a:solidFill>
                <a:latin typeface="Century Gothic" panose="020B0502020202020204" pitchFamily="34" charset="0"/>
              </a:rPr>
              <a:t>HISTORYCZNYCH</a:t>
            </a:r>
            <a:endParaRPr lang="en-US" b="1" dirty="0">
              <a:solidFill>
                <a:schemeClr val="bg1"/>
              </a:solidFill>
              <a:latin typeface="Century Gothic" panose="020B0502020202020204" pitchFamily="34" charset="0"/>
            </a:endParaRPr>
          </a:p>
        </p:txBody>
      </p:sp>
      <p:pic>
        <p:nvPicPr>
          <p:cNvPr id="29" name="Obraz 28"/>
          <p:cNvPicPr>
            <a:picLocks noChangeAspect="1"/>
          </p:cNvPicPr>
          <p:nvPr/>
        </p:nvPicPr>
        <p:blipFill rotWithShape="1">
          <a:blip r:embed="rId4" cstate="print">
            <a:extLst>
              <a:ext uri="{28A0092B-C50C-407E-A947-70E740481C1C}">
                <a14:useLocalDpi xmlns:a14="http://schemas.microsoft.com/office/drawing/2010/main" val="0"/>
              </a:ext>
            </a:extLst>
          </a:blip>
          <a:srcRect l="-96" t="81268" r="96" b="12201"/>
          <a:stretch/>
        </p:blipFill>
        <p:spPr>
          <a:xfrm>
            <a:off x="1" y="6453554"/>
            <a:ext cx="9144000" cy="398425"/>
          </a:xfrm>
          <a:prstGeom prst="rect">
            <a:avLst/>
          </a:prstGeom>
        </p:spPr>
      </p:pic>
      <p:sp>
        <p:nvSpPr>
          <p:cNvPr id="14" name="Prostokąt 13"/>
          <p:cNvSpPr/>
          <p:nvPr/>
        </p:nvSpPr>
        <p:spPr>
          <a:xfrm>
            <a:off x="5345250" y="996372"/>
            <a:ext cx="3893999" cy="5216813"/>
          </a:xfrm>
          <a:prstGeom prst="rect">
            <a:avLst/>
          </a:prstGeom>
        </p:spPr>
        <p:txBody>
          <a:bodyPr wrap="square">
            <a:spAutoFit/>
          </a:bodyPr>
          <a:lstStyle/>
          <a:p>
            <a:r>
              <a:rPr lang="pl-PL" sz="1400" b="1" dirty="0" smtClean="0">
                <a:solidFill>
                  <a:srgbClr val="000000"/>
                </a:solidFill>
                <a:latin typeface="Century Gothic" panose="020B0502020202020204" pitchFamily="34" charset="0"/>
              </a:rPr>
              <a:t>Sieć ośrodków historycznych –</a:t>
            </a:r>
            <a:br>
              <a:rPr lang="pl-PL" sz="1400" b="1" dirty="0" smtClean="0">
                <a:solidFill>
                  <a:srgbClr val="000000"/>
                </a:solidFill>
                <a:latin typeface="Century Gothic" panose="020B0502020202020204" pitchFamily="34" charset="0"/>
              </a:rPr>
            </a:br>
            <a:r>
              <a:rPr lang="pl-PL" sz="1400" b="1" dirty="0" smtClean="0">
                <a:solidFill>
                  <a:srgbClr val="000000"/>
                </a:solidFill>
                <a:latin typeface="Century Gothic" panose="020B0502020202020204" pitchFamily="34" charset="0"/>
              </a:rPr>
              <a:t>66 miejscowości</a:t>
            </a:r>
          </a:p>
          <a:p>
            <a:r>
              <a:rPr lang="pl-PL" sz="1200" dirty="0" smtClean="0">
                <a:solidFill>
                  <a:srgbClr val="000000"/>
                </a:solidFill>
                <a:latin typeface="Century Gothic" panose="020B0502020202020204" pitchFamily="34" charset="0"/>
              </a:rPr>
              <a:t>Kryteria wyznaczania: </a:t>
            </a:r>
            <a:r>
              <a:rPr lang="pl-PL" sz="1200" dirty="0">
                <a:solidFill>
                  <a:srgbClr val="000000"/>
                </a:solidFill>
                <a:latin typeface="Century Gothic" panose="020B0502020202020204" pitchFamily="34" charset="0"/>
              </a:rPr>
              <a:t>w</a:t>
            </a:r>
            <a:r>
              <a:rPr lang="pl-PL" sz="1200" dirty="0" smtClean="0">
                <a:solidFill>
                  <a:srgbClr val="000000"/>
                </a:solidFill>
                <a:latin typeface="Century Gothic" panose="020B0502020202020204" pitchFamily="34" charset="0"/>
              </a:rPr>
              <a:t>alory przestrzenne</a:t>
            </a:r>
            <a:br>
              <a:rPr lang="pl-PL" sz="1200" dirty="0" smtClean="0">
                <a:solidFill>
                  <a:srgbClr val="000000"/>
                </a:solidFill>
                <a:latin typeface="Century Gothic" panose="020B0502020202020204" pitchFamily="34" charset="0"/>
              </a:rPr>
            </a:br>
            <a:r>
              <a:rPr lang="pl-PL" sz="1200" dirty="0" smtClean="0">
                <a:solidFill>
                  <a:srgbClr val="000000"/>
                </a:solidFill>
                <a:latin typeface="Century Gothic" panose="020B0502020202020204" pitchFamily="34" charset="0"/>
              </a:rPr>
              <a:t>i niematerialne</a:t>
            </a:r>
            <a:r>
              <a:rPr lang="pl-PL" sz="1200" dirty="0">
                <a:solidFill>
                  <a:srgbClr val="000000"/>
                </a:solidFill>
                <a:latin typeface="Century Gothic" panose="020B0502020202020204" pitchFamily="34" charset="0"/>
              </a:rPr>
              <a:t>, a także </a:t>
            </a:r>
            <a:r>
              <a:rPr lang="pl-PL" sz="1200" dirty="0" smtClean="0">
                <a:solidFill>
                  <a:srgbClr val="000000"/>
                </a:solidFill>
                <a:latin typeface="Century Gothic" panose="020B0502020202020204" pitchFamily="34" charset="0"/>
              </a:rPr>
              <a:t>warunki instytucjonalne pozwalające </a:t>
            </a:r>
            <a:r>
              <a:rPr lang="pl-PL" sz="1200" dirty="0">
                <a:solidFill>
                  <a:srgbClr val="000000"/>
                </a:solidFill>
                <a:latin typeface="Century Gothic" panose="020B0502020202020204" pitchFamily="34" charset="0"/>
              </a:rPr>
              <a:t>pełnić im rolę centrów </a:t>
            </a:r>
            <a:r>
              <a:rPr lang="pl-PL" sz="1200" dirty="0" smtClean="0">
                <a:solidFill>
                  <a:srgbClr val="000000"/>
                </a:solidFill>
                <a:latin typeface="Century Gothic" panose="020B0502020202020204" pitchFamily="34" charset="0"/>
              </a:rPr>
              <a:t>kulturotwórczych.</a:t>
            </a:r>
          </a:p>
          <a:p>
            <a:endParaRPr lang="pl-PL" sz="1400" dirty="0" smtClean="0">
              <a:solidFill>
                <a:srgbClr val="000000"/>
              </a:solidFill>
              <a:latin typeface="Century Gothic" panose="020B0502020202020204" pitchFamily="34" charset="0"/>
            </a:endParaRPr>
          </a:p>
          <a:p>
            <a:r>
              <a:rPr lang="pl-PL" sz="1400" b="1" dirty="0" smtClean="0">
                <a:solidFill>
                  <a:srgbClr val="000000"/>
                </a:solidFill>
                <a:latin typeface="Century Gothic" panose="020B0502020202020204" pitchFamily="34" charset="0"/>
              </a:rPr>
              <a:t>Sieć ośrodków historycznych tworzą: </a:t>
            </a:r>
            <a:endParaRPr lang="pl-PL" sz="1400" dirty="0">
              <a:solidFill>
                <a:srgbClr val="000000"/>
              </a:solidFill>
              <a:latin typeface="Century Gothic" panose="020B0502020202020204" pitchFamily="34" charset="0"/>
            </a:endParaRPr>
          </a:p>
          <a:p>
            <a:pPr marL="285750" indent="-285750">
              <a:buFont typeface="Wingdings" panose="05000000000000000000" pitchFamily="2" charset="2"/>
              <a:buChar char="v"/>
            </a:pPr>
            <a:r>
              <a:rPr lang="pl-PL" sz="1400" b="1" dirty="0" smtClean="0">
                <a:solidFill>
                  <a:srgbClr val="000000"/>
                </a:solidFill>
                <a:latin typeface="Century Gothic" panose="020B0502020202020204" pitchFamily="34" charset="0"/>
              </a:rPr>
              <a:t>1 </a:t>
            </a:r>
            <a:r>
              <a:rPr lang="pl-PL" sz="1400" b="1" dirty="0">
                <a:solidFill>
                  <a:srgbClr val="000000"/>
                </a:solidFill>
                <a:latin typeface="Century Gothic" panose="020B0502020202020204" pitchFamily="34" charset="0"/>
              </a:rPr>
              <a:t>ośrodek o randze europejskiej</a:t>
            </a:r>
            <a:r>
              <a:rPr lang="pl-PL" sz="1400" dirty="0">
                <a:solidFill>
                  <a:srgbClr val="000000"/>
                </a:solidFill>
                <a:latin typeface="Century Gothic" panose="020B0502020202020204" pitchFamily="34" charset="0"/>
              </a:rPr>
              <a:t>: </a:t>
            </a:r>
            <a:r>
              <a:rPr lang="pl-PL" sz="1100" dirty="0">
                <a:solidFill>
                  <a:srgbClr val="000000"/>
                </a:solidFill>
                <a:latin typeface="Century Gothic" panose="020B0502020202020204" pitchFamily="34" charset="0"/>
              </a:rPr>
              <a:t>Łódź;</a:t>
            </a:r>
            <a:r>
              <a:rPr lang="pl-PL" sz="1200" dirty="0">
                <a:solidFill>
                  <a:srgbClr val="000000"/>
                </a:solidFill>
                <a:latin typeface="Century Gothic" panose="020B0502020202020204" pitchFamily="34" charset="0"/>
              </a:rPr>
              <a:t> </a:t>
            </a:r>
            <a:endParaRPr lang="pl-PL" sz="1400" dirty="0" smtClean="0">
              <a:solidFill>
                <a:srgbClr val="000000"/>
              </a:solidFill>
              <a:latin typeface="Century Gothic" panose="020B0502020202020204" pitchFamily="34" charset="0"/>
            </a:endParaRPr>
          </a:p>
          <a:p>
            <a:pPr marL="285750" indent="-285750">
              <a:buFont typeface="Wingdings" panose="05000000000000000000" pitchFamily="2" charset="2"/>
              <a:buChar char="v"/>
            </a:pPr>
            <a:r>
              <a:rPr lang="pl-PL" sz="1400" b="1" dirty="0" smtClean="0">
                <a:solidFill>
                  <a:srgbClr val="000000"/>
                </a:solidFill>
                <a:latin typeface="Century Gothic" panose="020B0502020202020204" pitchFamily="34" charset="0"/>
              </a:rPr>
              <a:t>5 </a:t>
            </a:r>
            <a:r>
              <a:rPr lang="pl-PL" sz="1400" b="1" dirty="0">
                <a:solidFill>
                  <a:srgbClr val="000000"/>
                </a:solidFill>
                <a:latin typeface="Century Gothic" panose="020B0502020202020204" pitchFamily="34" charset="0"/>
              </a:rPr>
              <a:t>ośrodków o randze krajowej</a:t>
            </a:r>
            <a:r>
              <a:rPr lang="pl-PL" sz="1400" dirty="0">
                <a:solidFill>
                  <a:srgbClr val="000000"/>
                </a:solidFill>
                <a:latin typeface="Century Gothic" panose="020B0502020202020204" pitchFamily="34" charset="0"/>
              </a:rPr>
              <a:t>: </a:t>
            </a:r>
            <a:r>
              <a:rPr lang="pl-PL" sz="1100" dirty="0">
                <a:solidFill>
                  <a:srgbClr val="000000"/>
                </a:solidFill>
                <a:latin typeface="Century Gothic" panose="020B0502020202020204" pitchFamily="34" charset="0"/>
              </a:rPr>
              <a:t>Łowicz, Łęczyca, Piotrków Trybunalski, Sieradz, </a:t>
            </a:r>
            <a:r>
              <a:rPr lang="pl-PL" sz="1100" dirty="0" smtClean="0">
                <a:solidFill>
                  <a:srgbClr val="000000"/>
                </a:solidFill>
                <a:latin typeface="Century Gothic" panose="020B0502020202020204" pitchFamily="34" charset="0"/>
              </a:rPr>
              <a:t>Wieluń;</a:t>
            </a:r>
          </a:p>
          <a:p>
            <a:pPr marL="285750" indent="-285750">
              <a:buFont typeface="Wingdings" panose="05000000000000000000" pitchFamily="2" charset="2"/>
              <a:buChar char="v"/>
            </a:pPr>
            <a:r>
              <a:rPr lang="pl-PL" sz="1400" b="1" dirty="0" smtClean="0">
                <a:solidFill>
                  <a:srgbClr val="000000"/>
                </a:solidFill>
                <a:latin typeface="Century Gothic" panose="020B0502020202020204" pitchFamily="34" charset="0"/>
              </a:rPr>
              <a:t>11 </a:t>
            </a:r>
            <a:r>
              <a:rPr lang="pl-PL" sz="1400" b="1" dirty="0">
                <a:solidFill>
                  <a:srgbClr val="000000"/>
                </a:solidFill>
                <a:latin typeface="Century Gothic" panose="020B0502020202020204" pitchFamily="34" charset="0"/>
              </a:rPr>
              <a:t>ośrodków o randze regionalnej: </a:t>
            </a:r>
            <a:r>
              <a:rPr lang="pl-PL" sz="1100" dirty="0">
                <a:solidFill>
                  <a:srgbClr val="000000"/>
                </a:solidFill>
                <a:latin typeface="Century Gothic" panose="020B0502020202020204" pitchFamily="34" charset="0"/>
              </a:rPr>
              <a:t>Kutno, Opoczno, Pabianice, Radomsko, Rawa Mazowiecka, Skierniewice, Tomaszów Mazowiecki, Uniejów, Wieruszów, Wolbórz, Zgierz; </a:t>
            </a:r>
            <a:endParaRPr lang="pl-PL" sz="1200" dirty="0" smtClean="0">
              <a:solidFill>
                <a:srgbClr val="000000"/>
              </a:solidFill>
              <a:latin typeface="Century Gothic" panose="020B0502020202020204" pitchFamily="34" charset="0"/>
            </a:endParaRPr>
          </a:p>
          <a:p>
            <a:pPr marL="285750" indent="-285750">
              <a:buFont typeface="Wingdings" panose="05000000000000000000" pitchFamily="2" charset="2"/>
              <a:buChar char="v"/>
            </a:pPr>
            <a:r>
              <a:rPr lang="pl-PL" sz="1400" b="1" dirty="0" smtClean="0">
                <a:solidFill>
                  <a:srgbClr val="000000"/>
                </a:solidFill>
                <a:latin typeface="Century Gothic" panose="020B0502020202020204" pitchFamily="34" charset="0"/>
              </a:rPr>
              <a:t>49 </a:t>
            </a:r>
            <a:r>
              <a:rPr lang="pl-PL" sz="1400" b="1" dirty="0">
                <a:solidFill>
                  <a:srgbClr val="000000"/>
                </a:solidFill>
                <a:latin typeface="Century Gothic" panose="020B0502020202020204" pitchFamily="34" charset="0"/>
              </a:rPr>
              <a:t>ośrodków o randze lokalnej</a:t>
            </a:r>
            <a:r>
              <a:rPr lang="pl-PL" sz="1400" dirty="0">
                <a:solidFill>
                  <a:srgbClr val="000000"/>
                </a:solidFill>
                <a:latin typeface="Century Gothic" panose="020B0502020202020204" pitchFamily="34" charset="0"/>
              </a:rPr>
              <a:t>: </a:t>
            </a:r>
            <a:r>
              <a:rPr lang="pl-PL" sz="1100" dirty="0">
                <a:solidFill>
                  <a:srgbClr val="000000"/>
                </a:solidFill>
                <a:latin typeface="Century Gothic" panose="020B0502020202020204" pitchFamily="34" charset="0"/>
              </a:rPr>
              <a:t>Aleksandrów Łódzki, Bełchatów, Biała Rawska, Będków, Białaczów, Błaszki, Bolesławiec, Bolimów, Brzeziny, Burzenin, Drzewica, Działoszyn, Gidle, Głowno, Gorzkowice, Grabów, Inowłódz, Jeżów, Kamieńsk, Kiernozia, Konstantynów Łódzki, Krośniewice, Lutomiersk, Łask, Oporów, Osjaków, Ozorków, Pajęczno, Parzęczew, Piątek, Poddębice, Poświętne, Przedbórz, Rozprza, Spała, Stryków, Sulejów, Szadek, Tuszyn, Ujazd, Warta, Widawa, Zduny, Zduńska Wola, Zelów, Złoczew, Żarnów, Żychlin, Żytno. </a:t>
            </a:r>
          </a:p>
        </p:txBody>
      </p:sp>
      <p:pic>
        <p:nvPicPr>
          <p:cNvPr id="12" name="Obraz 11" descr="logo czb.jpg"/>
          <p:cNvPicPr>
            <a:picLocks noChangeAspect="1"/>
          </p:cNvPicPr>
          <p:nvPr/>
        </p:nvPicPr>
        <p:blipFill rotWithShape="1">
          <a:blip r:embed="rId5" cstate="print"/>
          <a:srcRect t="13661" b="18129"/>
          <a:stretch/>
        </p:blipFill>
        <p:spPr>
          <a:xfrm>
            <a:off x="8360225" y="6451231"/>
            <a:ext cx="783774" cy="420625"/>
          </a:xfrm>
          <a:prstGeom prst="rect">
            <a:avLst/>
          </a:prstGeom>
        </p:spPr>
      </p:pic>
      <p:pic>
        <p:nvPicPr>
          <p:cNvPr id="4" name="Obraz 3"/>
          <p:cNvPicPr>
            <a:picLocks noChangeAspect="1"/>
          </p:cNvPicPr>
          <p:nvPr/>
        </p:nvPicPr>
        <p:blipFill rotWithShape="1">
          <a:blip r:embed="rId6" cstate="print">
            <a:extLst>
              <a:ext uri="{28A0092B-C50C-407E-A947-70E740481C1C}">
                <a14:useLocalDpi xmlns:a14="http://schemas.microsoft.com/office/drawing/2010/main" val="0"/>
              </a:ext>
            </a:extLst>
          </a:blip>
          <a:srcRect l="66132" t="5517" b="37105"/>
          <a:stretch/>
        </p:blipFill>
        <p:spPr>
          <a:xfrm>
            <a:off x="3" y="927809"/>
            <a:ext cx="1898446" cy="2091552"/>
          </a:xfrm>
          <a:prstGeom prst="rect">
            <a:avLst/>
          </a:prstGeom>
        </p:spPr>
      </p:pic>
      <p:pic>
        <p:nvPicPr>
          <p:cNvPr id="13" name="Obraz 12" descr="papier wybrany.jpg"/>
          <p:cNvPicPr>
            <a:picLocks noChangeAspect="1"/>
          </p:cNvPicPr>
          <p:nvPr/>
        </p:nvPicPr>
        <p:blipFill rotWithShape="1">
          <a:blip r:embed="rId7" cstate="print"/>
          <a:srcRect l="52996" t="86358" r="32621" b="9704"/>
          <a:stretch/>
        </p:blipFill>
        <p:spPr>
          <a:xfrm>
            <a:off x="7273611" y="6451231"/>
            <a:ext cx="1086614" cy="420625"/>
          </a:xfrm>
          <a:prstGeom prst="rect">
            <a:avLst/>
          </a:prstGeom>
        </p:spPr>
      </p:pic>
    </p:spTree>
    <p:extLst>
      <p:ext uri="{BB962C8B-B14F-4D97-AF65-F5344CB8AC3E}">
        <p14:creationId xmlns:p14="http://schemas.microsoft.com/office/powerpoint/2010/main" val="24453301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7" name="Grupa 46"/>
          <p:cNvGrpSpPr/>
          <p:nvPr/>
        </p:nvGrpSpPr>
        <p:grpSpPr>
          <a:xfrm>
            <a:off x="1" y="-20267"/>
            <a:ext cx="9144002" cy="948076"/>
            <a:chOff x="0" y="-7383"/>
            <a:chExt cx="9144002" cy="948076"/>
          </a:xfrm>
        </p:grpSpPr>
        <p:sp>
          <p:nvSpPr>
            <p:cNvPr id="57" name="Prostokąt 56"/>
            <p:cNvSpPr/>
            <p:nvPr/>
          </p:nvSpPr>
          <p:spPr>
            <a:xfrm>
              <a:off x="1" y="823640"/>
              <a:ext cx="9144001" cy="117053"/>
            </a:xfrm>
            <a:prstGeom prst="rect">
              <a:avLst/>
            </a:prstGeom>
            <a:solidFill>
              <a:srgbClr val="6633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66" name="Prostokąt 65"/>
            <p:cNvSpPr/>
            <p:nvPr/>
          </p:nvSpPr>
          <p:spPr>
            <a:xfrm>
              <a:off x="0" y="-7383"/>
              <a:ext cx="9144000" cy="832883"/>
            </a:xfrm>
            <a:prstGeom prst="rect">
              <a:avLst/>
            </a:prstGeom>
            <a:solidFill>
              <a:srgbClr val="542A00">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sp>
        <p:nvSpPr>
          <p:cNvPr id="45" name="Prostokąt 44"/>
          <p:cNvSpPr/>
          <p:nvPr/>
        </p:nvSpPr>
        <p:spPr>
          <a:xfrm>
            <a:off x="3" y="-10160"/>
            <a:ext cx="9144000" cy="369332"/>
          </a:xfrm>
          <a:prstGeom prst="rect">
            <a:avLst/>
          </a:prstGeom>
        </p:spPr>
        <p:txBody>
          <a:bodyPr wrap="square">
            <a:spAutoFit/>
          </a:bodyPr>
          <a:lstStyle/>
          <a:p>
            <a:pPr algn="ctr"/>
            <a:r>
              <a:rPr lang="pl-PL" b="1" dirty="0">
                <a:solidFill>
                  <a:schemeClr val="bg1"/>
                </a:solidFill>
                <a:latin typeface="Century Gothic" panose="020B0502020202020204" pitchFamily="34" charset="0"/>
              </a:rPr>
              <a:t>SIEĆ </a:t>
            </a:r>
            <a:r>
              <a:rPr lang="pl-PL" b="1" dirty="0" smtClean="0">
                <a:solidFill>
                  <a:schemeClr val="bg1"/>
                </a:solidFill>
                <a:latin typeface="Century Gothic" panose="020B0502020202020204" pitchFamily="34" charset="0"/>
              </a:rPr>
              <a:t>OŚRODKÓW </a:t>
            </a:r>
            <a:r>
              <a:rPr lang="pl-PL" b="1" dirty="0">
                <a:solidFill>
                  <a:schemeClr val="bg1"/>
                </a:solidFill>
                <a:latin typeface="Century Gothic" panose="020B0502020202020204" pitchFamily="34" charset="0"/>
              </a:rPr>
              <a:t>HISTORYCZNYCH</a:t>
            </a:r>
            <a:endParaRPr lang="en-US" b="1" dirty="0">
              <a:solidFill>
                <a:schemeClr val="bg1"/>
              </a:solidFill>
              <a:latin typeface="Century Gothic" panose="020B0502020202020204" pitchFamily="34" charset="0"/>
            </a:endParaRPr>
          </a:p>
        </p:txBody>
      </p:sp>
      <p:pic>
        <p:nvPicPr>
          <p:cNvPr id="29" name="Obraz 28"/>
          <p:cNvPicPr>
            <a:picLocks noChangeAspect="1"/>
          </p:cNvPicPr>
          <p:nvPr/>
        </p:nvPicPr>
        <p:blipFill rotWithShape="1">
          <a:blip r:embed="rId3" cstate="print">
            <a:extLst>
              <a:ext uri="{28A0092B-C50C-407E-A947-70E740481C1C}">
                <a14:useLocalDpi xmlns:a14="http://schemas.microsoft.com/office/drawing/2010/main" val="0"/>
              </a:ext>
            </a:extLst>
          </a:blip>
          <a:srcRect l="-96" t="81268" r="96" b="12201"/>
          <a:stretch/>
        </p:blipFill>
        <p:spPr>
          <a:xfrm>
            <a:off x="1" y="6453554"/>
            <a:ext cx="9144000" cy="398425"/>
          </a:xfrm>
          <a:prstGeom prst="rect">
            <a:avLst/>
          </a:prstGeom>
        </p:spPr>
      </p:pic>
      <p:sp>
        <p:nvSpPr>
          <p:cNvPr id="7" name="Prostokąt 6"/>
          <p:cNvSpPr/>
          <p:nvPr/>
        </p:nvSpPr>
        <p:spPr>
          <a:xfrm>
            <a:off x="0" y="435534"/>
            <a:ext cx="9143999" cy="338554"/>
          </a:xfrm>
          <a:prstGeom prst="rect">
            <a:avLst/>
          </a:prstGeom>
        </p:spPr>
        <p:txBody>
          <a:bodyPr wrap="square">
            <a:spAutoFit/>
          </a:bodyPr>
          <a:lstStyle/>
          <a:p>
            <a:pPr algn="ctr"/>
            <a:r>
              <a:rPr lang="pl-PL" sz="1600" b="1" dirty="0" smtClean="0">
                <a:solidFill>
                  <a:schemeClr val="bg1"/>
                </a:solidFill>
                <a:latin typeface="Century Gothic" panose="020B0502020202020204" pitchFamily="34" charset="0"/>
              </a:rPr>
              <a:t>OBSZARY PRIORYTETOWE I PANORAMY W OŚRODKACH HISTORYCZNYCH </a:t>
            </a:r>
            <a:endParaRPr lang="pl-PL" sz="1600" b="1" dirty="0">
              <a:solidFill>
                <a:schemeClr val="bg1"/>
              </a:solidFill>
              <a:latin typeface="Century Gothic" panose="020B0502020202020204" pitchFamily="34" charset="0"/>
            </a:endParaRPr>
          </a:p>
        </p:txBody>
      </p:sp>
      <p:sp>
        <p:nvSpPr>
          <p:cNvPr id="10" name="Prostokąt 9"/>
          <p:cNvSpPr/>
          <p:nvPr/>
        </p:nvSpPr>
        <p:spPr>
          <a:xfrm>
            <a:off x="427599" y="999000"/>
            <a:ext cx="7255816" cy="523220"/>
          </a:xfrm>
          <a:prstGeom prst="rect">
            <a:avLst/>
          </a:prstGeom>
        </p:spPr>
        <p:txBody>
          <a:bodyPr wrap="square">
            <a:spAutoFit/>
          </a:bodyPr>
          <a:lstStyle/>
          <a:p>
            <a:r>
              <a:rPr lang="pl-PL" sz="1400" b="1" dirty="0">
                <a:solidFill>
                  <a:srgbClr val="000000"/>
                </a:solidFill>
                <a:latin typeface="Century Gothic" panose="020B0502020202020204" pitchFamily="34" charset="0"/>
              </a:rPr>
              <a:t>Obszary priorytetowe</a:t>
            </a:r>
            <a:r>
              <a:rPr lang="pl-PL" sz="1400" dirty="0">
                <a:solidFill>
                  <a:srgbClr val="000000"/>
                </a:solidFill>
                <a:latin typeface="Century Gothic" panose="020B0502020202020204" pitchFamily="34" charset="0"/>
              </a:rPr>
              <a:t> - wskazują najcenniejsze fragmenty układów przestrzennych oraz ich lokalizację w przestrzeni ośrodków w sieci. </a:t>
            </a:r>
            <a:endParaRPr lang="pl-PL" sz="1400" dirty="0">
              <a:latin typeface="Century Gothic" panose="020B0502020202020204" pitchFamily="34" charset="0"/>
            </a:endParaRPr>
          </a:p>
        </p:txBody>
      </p:sp>
      <p:pic>
        <p:nvPicPr>
          <p:cNvPr id="11" name="Obraz 10"/>
          <p:cNvPicPr>
            <a:picLocks noChangeAspect="1"/>
          </p:cNvPicPr>
          <p:nvPr/>
        </p:nvPicPr>
        <p:blipFill rotWithShape="1">
          <a:blip r:embed="rId4" cstate="print">
            <a:extLst>
              <a:ext uri="{28A0092B-C50C-407E-A947-70E740481C1C}">
                <a14:useLocalDpi xmlns:a14="http://schemas.microsoft.com/office/drawing/2010/main" val="0"/>
              </a:ext>
            </a:extLst>
          </a:blip>
          <a:srcRect l="6106" t="4308" r="5979" b="51576"/>
          <a:stretch/>
        </p:blipFill>
        <p:spPr bwMode="auto">
          <a:xfrm>
            <a:off x="110464" y="2000568"/>
            <a:ext cx="3980458" cy="3000261"/>
          </a:xfrm>
          <a:prstGeom prst="rect">
            <a:avLst/>
          </a:prstGeom>
          <a:noFill/>
          <a:ln>
            <a:noFill/>
          </a:ln>
          <a:extLst>
            <a:ext uri="{53640926-AAD7-44D8-BBD7-CCE9431645EC}">
              <a14:shadowObscured xmlns:a14="http://schemas.microsoft.com/office/drawing/2010/main"/>
            </a:ext>
          </a:extLst>
        </p:spPr>
      </p:pic>
      <p:sp>
        <p:nvSpPr>
          <p:cNvPr id="14" name="Prostokąt 13"/>
          <p:cNvSpPr/>
          <p:nvPr/>
        </p:nvSpPr>
        <p:spPr>
          <a:xfrm>
            <a:off x="217910" y="1624312"/>
            <a:ext cx="3409006" cy="307777"/>
          </a:xfrm>
          <a:prstGeom prst="rect">
            <a:avLst/>
          </a:prstGeom>
        </p:spPr>
        <p:txBody>
          <a:bodyPr wrap="square">
            <a:spAutoFit/>
          </a:bodyPr>
          <a:lstStyle/>
          <a:p>
            <a:pPr algn="ctr"/>
            <a:r>
              <a:rPr lang="pl-PL" sz="1400" b="1" dirty="0" smtClean="0">
                <a:solidFill>
                  <a:srgbClr val="000000"/>
                </a:solidFill>
                <a:latin typeface="Century Gothic" panose="020B0502020202020204" pitchFamily="34" charset="0"/>
              </a:rPr>
              <a:t>BIAŁA RAWSKA</a:t>
            </a:r>
            <a:endParaRPr lang="pl-PL" sz="1400" dirty="0">
              <a:latin typeface="Century Gothic" panose="020B0502020202020204" pitchFamily="34" charset="0"/>
            </a:endParaRPr>
          </a:p>
        </p:txBody>
      </p:sp>
      <p:pic>
        <p:nvPicPr>
          <p:cNvPr id="16" name="Obraz 15" descr="logo czb.jpg"/>
          <p:cNvPicPr>
            <a:picLocks noChangeAspect="1"/>
          </p:cNvPicPr>
          <p:nvPr/>
        </p:nvPicPr>
        <p:blipFill rotWithShape="1">
          <a:blip r:embed="rId5" cstate="print"/>
          <a:srcRect t="13661" b="18129"/>
          <a:stretch/>
        </p:blipFill>
        <p:spPr>
          <a:xfrm>
            <a:off x="8360225" y="6451231"/>
            <a:ext cx="783774" cy="420625"/>
          </a:xfrm>
          <a:prstGeom prst="rect">
            <a:avLst/>
          </a:prstGeom>
        </p:spPr>
      </p:pic>
      <p:pic>
        <p:nvPicPr>
          <p:cNvPr id="19" name="Obraz 18"/>
          <p:cNvPicPr>
            <a:picLocks noChangeAspect="1"/>
          </p:cNvPicPr>
          <p:nvPr/>
        </p:nvPicPr>
        <p:blipFill rotWithShape="1">
          <a:blip r:embed="rId6" cstate="print">
            <a:extLst>
              <a:ext uri="{28A0092B-C50C-407E-A947-70E740481C1C}">
                <a14:useLocalDpi xmlns:a14="http://schemas.microsoft.com/office/drawing/2010/main" val="0"/>
              </a:ext>
            </a:extLst>
          </a:blip>
          <a:srcRect l="8851" t="51764" r="60174" b="22521"/>
          <a:stretch/>
        </p:blipFill>
        <p:spPr bwMode="auto">
          <a:xfrm>
            <a:off x="2761611" y="3467891"/>
            <a:ext cx="1353860" cy="1530699"/>
          </a:xfrm>
          <a:prstGeom prst="rect">
            <a:avLst/>
          </a:prstGeom>
          <a:noFill/>
          <a:ln>
            <a:noFill/>
          </a:ln>
          <a:extLst>
            <a:ext uri="{53640926-AAD7-44D8-BBD7-CCE9431645EC}">
              <a14:shadowObscured xmlns:a14="http://schemas.microsoft.com/office/drawing/2010/main"/>
            </a:ext>
          </a:extLst>
        </p:spPr>
      </p:pic>
      <p:pic>
        <p:nvPicPr>
          <p:cNvPr id="17" name="Obraz 16" descr="papier wybrany.jpg"/>
          <p:cNvPicPr>
            <a:picLocks noChangeAspect="1"/>
          </p:cNvPicPr>
          <p:nvPr/>
        </p:nvPicPr>
        <p:blipFill rotWithShape="1">
          <a:blip r:embed="rId7" cstate="print"/>
          <a:srcRect l="52996" t="86358" r="32621" b="9704"/>
          <a:stretch/>
        </p:blipFill>
        <p:spPr>
          <a:xfrm>
            <a:off x="7273611" y="6451231"/>
            <a:ext cx="1086614" cy="420625"/>
          </a:xfrm>
          <a:prstGeom prst="rect">
            <a:avLst/>
          </a:prstGeom>
        </p:spPr>
      </p:pic>
      <p:pic>
        <p:nvPicPr>
          <p:cNvPr id="15" name="Obraz 14"/>
          <p:cNvPicPr/>
          <p:nvPr/>
        </p:nvPicPr>
        <p:blipFill rotWithShape="1">
          <a:blip r:embed="rId8"/>
          <a:srcRect l="80036" t="46426" r="4854" b="37818"/>
          <a:stretch/>
        </p:blipFill>
        <p:spPr bwMode="auto">
          <a:xfrm>
            <a:off x="4633906" y="2013157"/>
            <a:ext cx="4295302" cy="2081708"/>
          </a:xfrm>
          <a:prstGeom prst="rect">
            <a:avLst/>
          </a:prstGeom>
          <a:ln>
            <a:noFill/>
          </a:ln>
          <a:extLst>
            <a:ext uri="{53640926-AAD7-44D8-BBD7-CCE9431645EC}">
              <a14:shadowObscured xmlns:a14="http://schemas.microsoft.com/office/drawing/2010/main"/>
            </a:ext>
          </a:extLst>
        </p:spPr>
      </p:pic>
      <p:sp>
        <p:nvSpPr>
          <p:cNvPr id="18" name="Prostokąt 17"/>
          <p:cNvSpPr/>
          <p:nvPr/>
        </p:nvSpPr>
        <p:spPr>
          <a:xfrm>
            <a:off x="4492223" y="4210058"/>
            <a:ext cx="4628305" cy="552459"/>
          </a:xfrm>
          <a:prstGeom prst="rect">
            <a:avLst/>
          </a:prstGeom>
        </p:spPr>
        <p:txBody>
          <a:bodyPr wrap="square">
            <a:spAutoFit/>
          </a:bodyPr>
          <a:lstStyle/>
          <a:p>
            <a:pPr>
              <a:lnSpc>
                <a:spcPct val="115000"/>
              </a:lnSpc>
              <a:spcAft>
                <a:spcPts val="0"/>
              </a:spcAft>
            </a:pPr>
            <a:r>
              <a:rPr lang="pl-PL" sz="1200" b="1" dirty="0" smtClean="0">
                <a:latin typeface="Century Gothic" panose="020B0502020202020204" pitchFamily="34" charset="0"/>
              </a:rPr>
              <a:t>ZAGROŻENIA DLA MOŻLIWOŚCI </a:t>
            </a:r>
            <a:r>
              <a:rPr lang="pl-PL" sz="1400" b="1" dirty="0" smtClean="0">
                <a:latin typeface="Century Gothic" panose="020B0502020202020204" pitchFamily="34" charset="0"/>
              </a:rPr>
              <a:t>ZACHOWANIA</a:t>
            </a:r>
            <a:r>
              <a:rPr lang="pl-PL" sz="1200" b="1" dirty="0" smtClean="0">
                <a:latin typeface="Century Gothic" panose="020B0502020202020204" pitchFamily="34" charset="0"/>
              </a:rPr>
              <a:t> PANORAM ZIDENTYFIKOWANO W ODNIESIENIU DO ELEMENTÓW:</a:t>
            </a:r>
            <a:endParaRPr lang="pl-PL" sz="1200" b="1" dirty="0">
              <a:latin typeface="Century Gothic" panose="020B0502020202020204" pitchFamily="34" charset="0"/>
            </a:endParaRPr>
          </a:p>
        </p:txBody>
      </p:sp>
      <p:sp>
        <p:nvSpPr>
          <p:cNvPr id="20" name="Prostokąt 19"/>
          <p:cNvSpPr/>
          <p:nvPr/>
        </p:nvSpPr>
        <p:spPr>
          <a:xfrm>
            <a:off x="4492223" y="4787065"/>
            <a:ext cx="4518770" cy="1067985"/>
          </a:xfrm>
          <a:prstGeom prst="rect">
            <a:avLst/>
          </a:prstGeom>
        </p:spPr>
        <p:txBody>
          <a:bodyPr wrap="square">
            <a:spAutoFit/>
          </a:bodyPr>
          <a:lstStyle/>
          <a:p>
            <a:pPr marL="285750" lvl="0" indent="-285750">
              <a:lnSpc>
                <a:spcPct val="115000"/>
              </a:lnSpc>
              <a:spcAft>
                <a:spcPts val="400"/>
              </a:spcAft>
              <a:buFont typeface="Wingdings" panose="05000000000000000000" pitchFamily="2" charset="2"/>
              <a:buChar char="v"/>
            </a:pPr>
            <a:r>
              <a:rPr lang="pl-PL" sz="1200" dirty="0">
                <a:latin typeface="Century Gothic" panose="020B0502020202020204" pitchFamily="34" charset="0"/>
              </a:rPr>
              <a:t>dziedzictwa przyrodniczego w </a:t>
            </a:r>
            <a:r>
              <a:rPr lang="pl-PL" sz="1200" b="1" dirty="0">
                <a:latin typeface="Century Gothic" panose="020B0502020202020204" pitchFamily="34" charset="0"/>
              </a:rPr>
              <a:t>3 ośrodkach</a:t>
            </a:r>
            <a:r>
              <a:rPr lang="pl-PL" sz="1200" dirty="0">
                <a:latin typeface="Century Gothic" panose="020B0502020202020204" pitchFamily="34" charset="0"/>
              </a:rPr>
              <a:t>,</a:t>
            </a:r>
          </a:p>
          <a:p>
            <a:pPr marL="285750" lvl="0" indent="-285750">
              <a:lnSpc>
                <a:spcPct val="115000"/>
              </a:lnSpc>
              <a:spcAft>
                <a:spcPts val="400"/>
              </a:spcAft>
              <a:buFont typeface="Wingdings" panose="05000000000000000000" pitchFamily="2" charset="2"/>
              <a:buChar char="v"/>
            </a:pPr>
            <a:r>
              <a:rPr lang="pl-PL" sz="1200" dirty="0">
                <a:latin typeface="Century Gothic" panose="020B0502020202020204" pitchFamily="34" charset="0"/>
              </a:rPr>
              <a:t>dziedzictwa kulturowego w </a:t>
            </a:r>
            <a:r>
              <a:rPr lang="pl-PL" sz="1200" b="1" dirty="0">
                <a:latin typeface="Century Gothic" panose="020B0502020202020204" pitchFamily="34" charset="0"/>
              </a:rPr>
              <a:t>45 ośrodkach</a:t>
            </a:r>
            <a:r>
              <a:rPr lang="pl-PL" sz="1200" dirty="0">
                <a:latin typeface="Century Gothic" panose="020B0502020202020204" pitchFamily="34" charset="0"/>
              </a:rPr>
              <a:t>,</a:t>
            </a:r>
          </a:p>
          <a:p>
            <a:pPr marL="285750" lvl="0" indent="-285750">
              <a:lnSpc>
                <a:spcPct val="115000"/>
              </a:lnSpc>
              <a:spcAft>
                <a:spcPts val="400"/>
              </a:spcAft>
              <a:buFont typeface="Wingdings" panose="05000000000000000000" pitchFamily="2" charset="2"/>
              <a:buChar char="v"/>
            </a:pPr>
            <a:r>
              <a:rPr lang="pl-PL" sz="1200" dirty="0">
                <a:latin typeface="Century Gothic" panose="020B0502020202020204" pitchFamily="34" charset="0"/>
              </a:rPr>
              <a:t>fizjonomii krajobrazu w </a:t>
            </a:r>
            <a:r>
              <a:rPr lang="pl-PL" sz="1200" b="1" dirty="0">
                <a:latin typeface="Century Gothic" panose="020B0502020202020204" pitchFamily="34" charset="0"/>
              </a:rPr>
              <a:t>53 ośrodkach</a:t>
            </a:r>
            <a:r>
              <a:rPr lang="pl-PL" sz="1200" dirty="0">
                <a:latin typeface="Century Gothic" panose="020B0502020202020204" pitchFamily="34" charset="0"/>
              </a:rPr>
              <a:t>,</a:t>
            </a:r>
          </a:p>
          <a:p>
            <a:pPr marL="285750" indent="-285750">
              <a:spcAft>
                <a:spcPts val="400"/>
              </a:spcAft>
              <a:buFont typeface="Wingdings" panose="05000000000000000000" pitchFamily="2" charset="2"/>
              <a:buChar char="v"/>
            </a:pPr>
            <a:r>
              <a:rPr lang="pl-PL" sz="1200" dirty="0">
                <a:latin typeface="Century Gothic" panose="020B0502020202020204" pitchFamily="34" charset="0"/>
              </a:rPr>
              <a:t>akustycznych i zapachowych w </a:t>
            </a:r>
            <a:r>
              <a:rPr lang="pl-PL" sz="1200" b="1" dirty="0">
                <a:latin typeface="Century Gothic" panose="020B0502020202020204" pitchFamily="34" charset="0"/>
              </a:rPr>
              <a:t>23 </a:t>
            </a:r>
            <a:r>
              <a:rPr lang="pl-PL" sz="1200" b="1" dirty="0" smtClean="0">
                <a:latin typeface="Century Gothic" panose="020B0502020202020204" pitchFamily="34" charset="0"/>
              </a:rPr>
              <a:t>ośrodkach</a:t>
            </a:r>
            <a:r>
              <a:rPr lang="pl-PL" sz="1200" dirty="0" smtClean="0">
                <a:latin typeface="Century Gothic" panose="020B0502020202020204" pitchFamily="34" charset="0"/>
              </a:rPr>
              <a:t>.</a:t>
            </a:r>
            <a:endParaRPr lang="pl-PL" sz="1200" dirty="0">
              <a:latin typeface="Century Gothic" panose="020B0502020202020204" pitchFamily="34" charset="0"/>
            </a:endParaRPr>
          </a:p>
        </p:txBody>
      </p:sp>
      <p:sp>
        <p:nvSpPr>
          <p:cNvPr id="2" name="Prostokąt 1"/>
          <p:cNvSpPr/>
          <p:nvPr/>
        </p:nvSpPr>
        <p:spPr>
          <a:xfrm>
            <a:off x="6063927" y="1627414"/>
            <a:ext cx="1980378" cy="307777"/>
          </a:xfrm>
          <a:prstGeom prst="rect">
            <a:avLst/>
          </a:prstGeom>
        </p:spPr>
        <p:txBody>
          <a:bodyPr wrap="square">
            <a:spAutoFit/>
          </a:bodyPr>
          <a:lstStyle/>
          <a:p>
            <a:r>
              <a:rPr lang="pl-PL" sz="1400" b="1" dirty="0">
                <a:solidFill>
                  <a:srgbClr val="000000"/>
                </a:solidFill>
                <a:latin typeface="Century Gothic" panose="020B0502020202020204" pitchFamily="34" charset="0"/>
              </a:rPr>
              <a:t>OCENA PANORAM</a:t>
            </a:r>
          </a:p>
        </p:txBody>
      </p:sp>
    </p:spTree>
    <p:extLst>
      <p:ext uri="{BB962C8B-B14F-4D97-AF65-F5344CB8AC3E}">
        <p14:creationId xmlns:p14="http://schemas.microsoft.com/office/powerpoint/2010/main" val="99197490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7" name="Grupa 46"/>
          <p:cNvGrpSpPr/>
          <p:nvPr/>
        </p:nvGrpSpPr>
        <p:grpSpPr>
          <a:xfrm>
            <a:off x="1" y="-20267"/>
            <a:ext cx="9144002" cy="948076"/>
            <a:chOff x="0" y="-7383"/>
            <a:chExt cx="9144002" cy="948076"/>
          </a:xfrm>
        </p:grpSpPr>
        <p:sp>
          <p:nvSpPr>
            <p:cNvPr id="57" name="Prostokąt 56"/>
            <p:cNvSpPr/>
            <p:nvPr/>
          </p:nvSpPr>
          <p:spPr>
            <a:xfrm>
              <a:off x="1" y="823640"/>
              <a:ext cx="9144001" cy="117053"/>
            </a:xfrm>
            <a:prstGeom prst="rect">
              <a:avLst/>
            </a:prstGeom>
            <a:solidFill>
              <a:srgbClr val="6633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1600"/>
            </a:p>
          </p:txBody>
        </p:sp>
        <p:sp>
          <p:nvSpPr>
            <p:cNvPr id="66" name="Prostokąt 65"/>
            <p:cNvSpPr/>
            <p:nvPr/>
          </p:nvSpPr>
          <p:spPr>
            <a:xfrm>
              <a:off x="0" y="-7383"/>
              <a:ext cx="9144000" cy="832883"/>
            </a:xfrm>
            <a:prstGeom prst="rect">
              <a:avLst/>
            </a:prstGeom>
            <a:solidFill>
              <a:srgbClr val="542A00">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1400"/>
            </a:p>
          </p:txBody>
        </p:sp>
      </p:grpSp>
      <p:sp>
        <p:nvSpPr>
          <p:cNvPr id="45" name="Prostokąt 44"/>
          <p:cNvSpPr/>
          <p:nvPr/>
        </p:nvSpPr>
        <p:spPr>
          <a:xfrm>
            <a:off x="-1" y="200296"/>
            <a:ext cx="9144000" cy="338554"/>
          </a:xfrm>
          <a:prstGeom prst="rect">
            <a:avLst/>
          </a:prstGeom>
        </p:spPr>
        <p:txBody>
          <a:bodyPr wrap="square">
            <a:spAutoFit/>
          </a:bodyPr>
          <a:lstStyle/>
          <a:p>
            <a:pPr algn="ctr"/>
            <a:r>
              <a:rPr lang="pl-PL" sz="1600" b="1" dirty="0">
                <a:solidFill>
                  <a:schemeClr val="bg1"/>
                </a:solidFill>
                <a:latin typeface="Century Gothic" panose="020B0502020202020204" pitchFamily="34" charset="0"/>
              </a:rPr>
              <a:t>REWITALIZACJA W GMINACH </a:t>
            </a:r>
            <a:r>
              <a:rPr lang="pl-PL" sz="1600" b="1" dirty="0" smtClean="0">
                <a:solidFill>
                  <a:schemeClr val="bg1"/>
                </a:solidFill>
                <a:latin typeface="Century Gothic" panose="020B0502020202020204" pitchFamily="34" charset="0"/>
              </a:rPr>
              <a:t>I OŚRODKACH </a:t>
            </a:r>
            <a:r>
              <a:rPr lang="pl-PL" sz="1600" b="1" dirty="0">
                <a:solidFill>
                  <a:schemeClr val="bg1"/>
                </a:solidFill>
                <a:latin typeface="Century Gothic" panose="020B0502020202020204" pitchFamily="34" charset="0"/>
              </a:rPr>
              <a:t>HISTORYCZNYCH</a:t>
            </a:r>
            <a:endParaRPr lang="en-US" sz="1600" b="1" dirty="0">
              <a:solidFill>
                <a:schemeClr val="bg1"/>
              </a:solidFill>
              <a:latin typeface="Century Gothic" panose="020B0502020202020204" pitchFamily="34" charset="0"/>
            </a:endParaRPr>
          </a:p>
        </p:txBody>
      </p:sp>
      <p:pic>
        <p:nvPicPr>
          <p:cNvPr id="29" name="Obraz 28"/>
          <p:cNvPicPr>
            <a:picLocks noChangeAspect="1"/>
          </p:cNvPicPr>
          <p:nvPr/>
        </p:nvPicPr>
        <p:blipFill rotWithShape="1">
          <a:blip r:embed="rId3" cstate="print">
            <a:extLst>
              <a:ext uri="{28A0092B-C50C-407E-A947-70E740481C1C}">
                <a14:useLocalDpi xmlns:a14="http://schemas.microsoft.com/office/drawing/2010/main" val="0"/>
              </a:ext>
            </a:extLst>
          </a:blip>
          <a:srcRect l="-96" t="81268" r="96" b="12201"/>
          <a:stretch/>
        </p:blipFill>
        <p:spPr>
          <a:xfrm>
            <a:off x="1" y="6453554"/>
            <a:ext cx="9144000" cy="398425"/>
          </a:xfrm>
          <a:prstGeom prst="rect">
            <a:avLst/>
          </a:prstGeom>
        </p:spPr>
      </p:pic>
      <p:pic>
        <p:nvPicPr>
          <p:cNvPr id="2" name="Obraz 1"/>
          <p:cNvPicPr>
            <a:picLocks noChangeAspect="1"/>
          </p:cNvPicPr>
          <p:nvPr/>
        </p:nvPicPr>
        <p:blipFill rotWithShape="1">
          <a:blip r:embed="rId4" cstate="print">
            <a:extLst>
              <a:ext uri="{28A0092B-C50C-407E-A947-70E740481C1C}">
                <a14:useLocalDpi xmlns:a14="http://schemas.microsoft.com/office/drawing/2010/main" val="0"/>
              </a:ext>
            </a:extLst>
          </a:blip>
          <a:srcRect r="35832"/>
          <a:stretch/>
        </p:blipFill>
        <p:spPr>
          <a:xfrm>
            <a:off x="89248" y="968818"/>
            <a:ext cx="5215529" cy="5143127"/>
          </a:xfrm>
          <a:prstGeom prst="rect">
            <a:avLst/>
          </a:prstGeom>
        </p:spPr>
      </p:pic>
      <p:pic>
        <p:nvPicPr>
          <p:cNvPr id="8" name="Obraz 7"/>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79389" b="99373" l="64194" r="69733">
                        <a14:foregroundMark x1="66419" y1="80643" x2="66419" y2="80643"/>
                      </a14:backgroundRemoval>
                    </a14:imgEffect>
                  </a14:imgLayer>
                </a14:imgProps>
              </a:ext>
              <a:ext uri="{28A0092B-C50C-407E-A947-70E740481C1C}">
                <a14:useLocalDpi xmlns:a14="http://schemas.microsoft.com/office/drawing/2010/main" val="0"/>
              </a:ext>
            </a:extLst>
          </a:blip>
          <a:srcRect l="64236" t="79526" r="30430" b="790"/>
          <a:stretch/>
        </p:blipFill>
        <p:spPr>
          <a:xfrm>
            <a:off x="5399273" y="4484244"/>
            <a:ext cx="448212" cy="1043940"/>
          </a:xfrm>
          <a:prstGeom prst="rect">
            <a:avLst/>
          </a:prstGeom>
        </p:spPr>
      </p:pic>
      <p:sp>
        <p:nvSpPr>
          <p:cNvPr id="9" name="Prostokąt 8"/>
          <p:cNvSpPr/>
          <p:nvPr/>
        </p:nvSpPr>
        <p:spPr>
          <a:xfrm>
            <a:off x="5335156" y="951936"/>
            <a:ext cx="3452306" cy="738664"/>
          </a:xfrm>
          <a:prstGeom prst="rect">
            <a:avLst/>
          </a:prstGeom>
        </p:spPr>
        <p:txBody>
          <a:bodyPr wrap="square">
            <a:spAutoFit/>
          </a:bodyPr>
          <a:lstStyle/>
          <a:p>
            <a:r>
              <a:rPr lang="pl-PL" sz="1400" b="1" i="1" dirty="0" smtClean="0">
                <a:solidFill>
                  <a:srgbClr val="000000"/>
                </a:solidFill>
                <a:latin typeface="Century Gothic" panose="020B0502020202020204" pitchFamily="34" charset="0"/>
              </a:rPr>
              <a:t>REWITALIZACJA W OŚRODKACH HISTORYCZNYCH </a:t>
            </a:r>
            <a:r>
              <a:rPr lang="pl-PL" sz="1100" i="1" dirty="0" smtClean="0">
                <a:solidFill>
                  <a:srgbClr val="000000"/>
                </a:solidFill>
                <a:latin typeface="Century Gothic" panose="020B0502020202020204" pitchFamily="34" charset="0"/>
              </a:rPr>
              <a:t>(</a:t>
            </a:r>
            <a:r>
              <a:rPr lang="pl-PL" sz="1100" i="1" dirty="0">
                <a:solidFill>
                  <a:srgbClr val="000000"/>
                </a:solidFill>
                <a:latin typeface="Century Gothic" panose="020B0502020202020204" pitchFamily="34" charset="0"/>
              </a:rPr>
              <a:t>na 31.12.2023 r.)</a:t>
            </a:r>
          </a:p>
          <a:p>
            <a:endParaRPr lang="pl-PL" sz="1400" b="1" dirty="0">
              <a:latin typeface="Century Gothic" panose="020B0502020202020204" pitchFamily="34" charset="0"/>
            </a:endParaRPr>
          </a:p>
        </p:txBody>
      </p:sp>
      <p:sp>
        <p:nvSpPr>
          <p:cNvPr id="10" name="Prostokąt 9"/>
          <p:cNvSpPr/>
          <p:nvPr/>
        </p:nvSpPr>
        <p:spPr>
          <a:xfrm>
            <a:off x="5884429" y="1413771"/>
            <a:ext cx="3259570" cy="646331"/>
          </a:xfrm>
          <a:prstGeom prst="rect">
            <a:avLst/>
          </a:prstGeom>
        </p:spPr>
        <p:txBody>
          <a:bodyPr wrap="square">
            <a:spAutoFit/>
          </a:bodyPr>
          <a:lstStyle/>
          <a:p>
            <a:r>
              <a:rPr lang="pl-PL" sz="1200" i="1" dirty="0" smtClean="0">
                <a:solidFill>
                  <a:srgbClr val="000000"/>
                </a:solidFill>
                <a:latin typeface="Century Gothic" panose="020B0502020202020204" pitchFamily="34" charset="0"/>
              </a:rPr>
              <a:t>Ośrodki historyczne, w których </a:t>
            </a:r>
            <a:r>
              <a:rPr lang="pl-PL" sz="1200" i="1" dirty="0" err="1" smtClean="0">
                <a:solidFill>
                  <a:srgbClr val="000000"/>
                </a:solidFill>
                <a:latin typeface="Century Gothic" panose="020B0502020202020204" pitchFamily="34" charset="0"/>
              </a:rPr>
              <a:t>zdelimitowano</a:t>
            </a:r>
            <a:r>
              <a:rPr lang="pl-PL" sz="1200" i="1" dirty="0" smtClean="0">
                <a:solidFill>
                  <a:srgbClr val="000000"/>
                </a:solidFill>
                <a:latin typeface="Century Gothic" panose="020B0502020202020204" pitchFamily="34" charset="0"/>
              </a:rPr>
              <a:t> obszary rewitalizacji</a:t>
            </a:r>
            <a:br>
              <a:rPr lang="pl-PL" sz="1200" i="1" dirty="0" smtClean="0">
                <a:solidFill>
                  <a:srgbClr val="000000"/>
                </a:solidFill>
                <a:latin typeface="Century Gothic" panose="020B0502020202020204" pitchFamily="34" charset="0"/>
              </a:rPr>
            </a:br>
            <a:r>
              <a:rPr lang="pl-PL" sz="1200" i="1" dirty="0" smtClean="0">
                <a:solidFill>
                  <a:srgbClr val="000000"/>
                </a:solidFill>
                <a:latin typeface="Century Gothic" panose="020B0502020202020204" pitchFamily="34" charset="0"/>
              </a:rPr>
              <a:t>w GPR</a:t>
            </a:r>
            <a:endParaRPr lang="pl-PL" sz="1100" dirty="0">
              <a:latin typeface="Century Gothic" panose="020B0502020202020204" pitchFamily="34" charset="0"/>
            </a:endParaRPr>
          </a:p>
        </p:txBody>
      </p:sp>
      <p:sp>
        <p:nvSpPr>
          <p:cNvPr id="11" name="Prostokąt 10"/>
          <p:cNvSpPr/>
          <p:nvPr/>
        </p:nvSpPr>
        <p:spPr>
          <a:xfrm>
            <a:off x="5895553" y="2066531"/>
            <a:ext cx="2948310" cy="276999"/>
          </a:xfrm>
          <a:prstGeom prst="rect">
            <a:avLst/>
          </a:prstGeom>
        </p:spPr>
        <p:txBody>
          <a:bodyPr wrap="square">
            <a:spAutoFit/>
          </a:bodyPr>
          <a:lstStyle/>
          <a:p>
            <a:r>
              <a:rPr lang="pl-PL" sz="1200" i="1" dirty="0" smtClean="0">
                <a:solidFill>
                  <a:srgbClr val="000000"/>
                </a:solidFill>
                <a:latin typeface="Century Gothic" panose="020B0502020202020204" pitchFamily="34" charset="0"/>
              </a:rPr>
              <a:t>Pozostałe ośrodki historyczne</a:t>
            </a:r>
            <a:endParaRPr lang="pl-PL" sz="1200" dirty="0">
              <a:latin typeface="Century Gothic" panose="020B0502020202020204" pitchFamily="34" charset="0"/>
            </a:endParaRPr>
          </a:p>
        </p:txBody>
      </p:sp>
      <p:sp>
        <p:nvSpPr>
          <p:cNvPr id="12" name="Prostokąt 11"/>
          <p:cNvSpPr/>
          <p:nvPr/>
        </p:nvSpPr>
        <p:spPr>
          <a:xfrm>
            <a:off x="5937033" y="2355786"/>
            <a:ext cx="2948311" cy="646331"/>
          </a:xfrm>
          <a:prstGeom prst="rect">
            <a:avLst/>
          </a:prstGeom>
        </p:spPr>
        <p:txBody>
          <a:bodyPr wrap="square">
            <a:spAutoFit/>
          </a:bodyPr>
          <a:lstStyle/>
          <a:p>
            <a:r>
              <a:rPr lang="pl-PL" sz="1200" i="1" dirty="0" smtClean="0">
                <a:solidFill>
                  <a:srgbClr val="000000"/>
                </a:solidFill>
                <a:latin typeface="Century Gothic" panose="020B0502020202020204" pitchFamily="34" charset="0"/>
              </a:rPr>
              <a:t>Ośrodki historyczne, w których obiekty reprezentatywne znajdują się w obszarze rewitalizacji</a:t>
            </a:r>
            <a:endParaRPr lang="pl-PL" sz="1200" dirty="0">
              <a:latin typeface="Century Gothic" panose="020B0502020202020204" pitchFamily="34" charset="0"/>
            </a:endParaRPr>
          </a:p>
        </p:txBody>
      </p:sp>
      <p:sp>
        <p:nvSpPr>
          <p:cNvPr id="14" name="Prostokąt 13"/>
          <p:cNvSpPr/>
          <p:nvPr/>
        </p:nvSpPr>
        <p:spPr>
          <a:xfrm>
            <a:off x="5922309" y="3048495"/>
            <a:ext cx="2948311" cy="646331"/>
          </a:xfrm>
          <a:prstGeom prst="rect">
            <a:avLst/>
          </a:prstGeom>
        </p:spPr>
        <p:txBody>
          <a:bodyPr wrap="square">
            <a:spAutoFit/>
          </a:bodyPr>
          <a:lstStyle/>
          <a:p>
            <a:r>
              <a:rPr lang="pl-PL" sz="1200" i="1" dirty="0" smtClean="0">
                <a:solidFill>
                  <a:srgbClr val="000000"/>
                </a:solidFill>
                <a:latin typeface="Century Gothic" panose="020B0502020202020204" pitchFamily="34" charset="0"/>
              </a:rPr>
              <a:t>Gminy, które nie posiadają ośrodka historycznego, ale mają wyznaczone obszary rewitalizacji</a:t>
            </a:r>
            <a:endParaRPr lang="pl-PL" sz="1200" dirty="0">
              <a:latin typeface="Century Gothic" panose="020B0502020202020204" pitchFamily="34" charset="0"/>
            </a:endParaRPr>
          </a:p>
        </p:txBody>
      </p:sp>
      <p:pic>
        <p:nvPicPr>
          <p:cNvPr id="17" name="Obraz 16"/>
          <p:cNvPicPr>
            <a:picLocks noChangeAspect="1"/>
          </p:cNvPicPr>
          <p:nvPr/>
        </p:nvPicPr>
        <p:blipFill rotWithShape="1">
          <a:blip r:embed="rId7" cstate="print">
            <a:extLst>
              <a:ext uri="{28A0092B-C50C-407E-A947-70E740481C1C}">
                <a14:useLocalDpi xmlns:a14="http://schemas.microsoft.com/office/drawing/2010/main" val="0"/>
              </a:ext>
            </a:extLst>
          </a:blip>
          <a:srcRect l="65561" t="7363" r="29543" b="88205"/>
          <a:stretch/>
        </p:blipFill>
        <p:spPr>
          <a:xfrm>
            <a:off x="5417374" y="1535815"/>
            <a:ext cx="504000" cy="287905"/>
          </a:xfrm>
          <a:prstGeom prst="rect">
            <a:avLst/>
          </a:prstGeom>
        </p:spPr>
      </p:pic>
      <p:pic>
        <p:nvPicPr>
          <p:cNvPr id="18" name="Obraz 17"/>
          <p:cNvPicPr>
            <a:picLocks noChangeAspect="1"/>
          </p:cNvPicPr>
          <p:nvPr/>
        </p:nvPicPr>
        <p:blipFill rotWithShape="1">
          <a:blip r:embed="rId8" cstate="print">
            <a:extLst>
              <a:ext uri="{28A0092B-C50C-407E-A947-70E740481C1C}">
                <a14:useLocalDpi xmlns:a14="http://schemas.microsoft.com/office/drawing/2010/main" val="0"/>
              </a:ext>
            </a:extLst>
          </a:blip>
          <a:srcRect l="65561" t="15896" r="29543" b="79412"/>
          <a:stretch/>
        </p:blipFill>
        <p:spPr>
          <a:xfrm>
            <a:off x="5418309" y="2064780"/>
            <a:ext cx="504000" cy="304800"/>
          </a:xfrm>
          <a:prstGeom prst="rect">
            <a:avLst/>
          </a:prstGeom>
        </p:spPr>
      </p:pic>
      <p:pic>
        <p:nvPicPr>
          <p:cNvPr id="20" name="Obraz 19"/>
          <p:cNvPicPr>
            <a:picLocks noChangeAspect="1"/>
          </p:cNvPicPr>
          <p:nvPr/>
        </p:nvPicPr>
        <p:blipFill rotWithShape="1">
          <a:blip r:embed="rId9" cstate="print">
            <a:extLst>
              <a:ext uri="{28A0092B-C50C-407E-A947-70E740481C1C}">
                <a14:useLocalDpi xmlns:a14="http://schemas.microsoft.com/office/drawing/2010/main" val="0"/>
              </a:ext>
            </a:extLst>
          </a:blip>
          <a:srcRect l="65561" t="21733" r="29543" b="73458"/>
          <a:stretch/>
        </p:blipFill>
        <p:spPr>
          <a:xfrm>
            <a:off x="5418309" y="2444167"/>
            <a:ext cx="504000" cy="312421"/>
          </a:xfrm>
          <a:prstGeom prst="rect">
            <a:avLst/>
          </a:prstGeom>
        </p:spPr>
      </p:pic>
      <p:sp>
        <p:nvSpPr>
          <p:cNvPr id="24" name="Prostokąt 23"/>
          <p:cNvSpPr/>
          <p:nvPr/>
        </p:nvSpPr>
        <p:spPr>
          <a:xfrm>
            <a:off x="5331333" y="4162728"/>
            <a:ext cx="3452306" cy="276999"/>
          </a:xfrm>
          <a:prstGeom prst="rect">
            <a:avLst/>
          </a:prstGeom>
        </p:spPr>
        <p:txBody>
          <a:bodyPr wrap="square">
            <a:spAutoFit/>
          </a:bodyPr>
          <a:lstStyle/>
          <a:p>
            <a:r>
              <a:rPr lang="pl-PL" sz="1200" b="1" i="1" dirty="0" smtClean="0">
                <a:solidFill>
                  <a:srgbClr val="000000"/>
                </a:solidFill>
                <a:latin typeface="Century Gothic" panose="020B0502020202020204" pitchFamily="34" charset="0"/>
              </a:rPr>
              <a:t>RANGA OŚRODKA HISTORYCZNEGO</a:t>
            </a:r>
            <a:endParaRPr lang="pl-PL" sz="1200" b="1" dirty="0">
              <a:latin typeface="Century Gothic" panose="020B0502020202020204" pitchFamily="34" charset="0"/>
            </a:endParaRPr>
          </a:p>
        </p:txBody>
      </p:sp>
      <p:sp>
        <p:nvSpPr>
          <p:cNvPr id="25" name="Prostokąt 24"/>
          <p:cNvSpPr/>
          <p:nvPr/>
        </p:nvSpPr>
        <p:spPr>
          <a:xfrm>
            <a:off x="5860402" y="4449646"/>
            <a:ext cx="2948310" cy="276999"/>
          </a:xfrm>
          <a:prstGeom prst="rect">
            <a:avLst/>
          </a:prstGeom>
        </p:spPr>
        <p:txBody>
          <a:bodyPr wrap="square">
            <a:spAutoFit/>
          </a:bodyPr>
          <a:lstStyle/>
          <a:p>
            <a:r>
              <a:rPr lang="pl-PL" sz="1200" i="1" dirty="0" smtClean="0">
                <a:solidFill>
                  <a:srgbClr val="000000"/>
                </a:solidFill>
                <a:latin typeface="Century Gothic" panose="020B0502020202020204" pitchFamily="34" charset="0"/>
              </a:rPr>
              <a:t>Lokalna</a:t>
            </a:r>
            <a:endParaRPr lang="pl-PL" sz="1200" dirty="0">
              <a:latin typeface="Century Gothic" panose="020B0502020202020204" pitchFamily="34" charset="0"/>
            </a:endParaRPr>
          </a:p>
        </p:txBody>
      </p:sp>
      <p:sp>
        <p:nvSpPr>
          <p:cNvPr id="26" name="Prostokąt 25"/>
          <p:cNvSpPr/>
          <p:nvPr/>
        </p:nvSpPr>
        <p:spPr>
          <a:xfrm>
            <a:off x="5842600" y="4620705"/>
            <a:ext cx="2948310" cy="276999"/>
          </a:xfrm>
          <a:prstGeom prst="rect">
            <a:avLst/>
          </a:prstGeom>
        </p:spPr>
        <p:txBody>
          <a:bodyPr wrap="square">
            <a:spAutoFit/>
          </a:bodyPr>
          <a:lstStyle/>
          <a:p>
            <a:r>
              <a:rPr lang="pl-PL" sz="1200" i="1" dirty="0" smtClean="0">
                <a:solidFill>
                  <a:srgbClr val="000000"/>
                </a:solidFill>
                <a:latin typeface="Century Gothic" panose="020B0502020202020204" pitchFamily="34" charset="0"/>
              </a:rPr>
              <a:t>Regionalna</a:t>
            </a:r>
            <a:endParaRPr lang="pl-PL" sz="1200" dirty="0">
              <a:latin typeface="Century Gothic" panose="020B0502020202020204" pitchFamily="34" charset="0"/>
            </a:endParaRPr>
          </a:p>
        </p:txBody>
      </p:sp>
      <p:sp>
        <p:nvSpPr>
          <p:cNvPr id="27" name="Prostokąt 26"/>
          <p:cNvSpPr/>
          <p:nvPr/>
        </p:nvSpPr>
        <p:spPr>
          <a:xfrm>
            <a:off x="5858260" y="4864067"/>
            <a:ext cx="2948310" cy="276999"/>
          </a:xfrm>
          <a:prstGeom prst="rect">
            <a:avLst/>
          </a:prstGeom>
        </p:spPr>
        <p:txBody>
          <a:bodyPr wrap="square">
            <a:spAutoFit/>
          </a:bodyPr>
          <a:lstStyle/>
          <a:p>
            <a:r>
              <a:rPr lang="pl-PL" sz="1200" i="1" dirty="0" smtClean="0">
                <a:solidFill>
                  <a:srgbClr val="000000"/>
                </a:solidFill>
                <a:latin typeface="Century Gothic" panose="020B0502020202020204" pitchFamily="34" charset="0"/>
              </a:rPr>
              <a:t>Krajowa</a:t>
            </a:r>
            <a:endParaRPr lang="pl-PL" sz="1200" dirty="0">
              <a:latin typeface="Century Gothic" panose="020B0502020202020204" pitchFamily="34" charset="0"/>
            </a:endParaRPr>
          </a:p>
        </p:txBody>
      </p:sp>
      <p:sp>
        <p:nvSpPr>
          <p:cNvPr id="28" name="Prostokąt 27"/>
          <p:cNvSpPr/>
          <p:nvPr/>
        </p:nvSpPr>
        <p:spPr>
          <a:xfrm>
            <a:off x="5872116" y="5173483"/>
            <a:ext cx="2948310" cy="276999"/>
          </a:xfrm>
          <a:prstGeom prst="rect">
            <a:avLst/>
          </a:prstGeom>
        </p:spPr>
        <p:txBody>
          <a:bodyPr wrap="square">
            <a:spAutoFit/>
          </a:bodyPr>
          <a:lstStyle/>
          <a:p>
            <a:r>
              <a:rPr lang="pl-PL" sz="1200" i="1" dirty="0" smtClean="0">
                <a:solidFill>
                  <a:srgbClr val="000000"/>
                </a:solidFill>
                <a:latin typeface="Century Gothic" panose="020B0502020202020204" pitchFamily="34" charset="0"/>
              </a:rPr>
              <a:t>Europejska</a:t>
            </a:r>
            <a:endParaRPr lang="pl-PL" sz="1200" dirty="0">
              <a:latin typeface="Century Gothic" panose="020B0502020202020204" pitchFamily="34" charset="0"/>
            </a:endParaRPr>
          </a:p>
        </p:txBody>
      </p:sp>
      <p:pic>
        <p:nvPicPr>
          <p:cNvPr id="31" name="Obraz 30" descr="logo czb.jpg"/>
          <p:cNvPicPr>
            <a:picLocks noChangeAspect="1"/>
          </p:cNvPicPr>
          <p:nvPr/>
        </p:nvPicPr>
        <p:blipFill rotWithShape="1">
          <a:blip r:embed="rId10" cstate="print"/>
          <a:srcRect t="13661" b="18129"/>
          <a:stretch/>
        </p:blipFill>
        <p:spPr>
          <a:xfrm>
            <a:off x="8360225" y="6451231"/>
            <a:ext cx="783774" cy="420625"/>
          </a:xfrm>
          <a:prstGeom prst="rect">
            <a:avLst/>
          </a:prstGeom>
        </p:spPr>
      </p:pic>
      <p:pic>
        <p:nvPicPr>
          <p:cNvPr id="32" name="Obraz 31"/>
          <p:cNvPicPr>
            <a:picLocks noChangeAspect="1"/>
          </p:cNvPicPr>
          <p:nvPr/>
        </p:nvPicPr>
        <p:blipFill rotWithShape="1">
          <a:blip r:embed="rId9" cstate="print">
            <a:extLst>
              <a:ext uri="{28A0092B-C50C-407E-A947-70E740481C1C}">
                <a14:useLocalDpi xmlns:a14="http://schemas.microsoft.com/office/drawing/2010/main" val="0"/>
              </a:ext>
            </a:extLst>
          </a:blip>
          <a:srcRect l="65561" t="21733" r="29543" b="73458"/>
          <a:stretch/>
        </p:blipFill>
        <p:spPr>
          <a:xfrm>
            <a:off x="5433033" y="3234289"/>
            <a:ext cx="504000" cy="312421"/>
          </a:xfrm>
          <a:prstGeom prst="rect">
            <a:avLst/>
          </a:prstGeom>
        </p:spPr>
      </p:pic>
      <p:pic>
        <p:nvPicPr>
          <p:cNvPr id="33" name="Obraz 32"/>
          <p:cNvPicPr>
            <a:picLocks noChangeAspect="1"/>
          </p:cNvPicPr>
          <p:nvPr/>
        </p:nvPicPr>
        <p:blipFill rotWithShape="1">
          <a:blip r:embed="rId11" cstate="print">
            <a:extLst>
              <a:ext uri="{28A0092B-C50C-407E-A947-70E740481C1C}">
                <a14:useLocalDpi xmlns:a14="http://schemas.microsoft.com/office/drawing/2010/main" val="0"/>
              </a:ext>
            </a:extLst>
          </a:blip>
          <a:srcRect l="65055" t="37045" r="29535" b="57488"/>
          <a:stretch/>
        </p:blipFill>
        <p:spPr>
          <a:xfrm>
            <a:off x="5532415" y="3295498"/>
            <a:ext cx="290513" cy="185739"/>
          </a:xfrm>
          <a:prstGeom prst="rect">
            <a:avLst/>
          </a:prstGeom>
        </p:spPr>
      </p:pic>
      <p:pic>
        <p:nvPicPr>
          <p:cNvPr id="34" name="Obraz 33" descr="papier wybrany.jpg"/>
          <p:cNvPicPr>
            <a:picLocks noChangeAspect="1"/>
          </p:cNvPicPr>
          <p:nvPr/>
        </p:nvPicPr>
        <p:blipFill rotWithShape="1">
          <a:blip r:embed="rId12" cstate="print"/>
          <a:srcRect l="52996" t="86358" r="32621" b="9704"/>
          <a:stretch/>
        </p:blipFill>
        <p:spPr>
          <a:xfrm>
            <a:off x="7273611" y="6451231"/>
            <a:ext cx="1086614" cy="420625"/>
          </a:xfrm>
          <a:prstGeom prst="rect">
            <a:avLst/>
          </a:prstGeom>
        </p:spPr>
      </p:pic>
    </p:spTree>
    <p:extLst>
      <p:ext uri="{BB962C8B-B14F-4D97-AF65-F5344CB8AC3E}">
        <p14:creationId xmlns:p14="http://schemas.microsoft.com/office/powerpoint/2010/main" val="276545537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Obraz 8"/>
          <p:cNvPicPr>
            <a:picLocks noChangeAspect="1"/>
          </p:cNvPicPr>
          <p:nvPr/>
        </p:nvPicPr>
        <p:blipFill rotWithShape="1">
          <a:blip r:embed="rId3" cstate="print">
            <a:extLst>
              <a:ext uri="{28A0092B-C50C-407E-A947-70E740481C1C}">
                <a14:useLocalDpi xmlns:a14="http://schemas.microsoft.com/office/drawing/2010/main" val="0"/>
              </a:ext>
            </a:extLst>
          </a:blip>
          <a:srcRect l="-96" t="81268" r="96" b="12201"/>
          <a:stretch/>
        </p:blipFill>
        <p:spPr>
          <a:xfrm>
            <a:off x="1" y="6453554"/>
            <a:ext cx="9144000" cy="398425"/>
          </a:xfrm>
          <a:prstGeom prst="rect">
            <a:avLst/>
          </a:prstGeom>
        </p:spPr>
      </p:pic>
      <p:grpSp>
        <p:nvGrpSpPr>
          <p:cNvPr id="53" name="Grupa 52"/>
          <p:cNvGrpSpPr/>
          <p:nvPr/>
        </p:nvGrpSpPr>
        <p:grpSpPr>
          <a:xfrm>
            <a:off x="0" y="-7383"/>
            <a:ext cx="9144002" cy="948076"/>
            <a:chOff x="0" y="-7383"/>
            <a:chExt cx="9144002" cy="948076"/>
          </a:xfrm>
        </p:grpSpPr>
        <p:sp>
          <p:nvSpPr>
            <p:cNvPr id="54" name="Prostokąt 53"/>
            <p:cNvSpPr/>
            <p:nvPr/>
          </p:nvSpPr>
          <p:spPr>
            <a:xfrm>
              <a:off x="1" y="823640"/>
              <a:ext cx="9144001" cy="117053"/>
            </a:xfrm>
            <a:prstGeom prst="rect">
              <a:avLst/>
            </a:prstGeom>
            <a:solidFill>
              <a:srgbClr val="6633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white"/>
                </a:solidFill>
                <a:effectLst/>
                <a:uLnTx/>
                <a:uFillTx/>
                <a:latin typeface="Calibri"/>
                <a:ea typeface="+mn-ea"/>
                <a:cs typeface="+mn-cs"/>
              </a:endParaRPr>
            </a:p>
          </p:txBody>
        </p:sp>
        <p:sp>
          <p:nvSpPr>
            <p:cNvPr id="55" name="Prostokąt 54"/>
            <p:cNvSpPr/>
            <p:nvPr/>
          </p:nvSpPr>
          <p:spPr>
            <a:xfrm>
              <a:off x="0" y="-7383"/>
              <a:ext cx="9144000" cy="832883"/>
            </a:xfrm>
            <a:prstGeom prst="rect">
              <a:avLst/>
            </a:prstGeom>
            <a:solidFill>
              <a:srgbClr val="542A00">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37" name="Prostokąt 36"/>
          <p:cNvSpPr/>
          <p:nvPr/>
        </p:nvSpPr>
        <p:spPr>
          <a:xfrm>
            <a:off x="1" y="190959"/>
            <a:ext cx="9144000" cy="369332"/>
          </a:xfrm>
          <a:prstGeom prst="rect">
            <a:avLst/>
          </a:prstGeom>
        </p:spPr>
        <p:txBody>
          <a:bodyPr wrap="square">
            <a:spAutoFit/>
          </a:bodyPr>
          <a:lstStyle/>
          <a:p>
            <a:pPr algn="ctr"/>
            <a:r>
              <a:rPr lang="pl-PL" b="1" dirty="0">
                <a:solidFill>
                  <a:schemeClr val="bg1"/>
                </a:solidFill>
                <a:latin typeface="Century Gothic" panose="020B0502020202020204" pitchFamily="34" charset="0"/>
              </a:rPr>
              <a:t>WYZWANIA ROZWOJOWE W ZAKRESIE OPIEKI NAD ZABYTKAMI</a:t>
            </a:r>
          </a:p>
        </p:txBody>
      </p:sp>
      <p:sp>
        <p:nvSpPr>
          <p:cNvPr id="3" name="Prostokąt 2"/>
          <p:cNvSpPr/>
          <p:nvPr/>
        </p:nvSpPr>
        <p:spPr>
          <a:xfrm>
            <a:off x="319119" y="1312071"/>
            <a:ext cx="8278696" cy="3498394"/>
          </a:xfrm>
          <a:prstGeom prst="rect">
            <a:avLst/>
          </a:prstGeom>
        </p:spPr>
        <p:txBody>
          <a:bodyPr wrap="square">
            <a:spAutoFit/>
          </a:bodyPr>
          <a:lstStyle/>
          <a:p>
            <a:pPr marL="285750" indent="-285750" algn="just">
              <a:spcAft>
                <a:spcPts val="400"/>
              </a:spcAft>
              <a:buFont typeface="Wingdings" panose="05000000000000000000" pitchFamily="2" charset="2"/>
              <a:buChar char="v"/>
            </a:pPr>
            <a:r>
              <a:rPr lang="pl-PL" sz="1600" dirty="0" smtClean="0">
                <a:latin typeface="Century Gothic" panose="020B0502020202020204" pitchFamily="34" charset="0"/>
              </a:rPr>
              <a:t>Osiągnięcie  kompletności </a:t>
            </a:r>
            <a:r>
              <a:rPr lang="pl-PL" sz="1600" dirty="0">
                <a:latin typeface="Century Gothic" panose="020B0502020202020204" pitchFamily="34" charset="0"/>
              </a:rPr>
              <a:t>dokumentów tworzących uwarunkowania prawne </a:t>
            </a:r>
            <a:r>
              <a:rPr lang="pl-PL" sz="1600" dirty="0" smtClean="0">
                <a:latin typeface="Century Gothic" panose="020B0502020202020204" pitchFamily="34" charset="0"/>
              </a:rPr>
              <a:t>  i programowe </a:t>
            </a:r>
            <a:r>
              <a:rPr lang="pl-PL" sz="1600" dirty="0">
                <a:latin typeface="Century Gothic" panose="020B0502020202020204" pitchFamily="34" charset="0"/>
              </a:rPr>
              <a:t>na poszczególnych poziomach zarządzania zasobem dziedzictwa kulturowego, w tym krajobrazem;</a:t>
            </a:r>
            <a:endParaRPr lang="pl-PL" sz="1600" dirty="0" smtClean="0">
              <a:latin typeface="Century Gothic" panose="020B0502020202020204" pitchFamily="34" charset="0"/>
            </a:endParaRPr>
          </a:p>
          <a:p>
            <a:pPr marL="285750" indent="-285750" algn="just">
              <a:spcAft>
                <a:spcPts val="400"/>
              </a:spcAft>
              <a:buFont typeface="Wingdings" panose="05000000000000000000" pitchFamily="2" charset="2"/>
              <a:buChar char="v"/>
            </a:pPr>
            <a:r>
              <a:rPr lang="pl-PL" sz="1600" dirty="0">
                <a:latin typeface="Century Gothic" panose="020B0502020202020204" pitchFamily="34" charset="0"/>
              </a:rPr>
              <a:t>Uzyskanie możliwie kompletnego rozpoznania wartości zachowanego zasobu dziedzictwa materialnego i niematerialnego;</a:t>
            </a:r>
            <a:endParaRPr lang="pl-PL" sz="1600" dirty="0" smtClean="0">
              <a:latin typeface="Century Gothic" panose="020B0502020202020204" pitchFamily="34" charset="0"/>
            </a:endParaRPr>
          </a:p>
          <a:p>
            <a:pPr marL="285750" indent="-285750" algn="just">
              <a:spcAft>
                <a:spcPts val="400"/>
              </a:spcAft>
              <a:buFont typeface="Wingdings" panose="05000000000000000000" pitchFamily="2" charset="2"/>
              <a:buChar char="v"/>
            </a:pPr>
            <a:r>
              <a:rPr lang="pl-PL" sz="1600" dirty="0">
                <a:latin typeface="Century Gothic" panose="020B0502020202020204" pitchFamily="34" charset="0"/>
              </a:rPr>
              <a:t>Powstrzymanie </a:t>
            </a:r>
            <a:r>
              <a:rPr lang="pl-PL" sz="1600" dirty="0" smtClean="0">
                <a:latin typeface="Century Gothic" panose="020B0502020202020204" pitchFamily="34" charset="0"/>
              </a:rPr>
              <a:t>procesów degradacji </a:t>
            </a:r>
            <a:r>
              <a:rPr lang="pl-PL" sz="1600" dirty="0">
                <a:latin typeface="Century Gothic" panose="020B0502020202020204" pitchFamily="34" charset="0"/>
              </a:rPr>
              <a:t>historycznych układów przestrzennych na skutek unifikacji i deformacji ich struktur w procesie rozwoju przestrzennego;</a:t>
            </a:r>
            <a:endParaRPr lang="pl-PL" sz="1600" dirty="0" smtClean="0">
              <a:latin typeface="Century Gothic" panose="020B0502020202020204" pitchFamily="34" charset="0"/>
            </a:endParaRPr>
          </a:p>
          <a:p>
            <a:pPr marL="285750" indent="-285750" algn="just">
              <a:spcAft>
                <a:spcPts val="400"/>
              </a:spcAft>
              <a:buFont typeface="Wingdings" panose="05000000000000000000" pitchFamily="2" charset="2"/>
              <a:buChar char="v"/>
            </a:pPr>
            <a:r>
              <a:rPr lang="pl-PL" sz="1600" dirty="0">
                <a:latin typeface="Century Gothic" panose="020B0502020202020204" pitchFamily="34" charset="0"/>
              </a:rPr>
              <a:t>Zapewnienie należytej ochrony różnorodności kulturowej;</a:t>
            </a:r>
            <a:endParaRPr lang="pl-PL" sz="1600" dirty="0" smtClean="0">
              <a:latin typeface="Century Gothic" panose="020B0502020202020204" pitchFamily="34" charset="0"/>
            </a:endParaRPr>
          </a:p>
          <a:p>
            <a:pPr marL="285750" indent="-285750" algn="just">
              <a:spcAft>
                <a:spcPts val="400"/>
              </a:spcAft>
              <a:buFont typeface="Wingdings" panose="05000000000000000000" pitchFamily="2" charset="2"/>
              <a:buChar char="v"/>
            </a:pPr>
            <a:r>
              <a:rPr lang="pl-PL" sz="1600" dirty="0">
                <a:latin typeface="Century Gothic" panose="020B0502020202020204" pitchFamily="34" charset="0"/>
              </a:rPr>
              <a:t>Zapewnienie właściwego zagospodarowania i wykorzystania na cele użytkowe zasobu dziedzictwa, w tym </a:t>
            </a:r>
            <a:r>
              <a:rPr lang="pl-PL" sz="1600" dirty="0" smtClean="0">
                <a:latin typeface="Century Gothic" panose="020B0502020202020204" pitchFamily="34" charset="0"/>
              </a:rPr>
              <a:t>poprzemysłowego, z poszanowaniem                          i </a:t>
            </a:r>
            <a:r>
              <a:rPr lang="pl-PL" sz="1600" dirty="0">
                <a:latin typeface="Century Gothic" panose="020B0502020202020204" pitchFamily="34" charset="0"/>
              </a:rPr>
              <a:t>wyeksponowaniem jego wartości, poprzez rewaloryzację i rewitalizację, </a:t>
            </a:r>
            <a:r>
              <a:rPr lang="pl-PL" sz="1600" dirty="0" smtClean="0">
                <a:latin typeface="Century Gothic" panose="020B0502020202020204" pitchFamily="34" charset="0"/>
              </a:rPr>
              <a:t>           z </a:t>
            </a:r>
            <a:r>
              <a:rPr lang="pl-PL" sz="1600" dirty="0">
                <a:latin typeface="Century Gothic" panose="020B0502020202020204" pitchFamily="34" charset="0"/>
              </a:rPr>
              <a:t>uwzględnieniem likwidacji </a:t>
            </a:r>
            <a:r>
              <a:rPr lang="pl-PL" sz="1600" dirty="0" smtClean="0">
                <a:latin typeface="Century Gothic" panose="020B0502020202020204" pitchFamily="34" charset="0"/>
              </a:rPr>
              <a:t>barier i </a:t>
            </a:r>
            <a:r>
              <a:rPr lang="pl-PL" sz="1600" dirty="0">
                <a:latin typeface="Century Gothic" panose="020B0502020202020204" pitchFamily="34" charset="0"/>
              </a:rPr>
              <a:t>ograniczeń w dostępności oraz dostosowania oferty do potrzeb współczesnego społeczeństwa</a:t>
            </a:r>
            <a:r>
              <a:rPr lang="pl-PL" sz="1600" dirty="0" smtClean="0">
                <a:latin typeface="Century Gothic" panose="020B0502020202020204" pitchFamily="34" charset="0"/>
              </a:rPr>
              <a:t>;</a:t>
            </a:r>
          </a:p>
        </p:txBody>
      </p:sp>
      <p:pic>
        <p:nvPicPr>
          <p:cNvPr id="8" name="Obraz 7" descr="logo czb.jpg"/>
          <p:cNvPicPr>
            <a:picLocks noChangeAspect="1"/>
          </p:cNvPicPr>
          <p:nvPr/>
        </p:nvPicPr>
        <p:blipFill rotWithShape="1">
          <a:blip r:embed="rId4" cstate="print"/>
          <a:srcRect t="13661" b="18129"/>
          <a:stretch/>
        </p:blipFill>
        <p:spPr>
          <a:xfrm>
            <a:off x="8360225" y="6451231"/>
            <a:ext cx="783774" cy="420625"/>
          </a:xfrm>
          <a:prstGeom prst="rect">
            <a:avLst/>
          </a:prstGeom>
        </p:spPr>
      </p:pic>
      <p:pic>
        <p:nvPicPr>
          <p:cNvPr id="10" name="Obraz 9" descr="papier wybrany.jpg"/>
          <p:cNvPicPr>
            <a:picLocks noChangeAspect="1"/>
          </p:cNvPicPr>
          <p:nvPr/>
        </p:nvPicPr>
        <p:blipFill rotWithShape="1">
          <a:blip r:embed="rId5" cstate="print"/>
          <a:srcRect l="52996" t="86358" r="32621" b="9704"/>
          <a:stretch/>
        </p:blipFill>
        <p:spPr>
          <a:xfrm>
            <a:off x="7273611" y="6451231"/>
            <a:ext cx="1086614" cy="420625"/>
          </a:xfrm>
          <a:prstGeom prst="rect">
            <a:avLst/>
          </a:prstGeom>
        </p:spPr>
      </p:pic>
    </p:spTree>
    <p:extLst>
      <p:ext uri="{BB962C8B-B14F-4D97-AF65-F5344CB8AC3E}">
        <p14:creationId xmlns:p14="http://schemas.microsoft.com/office/powerpoint/2010/main" val="191999627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Obraz 8"/>
          <p:cNvPicPr>
            <a:picLocks noChangeAspect="1"/>
          </p:cNvPicPr>
          <p:nvPr/>
        </p:nvPicPr>
        <p:blipFill rotWithShape="1">
          <a:blip r:embed="rId3" cstate="print">
            <a:extLst>
              <a:ext uri="{28A0092B-C50C-407E-A947-70E740481C1C}">
                <a14:useLocalDpi xmlns:a14="http://schemas.microsoft.com/office/drawing/2010/main" val="0"/>
              </a:ext>
            </a:extLst>
          </a:blip>
          <a:srcRect l="-96" t="81268" r="96" b="12201"/>
          <a:stretch/>
        </p:blipFill>
        <p:spPr>
          <a:xfrm>
            <a:off x="1" y="6453554"/>
            <a:ext cx="9144000" cy="398425"/>
          </a:xfrm>
          <a:prstGeom prst="rect">
            <a:avLst/>
          </a:prstGeom>
        </p:spPr>
      </p:pic>
      <p:grpSp>
        <p:nvGrpSpPr>
          <p:cNvPr id="53" name="Grupa 52"/>
          <p:cNvGrpSpPr/>
          <p:nvPr/>
        </p:nvGrpSpPr>
        <p:grpSpPr>
          <a:xfrm>
            <a:off x="0" y="-7383"/>
            <a:ext cx="9144002" cy="948076"/>
            <a:chOff x="0" y="-7383"/>
            <a:chExt cx="9144002" cy="948076"/>
          </a:xfrm>
        </p:grpSpPr>
        <p:sp>
          <p:nvSpPr>
            <p:cNvPr id="54" name="Prostokąt 53"/>
            <p:cNvSpPr/>
            <p:nvPr/>
          </p:nvSpPr>
          <p:spPr>
            <a:xfrm>
              <a:off x="1" y="823640"/>
              <a:ext cx="9144001" cy="117053"/>
            </a:xfrm>
            <a:prstGeom prst="rect">
              <a:avLst/>
            </a:prstGeom>
            <a:solidFill>
              <a:srgbClr val="6633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white"/>
                </a:solidFill>
                <a:effectLst/>
                <a:uLnTx/>
                <a:uFillTx/>
                <a:latin typeface="Calibri"/>
                <a:ea typeface="+mn-ea"/>
                <a:cs typeface="+mn-cs"/>
              </a:endParaRPr>
            </a:p>
          </p:txBody>
        </p:sp>
        <p:sp>
          <p:nvSpPr>
            <p:cNvPr id="55" name="Prostokąt 54"/>
            <p:cNvSpPr/>
            <p:nvPr/>
          </p:nvSpPr>
          <p:spPr>
            <a:xfrm>
              <a:off x="0" y="-7383"/>
              <a:ext cx="9144000" cy="832883"/>
            </a:xfrm>
            <a:prstGeom prst="rect">
              <a:avLst/>
            </a:prstGeom>
            <a:solidFill>
              <a:srgbClr val="542A00">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37" name="Prostokąt 36"/>
          <p:cNvSpPr/>
          <p:nvPr/>
        </p:nvSpPr>
        <p:spPr>
          <a:xfrm>
            <a:off x="1" y="190959"/>
            <a:ext cx="9144000" cy="369332"/>
          </a:xfrm>
          <a:prstGeom prst="rect">
            <a:avLst/>
          </a:prstGeom>
        </p:spPr>
        <p:txBody>
          <a:bodyPr wrap="square">
            <a:spAutoFit/>
          </a:bodyPr>
          <a:lstStyle/>
          <a:p>
            <a:pPr algn="ctr"/>
            <a:r>
              <a:rPr lang="pl-PL" b="1" dirty="0" smtClean="0">
                <a:solidFill>
                  <a:schemeClr val="bg1"/>
                </a:solidFill>
                <a:latin typeface="Century Gothic" panose="020B0502020202020204" pitchFamily="34" charset="0"/>
              </a:rPr>
              <a:t>cd. WYZWANIA </a:t>
            </a:r>
            <a:r>
              <a:rPr lang="pl-PL" b="1" dirty="0">
                <a:solidFill>
                  <a:schemeClr val="bg1"/>
                </a:solidFill>
                <a:latin typeface="Century Gothic" panose="020B0502020202020204" pitchFamily="34" charset="0"/>
              </a:rPr>
              <a:t>ROZWOJOWE W ZAKRESIE OPIEKI NAD ZABYTKAMI</a:t>
            </a:r>
          </a:p>
        </p:txBody>
      </p:sp>
      <p:sp>
        <p:nvSpPr>
          <p:cNvPr id="3" name="Prostokąt 2"/>
          <p:cNvSpPr/>
          <p:nvPr/>
        </p:nvSpPr>
        <p:spPr>
          <a:xfrm>
            <a:off x="288435" y="1305931"/>
            <a:ext cx="8548719" cy="3005951"/>
          </a:xfrm>
          <a:prstGeom prst="rect">
            <a:avLst/>
          </a:prstGeom>
        </p:spPr>
        <p:txBody>
          <a:bodyPr wrap="square">
            <a:spAutoFit/>
          </a:bodyPr>
          <a:lstStyle/>
          <a:p>
            <a:pPr marL="285750" indent="-285750" algn="just">
              <a:spcAft>
                <a:spcPts val="400"/>
              </a:spcAft>
              <a:buFont typeface="Wingdings" panose="05000000000000000000" pitchFamily="2" charset="2"/>
              <a:buChar char="v"/>
            </a:pPr>
            <a:r>
              <a:rPr lang="pl-PL" sz="1600" dirty="0" smtClean="0">
                <a:latin typeface="Century Gothic" panose="020B0502020202020204" pitchFamily="34" charset="0"/>
              </a:rPr>
              <a:t>Uzyskanie </a:t>
            </a:r>
            <a:r>
              <a:rPr lang="pl-PL" sz="1600" dirty="0">
                <a:latin typeface="Century Gothic" panose="020B0502020202020204" pitchFamily="34" charset="0"/>
              </a:rPr>
              <a:t>optymalnego stanu zachowania i zabezpieczenia zabytków przed zagrożeniami, w tym przed skutkami zmian klimatycznych;</a:t>
            </a:r>
          </a:p>
          <a:p>
            <a:pPr marL="285750" indent="-285750" algn="just">
              <a:spcAft>
                <a:spcPts val="400"/>
              </a:spcAft>
              <a:buFont typeface="Wingdings" panose="05000000000000000000" pitchFamily="2" charset="2"/>
              <a:buChar char="v"/>
            </a:pPr>
            <a:r>
              <a:rPr lang="pl-PL" sz="1600" dirty="0" smtClean="0">
                <a:latin typeface="Century Gothic" panose="020B0502020202020204" pitchFamily="34" charset="0"/>
              </a:rPr>
              <a:t>Podniesienie </a:t>
            </a:r>
            <a:r>
              <a:rPr lang="pl-PL" sz="1600" dirty="0">
                <a:latin typeface="Century Gothic" panose="020B0502020202020204" pitchFamily="34" charset="0"/>
              </a:rPr>
              <a:t>jakości przestrzeni publicznych w historycznych układach przestrzennych, zwłaszcza w obszarach priorytetowych ośrodków historycznych oraz obiektach i obszarach reprezentatywnych;</a:t>
            </a:r>
            <a:endParaRPr lang="pl-PL" sz="1600" dirty="0" smtClean="0">
              <a:latin typeface="Century Gothic" panose="020B0502020202020204" pitchFamily="34" charset="0"/>
            </a:endParaRPr>
          </a:p>
          <a:p>
            <a:pPr marL="285750" indent="-285750" algn="just">
              <a:spcAft>
                <a:spcPts val="400"/>
              </a:spcAft>
              <a:buFont typeface="Wingdings" panose="05000000000000000000" pitchFamily="2" charset="2"/>
              <a:buChar char="v"/>
            </a:pPr>
            <a:r>
              <a:rPr lang="pl-PL" sz="1600" dirty="0">
                <a:latin typeface="Century Gothic" panose="020B0502020202020204" pitchFamily="34" charset="0"/>
              </a:rPr>
              <a:t>Osiągnięcie wystarczającego standardu infrastruktury kultury oraz poziomu wsparcia i zakresu współpracy instytucjonalnej</a:t>
            </a:r>
            <a:r>
              <a:rPr lang="pl-PL" sz="1600" dirty="0" smtClean="0">
                <a:latin typeface="Century Gothic" panose="020B0502020202020204" pitchFamily="34" charset="0"/>
              </a:rPr>
              <a:t>;</a:t>
            </a:r>
          </a:p>
          <a:p>
            <a:pPr marL="285750" indent="-285750" algn="just">
              <a:spcAft>
                <a:spcPts val="400"/>
              </a:spcAft>
              <a:buFont typeface="Wingdings" panose="05000000000000000000" pitchFamily="2" charset="2"/>
              <a:buChar char="v"/>
            </a:pPr>
            <a:r>
              <a:rPr lang="pl-PL" sz="1600" dirty="0">
                <a:latin typeface="Century Gothic" panose="020B0502020202020204" pitchFamily="34" charset="0"/>
              </a:rPr>
              <a:t>Podniesienie poziomu wykorzystania atutów dziedzictwa </a:t>
            </a:r>
            <a:r>
              <a:rPr lang="pl-PL" sz="1600" dirty="0" smtClean="0">
                <a:latin typeface="Century Gothic" panose="020B0502020202020204" pitchFamily="34" charset="0"/>
              </a:rPr>
              <a:t>materialnego</a:t>
            </a:r>
            <a:br>
              <a:rPr lang="pl-PL" sz="1600" dirty="0" smtClean="0">
                <a:latin typeface="Century Gothic" panose="020B0502020202020204" pitchFamily="34" charset="0"/>
              </a:rPr>
            </a:br>
            <a:r>
              <a:rPr lang="pl-PL" sz="1600" dirty="0" smtClean="0">
                <a:latin typeface="Century Gothic" panose="020B0502020202020204" pitchFamily="34" charset="0"/>
              </a:rPr>
              <a:t>i niematerialnego </a:t>
            </a:r>
            <a:r>
              <a:rPr lang="pl-PL" sz="1600" dirty="0">
                <a:latin typeface="Century Gothic" panose="020B0502020202020204" pitchFamily="34" charset="0"/>
              </a:rPr>
              <a:t>do kreowania marki Łódzkie;</a:t>
            </a:r>
            <a:endParaRPr lang="pl-PL" sz="1600" dirty="0" smtClean="0">
              <a:latin typeface="Century Gothic" panose="020B0502020202020204" pitchFamily="34" charset="0"/>
            </a:endParaRPr>
          </a:p>
          <a:p>
            <a:pPr marL="285750" indent="-285750" algn="just">
              <a:spcAft>
                <a:spcPts val="400"/>
              </a:spcAft>
              <a:buFont typeface="Wingdings" panose="05000000000000000000" pitchFamily="2" charset="2"/>
              <a:buChar char="v"/>
            </a:pPr>
            <a:r>
              <a:rPr lang="pl-PL" sz="1600" dirty="0">
                <a:latin typeface="Century Gothic" panose="020B0502020202020204" pitchFamily="34" charset="0"/>
              </a:rPr>
              <a:t>Utrzymanie ciągłości/cykliczności organizacji wydarzeń propagujących zasoby dziedzictwa </a:t>
            </a:r>
            <a:r>
              <a:rPr lang="pl-PL" sz="1600" dirty="0" smtClean="0">
                <a:latin typeface="Century Gothic" panose="020B0502020202020204" pitchFamily="34" charset="0"/>
              </a:rPr>
              <a:t>kulturowego.</a:t>
            </a:r>
          </a:p>
        </p:txBody>
      </p:sp>
      <p:pic>
        <p:nvPicPr>
          <p:cNvPr id="8" name="Obraz 7" descr="logo czb.jpg"/>
          <p:cNvPicPr>
            <a:picLocks noChangeAspect="1"/>
          </p:cNvPicPr>
          <p:nvPr/>
        </p:nvPicPr>
        <p:blipFill rotWithShape="1">
          <a:blip r:embed="rId4" cstate="print"/>
          <a:srcRect t="13661" b="18129"/>
          <a:stretch/>
        </p:blipFill>
        <p:spPr>
          <a:xfrm>
            <a:off x="8360225" y="6451231"/>
            <a:ext cx="783774" cy="420625"/>
          </a:xfrm>
          <a:prstGeom prst="rect">
            <a:avLst/>
          </a:prstGeom>
        </p:spPr>
      </p:pic>
      <p:pic>
        <p:nvPicPr>
          <p:cNvPr id="10" name="Obraz 9" descr="papier wybrany.jpg"/>
          <p:cNvPicPr>
            <a:picLocks noChangeAspect="1"/>
          </p:cNvPicPr>
          <p:nvPr/>
        </p:nvPicPr>
        <p:blipFill rotWithShape="1">
          <a:blip r:embed="rId5" cstate="print"/>
          <a:srcRect l="52996" t="86358" r="32621" b="9704"/>
          <a:stretch/>
        </p:blipFill>
        <p:spPr>
          <a:xfrm>
            <a:off x="7273611" y="6451231"/>
            <a:ext cx="1086614" cy="420625"/>
          </a:xfrm>
          <a:prstGeom prst="rect">
            <a:avLst/>
          </a:prstGeom>
        </p:spPr>
      </p:pic>
    </p:spTree>
    <p:extLst>
      <p:ext uri="{BB962C8B-B14F-4D97-AF65-F5344CB8AC3E}">
        <p14:creationId xmlns:p14="http://schemas.microsoft.com/office/powerpoint/2010/main" val="154215086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Obraz 30"/>
          <p:cNvPicPr>
            <a:picLocks noChangeAspect="1"/>
          </p:cNvPicPr>
          <p:nvPr/>
        </p:nvPicPr>
        <p:blipFill rotWithShape="1">
          <a:blip r:embed="rId3" cstate="print">
            <a:extLst>
              <a:ext uri="{28A0092B-C50C-407E-A947-70E740481C1C}">
                <a14:useLocalDpi xmlns:a14="http://schemas.microsoft.com/office/drawing/2010/main" val="0"/>
              </a:ext>
            </a:extLst>
          </a:blip>
          <a:srcRect l="-96" t="81268" r="96" b="12201"/>
          <a:stretch/>
        </p:blipFill>
        <p:spPr>
          <a:xfrm>
            <a:off x="1" y="6485879"/>
            <a:ext cx="9144000" cy="366100"/>
          </a:xfrm>
          <a:prstGeom prst="rect">
            <a:avLst/>
          </a:prstGeom>
        </p:spPr>
      </p:pic>
      <p:grpSp>
        <p:nvGrpSpPr>
          <p:cNvPr id="47" name="Grupa 46"/>
          <p:cNvGrpSpPr/>
          <p:nvPr/>
        </p:nvGrpSpPr>
        <p:grpSpPr>
          <a:xfrm>
            <a:off x="2" y="-85466"/>
            <a:ext cx="9144002" cy="608266"/>
            <a:chOff x="0" y="-7383"/>
            <a:chExt cx="9144002" cy="948076"/>
          </a:xfrm>
        </p:grpSpPr>
        <p:sp>
          <p:nvSpPr>
            <p:cNvPr id="57" name="Prostokąt 56"/>
            <p:cNvSpPr/>
            <p:nvPr/>
          </p:nvSpPr>
          <p:spPr>
            <a:xfrm>
              <a:off x="1" y="823640"/>
              <a:ext cx="9144001" cy="117053"/>
            </a:xfrm>
            <a:prstGeom prst="rect">
              <a:avLst/>
            </a:prstGeom>
            <a:solidFill>
              <a:srgbClr val="6633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66" name="Prostokąt 65"/>
            <p:cNvSpPr/>
            <p:nvPr/>
          </p:nvSpPr>
          <p:spPr>
            <a:xfrm>
              <a:off x="0" y="-7383"/>
              <a:ext cx="9144000" cy="832883"/>
            </a:xfrm>
            <a:prstGeom prst="rect">
              <a:avLst/>
            </a:prstGeom>
            <a:solidFill>
              <a:srgbClr val="542A00">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sp>
        <p:nvSpPr>
          <p:cNvPr id="45" name="Prostokąt 44"/>
          <p:cNvSpPr/>
          <p:nvPr/>
        </p:nvSpPr>
        <p:spPr>
          <a:xfrm>
            <a:off x="1" y="9654"/>
            <a:ext cx="9144000" cy="369332"/>
          </a:xfrm>
          <a:prstGeom prst="rect">
            <a:avLst/>
          </a:prstGeom>
        </p:spPr>
        <p:txBody>
          <a:bodyPr wrap="square">
            <a:spAutoFit/>
          </a:bodyPr>
          <a:lstStyle/>
          <a:p>
            <a:pPr algn="ctr"/>
            <a:r>
              <a:rPr lang="pl-PL" b="1" dirty="0" smtClean="0">
                <a:solidFill>
                  <a:schemeClr val="bg1"/>
                </a:solidFill>
                <a:latin typeface="Century Gothic" panose="020B0502020202020204" pitchFamily="34" charset="0"/>
              </a:rPr>
              <a:t>CELE WOJEWÓDZKIEGO PROGRAMU OPIEKI NAD ZABYTKAMI NA LATA 2020-2023</a:t>
            </a:r>
            <a:endParaRPr lang="en-US" b="1" i="1" dirty="0">
              <a:solidFill>
                <a:schemeClr val="bg1"/>
              </a:solidFill>
              <a:latin typeface="Century Gothic" panose="020B0502020202020204" pitchFamily="34" charset="0"/>
            </a:endParaRPr>
          </a:p>
        </p:txBody>
      </p:sp>
      <p:pic>
        <p:nvPicPr>
          <p:cNvPr id="10" name="Obraz 9" descr="logo czb.jpg"/>
          <p:cNvPicPr>
            <a:picLocks noChangeAspect="1"/>
          </p:cNvPicPr>
          <p:nvPr/>
        </p:nvPicPr>
        <p:blipFill rotWithShape="1">
          <a:blip r:embed="rId4" cstate="print"/>
          <a:srcRect t="13661" b="18129"/>
          <a:stretch/>
        </p:blipFill>
        <p:spPr>
          <a:xfrm>
            <a:off x="8360225" y="6451231"/>
            <a:ext cx="783774" cy="420625"/>
          </a:xfrm>
          <a:prstGeom prst="rect">
            <a:avLst/>
          </a:prstGeom>
        </p:spPr>
      </p:pic>
      <p:sp>
        <p:nvSpPr>
          <p:cNvPr id="3" name="pole tekstowe 2"/>
          <p:cNvSpPr txBox="1"/>
          <p:nvPr/>
        </p:nvSpPr>
        <p:spPr>
          <a:xfrm>
            <a:off x="532435" y="693783"/>
            <a:ext cx="8079130" cy="923330"/>
          </a:xfrm>
          <a:prstGeom prst="rect">
            <a:avLst/>
          </a:prstGeom>
          <a:solidFill>
            <a:schemeClr val="accent2">
              <a:lumMod val="50000"/>
            </a:schemeClr>
          </a:solidFill>
        </p:spPr>
        <p:txBody>
          <a:bodyPr wrap="square" rtlCol="0">
            <a:spAutoFit/>
          </a:bodyPr>
          <a:lstStyle/>
          <a:p>
            <a:pPr algn="ctr"/>
            <a:r>
              <a:rPr lang="pl-PL" b="1" dirty="0">
                <a:solidFill>
                  <a:schemeClr val="bg1"/>
                </a:solidFill>
                <a:latin typeface="Century Gothic" panose="020B0502020202020204" pitchFamily="34" charset="0"/>
              </a:rPr>
              <a:t>CEL STRATEGICZNY: ZACHOWANIE DLA PRZYSZŁYCH POKOLEŃ DZIEDZICTWA KULTUROWEGO REGIONU JAKO ISTOTNEJ CZĘŚCI SPUŚCIZNY DZIEJOWEJ </a:t>
            </a:r>
          </a:p>
        </p:txBody>
      </p:sp>
      <p:sp>
        <p:nvSpPr>
          <p:cNvPr id="12" name="pole tekstowe 11"/>
          <p:cNvSpPr txBox="1"/>
          <p:nvPr/>
        </p:nvSpPr>
        <p:spPr>
          <a:xfrm>
            <a:off x="44390" y="2020737"/>
            <a:ext cx="2952000" cy="1200329"/>
          </a:xfrm>
          <a:prstGeom prst="rect">
            <a:avLst/>
          </a:prstGeom>
          <a:solidFill>
            <a:srgbClr val="CC0000"/>
          </a:solidFill>
        </p:spPr>
        <p:txBody>
          <a:bodyPr wrap="square" rtlCol="0">
            <a:spAutoFit/>
          </a:bodyPr>
          <a:lstStyle/>
          <a:p>
            <a:pPr algn="ctr"/>
            <a:r>
              <a:rPr lang="pl-PL" dirty="0">
                <a:latin typeface="Century Gothic" panose="020B0502020202020204" pitchFamily="34" charset="0"/>
              </a:rPr>
              <a:t>Cel operacyjny 1. </a:t>
            </a:r>
            <a:r>
              <a:rPr lang="pl-PL" b="1" dirty="0" smtClean="0">
                <a:latin typeface="Century Gothic" panose="020B0502020202020204" pitchFamily="34" charset="0"/>
              </a:rPr>
              <a:t>ATRAKCYJNY KRAJOBRAZ </a:t>
            </a:r>
          </a:p>
          <a:p>
            <a:pPr algn="ctr"/>
            <a:r>
              <a:rPr lang="pl-PL" b="1" dirty="0" smtClean="0">
                <a:latin typeface="Century Gothic" panose="020B0502020202020204" pitchFamily="34" charset="0"/>
              </a:rPr>
              <a:t>KULTUROWY</a:t>
            </a:r>
            <a:endParaRPr lang="pl-PL" b="1" dirty="0">
              <a:latin typeface="Century Gothic" panose="020B0502020202020204" pitchFamily="34" charset="0"/>
            </a:endParaRPr>
          </a:p>
        </p:txBody>
      </p:sp>
      <p:sp>
        <p:nvSpPr>
          <p:cNvPr id="5" name="Prostokąt 4"/>
          <p:cNvSpPr/>
          <p:nvPr/>
        </p:nvSpPr>
        <p:spPr>
          <a:xfrm>
            <a:off x="6147270" y="2011501"/>
            <a:ext cx="2952000" cy="1477328"/>
          </a:xfrm>
          <a:prstGeom prst="rect">
            <a:avLst/>
          </a:prstGeom>
          <a:solidFill>
            <a:srgbClr val="FF9900"/>
          </a:solidFill>
        </p:spPr>
        <p:txBody>
          <a:bodyPr wrap="square">
            <a:spAutoFit/>
          </a:bodyPr>
          <a:lstStyle/>
          <a:p>
            <a:pPr algn="ctr"/>
            <a:r>
              <a:rPr lang="pl-PL" dirty="0">
                <a:latin typeface="Century Gothic" panose="020B0502020202020204" pitchFamily="34" charset="0"/>
              </a:rPr>
              <a:t>Cel operacyjny </a:t>
            </a:r>
            <a:r>
              <a:rPr lang="pl-PL" dirty="0" smtClean="0">
                <a:latin typeface="Century Gothic" panose="020B0502020202020204" pitchFamily="34" charset="0"/>
              </a:rPr>
              <a:t>3. </a:t>
            </a:r>
            <a:r>
              <a:rPr lang="pl-PL" b="1" dirty="0" smtClean="0">
                <a:latin typeface="Century Gothic" panose="020B0502020202020204" pitchFamily="34" charset="0"/>
              </a:rPr>
              <a:t>SPRAWNY </a:t>
            </a:r>
            <a:r>
              <a:rPr lang="pl-PL" b="1" dirty="0">
                <a:latin typeface="Century Gothic" panose="020B0502020202020204" pitchFamily="34" charset="0"/>
              </a:rPr>
              <a:t>SYSTEM </a:t>
            </a:r>
            <a:r>
              <a:rPr lang="pl-PL" b="1" dirty="0" smtClean="0">
                <a:latin typeface="Century Gothic" panose="020B0502020202020204" pitchFamily="34" charset="0"/>
              </a:rPr>
              <a:t>ZARZĄDZANIA OPIEKĄ NAD DZIEDZICTWEM </a:t>
            </a:r>
            <a:r>
              <a:rPr lang="pl-PL" b="1" dirty="0">
                <a:latin typeface="Century Gothic" panose="020B0502020202020204" pitchFamily="34" charset="0"/>
              </a:rPr>
              <a:t>KULTUROWYM</a:t>
            </a:r>
          </a:p>
        </p:txBody>
      </p:sp>
      <p:sp>
        <p:nvSpPr>
          <p:cNvPr id="6" name="Prostokąt 5"/>
          <p:cNvSpPr/>
          <p:nvPr/>
        </p:nvSpPr>
        <p:spPr>
          <a:xfrm>
            <a:off x="3096748" y="2011501"/>
            <a:ext cx="2952000" cy="1200329"/>
          </a:xfrm>
          <a:prstGeom prst="rect">
            <a:avLst/>
          </a:prstGeom>
          <a:solidFill>
            <a:srgbClr val="FFFF00"/>
          </a:solidFill>
        </p:spPr>
        <p:txBody>
          <a:bodyPr wrap="square">
            <a:spAutoFit/>
          </a:bodyPr>
          <a:lstStyle/>
          <a:p>
            <a:pPr lvl="0" algn="ctr"/>
            <a:r>
              <a:rPr lang="pl-PL" dirty="0">
                <a:latin typeface="Century Gothic" panose="020B0502020202020204" pitchFamily="34" charset="0"/>
                <a:ea typeface="Times New Roman" panose="02020603050405020304" pitchFamily="18" charset="0"/>
                <a:cs typeface="Times New Roman" panose="02020603050405020304" pitchFamily="18" charset="0"/>
              </a:rPr>
              <a:t>Cel operacyjny </a:t>
            </a:r>
            <a:r>
              <a:rPr lang="pl-PL" dirty="0" smtClean="0">
                <a:latin typeface="Century Gothic" panose="020B0502020202020204" pitchFamily="34" charset="0"/>
                <a:ea typeface="Times New Roman" panose="02020603050405020304" pitchFamily="18" charset="0"/>
                <a:cs typeface="Times New Roman" panose="02020603050405020304" pitchFamily="18" charset="0"/>
              </a:rPr>
              <a:t>2. </a:t>
            </a:r>
            <a:r>
              <a:rPr lang="pl-PL" b="1" dirty="0">
                <a:latin typeface="Century Gothic" panose="020B0502020202020204" pitchFamily="34" charset="0"/>
                <a:ea typeface="Times New Roman" panose="02020603050405020304" pitchFamily="18" charset="0"/>
                <a:cs typeface="Times New Roman" panose="02020603050405020304" pitchFamily="18" charset="0"/>
              </a:rPr>
              <a:t>TOŻSAMOŚĆ WIELOKULTUROWA REGIONU</a:t>
            </a:r>
            <a:endParaRPr lang="pl-PL" b="1" dirty="0">
              <a:latin typeface="Century Gothic" panose="020B0502020202020204" pitchFamily="34" charset="0"/>
            </a:endParaRPr>
          </a:p>
        </p:txBody>
      </p:sp>
      <p:sp>
        <p:nvSpPr>
          <p:cNvPr id="15" name="pole tekstowe 14"/>
          <p:cNvSpPr txBox="1"/>
          <p:nvPr/>
        </p:nvSpPr>
        <p:spPr>
          <a:xfrm>
            <a:off x="44628" y="3293443"/>
            <a:ext cx="2952000" cy="1077218"/>
          </a:xfrm>
          <a:prstGeom prst="rect">
            <a:avLst/>
          </a:prstGeom>
          <a:solidFill>
            <a:srgbClr val="FF4B4B"/>
          </a:solidFill>
        </p:spPr>
        <p:txBody>
          <a:bodyPr wrap="square" rtlCol="0">
            <a:spAutoFit/>
          </a:bodyPr>
          <a:lstStyle/>
          <a:p>
            <a:pPr algn="ctr"/>
            <a:r>
              <a:rPr lang="pl-PL" sz="1600" b="1" dirty="0">
                <a:latin typeface="Century Gothic" panose="020B0502020202020204" pitchFamily="34" charset="0"/>
              </a:rPr>
              <a:t>1.1. Tworzenie </a:t>
            </a:r>
            <a:r>
              <a:rPr lang="pl-PL" sz="1600" b="1" dirty="0" smtClean="0">
                <a:latin typeface="Century Gothic" panose="020B0502020202020204" pitchFamily="34" charset="0"/>
              </a:rPr>
              <a:t>uwarunkowań </a:t>
            </a:r>
            <a:r>
              <a:rPr lang="pl-PL" sz="1600" b="1" dirty="0">
                <a:latin typeface="Century Gothic" panose="020B0502020202020204" pitchFamily="34" charset="0"/>
              </a:rPr>
              <a:t>dla skutecznej ochrony dziedzictwa kulturowego</a:t>
            </a:r>
          </a:p>
        </p:txBody>
      </p:sp>
      <p:sp>
        <p:nvSpPr>
          <p:cNvPr id="16" name="pole tekstowe 15"/>
          <p:cNvSpPr txBox="1"/>
          <p:nvPr/>
        </p:nvSpPr>
        <p:spPr>
          <a:xfrm>
            <a:off x="44628" y="4443038"/>
            <a:ext cx="2952000" cy="1077218"/>
          </a:xfrm>
          <a:prstGeom prst="rect">
            <a:avLst/>
          </a:prstGeom>
          <a:solidFill>
            <a:srgbClr val="FF4B4B"/>
          </a:solidFill>
        </p:spPr>
        <p:txBody>
          <a:bodyPr wrap="square" rtlCol="0">
            <a:spAutoFit/>
          </a:bodyPr>
          <a:lstStyle/>
          <a:p>
            <a:pPr algn="ctr"/>
            <a:r>
              <a:rPr lang="pl-PL" sz="1600" b="1" dirty="0">
                <a:latin typeface="Century Gothic" panose="020B0502020202020204" pitchFamily="34" charset="0"/>
              </a:rPr>
              <a:t>1.2. Poprawa stanu zachowania </a:t>
            </a:r>
            <a:endParaRPr lang="pl-PL" sz="1600" b="1" dirty="0" smtClean="0">
              <a:latin typeface="Century Gothic" panose="020B0502020202020204" pitchFamily="34" charset="0"/>
            </a:endParaRPr>
          </a:p>
          <a:p>
            <a:pPr algn="ctr"/>
            <a:r>
              <a:rPr lang="pl-PL" sz="1600" b="1" dirty="0" smtClean="0">
                <a:latin typeface="Century Gothic" panose="020B0502020202020204" pitchFamily="34" charset="0"/>
              </a:rPr>
              <a:t>i zabezpieczenia </a:t>
            </a:r>
          </a:p>
          <a:p>
            <a:pPr algn="ctr"/>
            <a:r>
              <a:rPr lang="pl-PL" sz="1600" b="1" dirty="0" smtClean="0">
                <a:latin typeface="Century Gothic" panose="020B0502020202020204" pitchFamily="34" charset="0"/>
              </a:rPr>
              <a:t>zabytków</a:t>
            </a:r>
            <a:endParaRPr lang="pl-PL" sz="1600" b="1" dirty="0">
              <a:latin typeface="Century Gothic" panose="020B0502020202020204" pitchFamily="34" charset="0"/>
            </a:endParaRPr>
          </a:p>
        </p:txBody>
      </p:sp>
      <p:sp>
        <p:nvSpPr>
          <p:cNvPr id="17" name="pole tekstowe 16"/>
          <p:cNvSpPr txBox="1"/>
          <p:nvPr/>
        </p:nvSpPr>
        <p:spPr>
          <a:xfrm>
            <a:off x="6153487" y="3564456"/>
            <a:ext cx="2952000" cy="830997"/>
          </a:xfrm>
          <a:prstGeom prst="rect">
            <a:avLst/>
          </a:prstGeom>
          <a:solidFill>
            <a:srgbClr val="FFCC66"/>
          </a:solidFill>
        </p:spPr>
        <p:txBody>
          <a:bodyPr wrap="square" rtlCol="0">
            <a:spAutoFit/>
          </a:bodyPr>
          <a:lstStyle/>
          <a:p>
            <a:pPr algn="ctr"/>
            <a:r>
              <a:rPr lang="pl-PL" sz="1600" b="1" dirty="0" smtClean="0">
                <a:latin typeface="Century Gothic" panose="020B0502020202020204" pitchFamily="34" charset="0"/>
              </a:rPr>
              <a:t>3.1</a:t>
            </a:r>
            <a:r>
              <a:rPr lang="pl-PL" sz="1600" b="1" dirty="0">
                <a:latin typeface="Century Gothic" panose="020B0502020202020204" pitchFamily="34" charset="0"/>
              </a:rPr>
              <a:t>. </a:t>
            </a:r>
            <a:r>
              <a:rPr lang="pl-PL" sz="1600" b="1" dirty="0" smtClean="0">
                <a:latin typeface="Century Gothic" panose="020B0502020202020204" pitchFamily="34" charset="0"/>
              </a:rPr>
              <a:t>Tworzenie</a:t>
            </a:r>
            <a:br>
              <a:rPr lang="pl-PL" sz="1600" b="1" dirty="0" smtClean="0">
                <a:latin typeface="Century Gothic" panose="020B0502020202020204" pitchFamily="34" charset="0"/>
              </a:rPr>
            </a:br>
            <a:r>
              <a:rPr lang="pl-PL" sz="1600" b="1" dirty="0" smtClean="0">
                <a:latin typeface="Century Gothic" panose="020B0502020202020204" pitchFamily="34" charset="0"/>
              </a:rPr>
              <a:t>i </a:t>
            </a:r>
            <a:r>
              <a:rPr lang="pl-PL" sz="1600" b="1" dirty="0">
                <a:latin typeface="Century Gothic" panose="020B0502020202020204" pitchFamily="34" charset="0"/>
              </a:rPr>
              <a:t>udostępnianie cyfrowych baz danych oraz zasobów</a:t>
            </a:r>
          </a:p>
        </p:txBody>
      </p:sp>
      <p:sp>
        <p:nvSpPr>
          <p:cNvPr id="18" name="pole tekstowe 17"/>
          <p:cNvSpPr txBox="1"/>
          <p:nvPr/>
        </p:nvSpPr>
        <p:spPr>
          <a:xfrm>
            <a:off x="6147270" y="4471080"/>
            <a:ext cx="2952000" cy="1077218"/>
          </a:xfrm>
          <a:prstGeom prst="rect">
            <a:avLst/>
          </a:prstGeom>
          <a:solidFill>
            <a:srgbClr val="FFCC66"/>
          </a:solidFill>
        </p:spPr>
        <p:txBody>
          <a:bodyPr wrap="square" rtlCol="0">
            <a:spAutoFit/>
          </a:bodyPr>
          <a:lstStyle/>
          <a:p>
            <a:pPr algn="ctr"/>
            <a:r>
              <a:rPr lang="pl-PL" sz="1600" b="1" dirty="0" smtClean="0">
                <a:latin typeface="Century Gothic" panose="020B0502020202020204" pitchFamily="34" charset="0"/>
              </a:rPr>
              <a:t>3.2</a:t>
            </a:r>
            <a:r>
              <a:rPr lang="pl-PL" sz="1600" b="1" dirty="0">
                <a:latin typeface="Century Gothic" panose="020B0502020202020204" pitchFamily="34" charset="0"/>
              </a:rPr>
              <a:t>. </a:t>
            </a:r>
            <a:r>
              <a:rPr lang="pl-PL" sz="1600" b="1" dirty="0" smtClean="0">
                <a:latin typeface="Century Gothic" panose="020B0502020202020204" pitchFamily="34" charset="0"/>
              </a:rPr>
              <a:t>Wzmacnianie potencjału </a:t>
            </a:r>
            <a:r>
              <a:rPr lang="pl-PL" sz="1600" b="1" dirty="0">
                <a:latin typeface="Century Gothic" panose="020B0502020202020204" pitchFamily="34" charset="0"/>
              </a:rPr>
              <a:t>instytucji działających na rzecz dziedzictwa kulturowego</a:t>
            </a:r>
          </a:p>
        </p:txBody>
      </p:sp>
      <p:sp>
        <p:nvSpPr>
          <p:cNvPr id="52" name="Prostokąt 51"/>
          <p:cNvSpPr/>
          <p:nvPr/>
        </p:nvSpPr>
        <p:spPr>
          <a:xfrm>
            <a:off x="3089105" y="3300639"/>
            <a:ext cx="2952000" cy="1077218"/>
          </a:xfrm>
          <a:prstGeom prst="rect">
            <a:avLst/>
          </a:prstGeom>
          <a:solidFill>
            <a:srgbClr val="FFFF66"/>
          </a:solidFill>
        </p:spPr>
        <p:txBody>
          <a:bodyPr wrap="square">
            <a:spAutoFit/>
          </a:bodyPr>
          <a:lstStyle/>
          <a:p>
            <a:pPr algn="ctr"/>
            <a:r>
              <a:rPr lang="pl-PL" sz="1600" b="1" dirty="0" smtClean="0">
                <a:latin typeface="Century Gothic" panose="020B0502020202020204" pitchFamily="34" charset="0"/>
              </a:rPr>
              <a:t>2.1</a:t>
            </a:r>
            <a:r>
              <a:rPr lang="pl-PL" sz="1600" b="1" dirty="0">
                <a:latin typeface="Century Gothic" panose="020B0502020202020204" pitchFamily="34" charset="0"/>
              </a:rPr>
              <a:t>. Kreowanie marki </a:t>
            </a:r>
            <a:r>
              <a:rPr lang="pl-PL" sz="1600" b="1" i="1" dirty="0">
                <a:latin typeface="Century Gothic" panose="020B0502020202020204" pitchFamily="34" charset="0"/>
              </a:rPr>
              <a:t>Łódzkie</a:t>
            </a:r>
            <a:r>
              <a:rPr lang="pl-PL" sz="1600" b="1" dirty="0">
                <a:latin typeface="Century Gothic" panose="020B0502020202020204" pitchFamily="34" charset="0"/>
              </a:rPr>
              <a:t> poprzez </a:t>
            </a:r>
            <a:r>
              <a:rPr lang="pl-PL" sz="1600" b="1" dirty="0" smtClean="0">
                <a:latin typeface="Century Gothic" panose="020B0502020202020204" pitchFamily="34" charset="0"/>
              </a:rPr>
              <a:t>elementy </a:t>
            </a:r>
            <a:r>
              <a:rPr lang="pl-PL" sz="1600" b="1" dirty="0">
                <a:latin typeface="Century Gothic" panose="020B0502020202020204" pitchFamily="34" charset="0"/>
              </a:rPr>
              <a:t>związane z dziedzictwem kulturowym </a:t>
            </a:r>
          </a:p>
        </p:txBody>
      </p:sp>
      <p:sp>
        <p:nvSpPr>
          <p:cNvPr id="14" name="Prostokąt 13"/>
          <p:cNvSpPr/>
          <p:nvPr/>
        </p:nvSpPr>
        <p:spPr>
          <a:xfrm>
            <a:off x="3077538" y="4450541"/>
            <a:ext cx="2952000" cy="830997"/>
          </a:xfrm>
          <a:prstGeom prst="rect">
            <a:avLst/>
          </a:prstGeom>
          <a:solidFill>
            <a:srgbClr val="FFFF66"/>
          </a:solidFill>
        </p:spPr>
        <p:txBody>
          <a:bodyPr wrap="square">
            <a:spAutoFit/>
          </a:bodyPr>
          <a:lstStyle/>
          <a:p>
            <a:pPr algn="ctr"/>
            <a:r>
              <a:rPr lang="pl-PL" sz="1600" b="1" dirty="0" smtClean="0">
                <a:latin typeface="Century Gothic" panose="020B0502020202020204" pitchFamily="34" charset="0"/>
              </a:rPr>
              <a:t>2.2</a:t>
            </a:r>
            <a:r>
              <a:rPr lang="pl-PL" sz="1600" b="1" dirty="0">
                <a:latin typeface="Century Gothic" panose="020B0502020202020204" pitchFamily="34" charset="0"/>
              </a:rPr>
              <a:t>. Edukacja kulturowa i upowszechnianie wiedzy o dziedzictwie kulturowym</a:t>
            </a:r>
          </a:p>
        </p:txBody>
      </p:sp>
      <p:grpSp>
        <p:nvGrpSpPr>
          <p:cNvPr id="21" name="Grupa 20"/>
          <p:cNvGrpSpPr/>
          <p:nvPr/>
        </p:nvGrpSpPr>
        <p:grpSpPr>
          <a:xfrm>
            <a:off x="1457949" y="1617113"/>
            <a:ext cx="6228000" cy="418628"/>
            <a:chOff x="1457949" y="1515513"/>
            <a:chExt cx="6228000" cy="418628"/>
          </a:xfrm>
        </p:grpSpPr>
        <p:cxnSp>
          <p:nvCxnSpPr>
            <p:cNvPr id="4" name="Łącznik prosty ze strzałką 3"/>
            <p:cNvCxnSpPr/>
            <p:nvPr/>
          </p:nvCxnSpPr>
          <p:spPr>
            <a:xfrm>
              <a:off x="1476238" y="1646141"/>
              <a:ext cx="0" cy="288000"/>
            </a:xfrm>
            <a:prstGeom prst="straightConnector1">
              <a:avLst/>
            </a:prstGeom>
            <a:ln w="38100">
              <a:solidFill>
                <a:srgbClr val="6633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Łącznik prosty 10"/>
            <p:cNvCxnSpPr/>
            <p:nvPr/>
          </p:nvCxnSpPr>
          <p:spPr>
            <a:xfrm>
              <a:off x="1457949" y="1646142"/>
              <a:ext cx="6228000" cy="0"/>
            </a:xfrm>
            <a:prstGeom prst="line">
              <a:avLst/>
            </a:prstGeom>
            <a:ln w="38100">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23" name="Łącznik prosty ze strzałką 22"/>
            <p:cNvCxnSpPr/>
            <p:nvPr/>
          </p:nvCxnSpPr>
          <p:spPr>
            <a:xfrm>
              <a:off x="4591159" y="1640045"/>
              <a:ext cx="0" cy="288000"/>
            </a:xfrm>
            <a:prstGeom prst="straightConnector1">
              <a:avLst/>
            </a:prstGeom>
            <a:ln w="38100">
              <a:solidFill>
                <a:srgbClr val="6633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Łącznik prosty ze strzałką 23"/>
            <p:cNvCxnSpPr/>
            <p:nvPr/>
          </p:nvCxnSpPr>
          <p:spPr>
            <a:xfrm>
              <a:off x="7675919" y="1625462"/>
              <a:ext cx="0" cy="288000"/>
            </a:xfrm>
            <a:prstGeom prst="straightConnector1">
              <a:avLst/>
            </a:prstGeom>
            <a:ln w="38100">
              <a:solidFill>
                <a:srgbClr val="6633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Łącznik prosty 18"/>
            <p:cNvCxnSpPr/>
            <p:nvPr/>
          </p:nvCxnSpPr>
          <p:spPr>
            <a:xfrm>
              <a:off x="4591159" y="1515513"/>
              <a:ext cx="0" cy="130629"/>
            </a:xfrm>
            <a:prstGeom prst="line">
              <a:avLst/>
            </a:prstGeom>
            <a:ln w="38100">
              <a:solidFill>
                <a:srgbClr val="663300"/>
              </a:solidFill>
            </a:ln>
          </p:spPr>
          <p:style>
            <a:lnRef idx="1">
              <a:schemeClr val="accent1"/>
            </a:lnRef>
            <a:fillRef idx="0">
              <a:schemeClr val="accent1"/>
            </a:fillRef>
            <a:effectRef idx="0">
              <a:schemeClr val="accent1"/>
            </a:effectRef>
            <a:fontRef idx="minor">
              <a:schemeClr val="tx1"/>
            </a:fontRef>
          </p:style>
        </p:cxnSp>
      </p:grpSp>
      <p:pic>
        <p:nvPicPr>
          <p:cNvPr id="25" name="Obraz 24" descr="papier wybrany.jpg"/>
          <p:cNvPicPr>
            <a:picLocks noChangeAspect="1"/>
          </p:cNvPicPr>
          <p:nvPr/>
        </p:nvPicPr>
        <p:blipFill rotWithShape="1">
          <a:blip r:embed="rId5" cstate="print"/>
          <a:srcRect l="52996" t="86358" r="32621" b="9704"/>
          <a:stretch/>
        </p:blipFill>
        <p:spPr>
          <a:xfrm>
            <a:off x="7273611" y="6451231"/>
            <a:ext cx="1086614" cy="420625"/>
          </a:xfrm>
          <a:prstGeom prst="rect">
            <a:avLst/>
          </a:prstGeom>
        </p:spPr>
      </p:pic>
      <p:graphicFrame>
        <p:nvGraphicFramePr>
          <p:cNvPr id="8" name="Tabela 7"/>
          <p:cNvGraphicFramePr>
            <a:graphicFrameLocks noGrp="1"/>
          </p:cNvGraphicFramePr>
          <p:nvPr>
            <p:extLst>
              <p:ext uri="{D42A27DB-BD31-4B8C-83A1-F6EECF244321}">
                <p14:modId xmlns:p14="http://schemas.microsoft.com/office/powerpoint/2010/main" val="4157753326"/>
              </p:ext>
            </p:extLst>
          </p:nvPr>
        </p:nvGraphicFramePr>
        <p:xfrm>
          <a:off x="132966" y="5795815"/>
          <a:ext cx="8972521" cy="269875"/>
        </p:xfrm>
        <a:graphic>
          <a:graphicData uri="http://schemas.openxmlformats.org/drawingml/2006/table">
            <a:tbl>
              <a:tblPr firstRow="1" firstCol="1" bandRow="1"/>
              <a:tblGrid>
                <a:gridCol w="8972521">
                  <a:extLst>
                    <a:ext uri="{9D8B030D-6E8A-4147-A177-3AD203B41FA5}">
                      <a16:colId xmlns:a16="http://schemas.microsoft.com/office/drawing/2014/main" val="3647134654"/>
                    </a:ext>
                  </a:extLst>
                </a:gridCol>
              </a:tblGrid>
              <a:tr h="269875">
                <a:tc>
                  <a:txBody>
                    <a:bodyPr/>
                    <a:lstStyle/>
                    <a:p>
                      <a:pPr algn="ctr">
                        <a:lnSpc>
                          <a:spcPct val="107000"/>
                        </a:lnSpc>
                        <a:spcAft>
                          <a:spcPts val="0"/>
                        </a:spcAft>
                      </a:pPr>
                      <a:r>
                        <a:rPr lang="pl-PL" sz="16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ZADANIA SAMORZĄDU WOJEWÓDZTWA</a:t>
                      </a:r>
                      <a:endParaRPr lang="pl-PL"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A6A68"/>
                    </a:solidFill>
                  </a:tcPr>
                </a:tc>
                <a:extLst>
                  <a:ext uri="{0D108BD9-81ED-4DB2-BD59-A6C34878D82A}">
                    <a16:rowId xmlns:a16="http://schemas.microsoft.com/office/drawing/2014/main" val="308728153"/>
                  </a:ext>
                </a:extLst>
              </a:tr>
            </a:tbl>
          </a:graphicData>
        </a:graphic>
      </p:graphicFrame>
      <p:graphicFrame>
        <p:nvGraphicFramePr>
          <p:cNvPr id="9" name="Tabela 8"/>
          <p:cNvGraphicFramePr>
            <a:graphicFrameLocks noGrp="1"/>
          </p:cNvGraphicFramePr>
          <p:nvPr>
            <p:extLst>
              <p:ext uri="{D42A27DB-BD31-4B8C-83A1-F6EECF244321}">
                <p14:modId xmlns:p14="http://schemas.microsoft.com/office/powerpoint/2010/main" val="1640108424"/>
              </p:ext>
            </p:extLst>
          </p:nvPr>
        </p:nvGraphicFramePr>
        <p:xfrm>
          <a:off x="126748" y="6169931"/>
          <a:ext cx="8972521" cy="258445"/>
        </p:xfrm>
        <a:graphic>
          <a:graphicData uri="http://schemas.openxmlformats.org/drawingml/2006/table">
            <a:tbl>
              <a:tblPr firstRow="1" firstCol="1" bandRow="1"/>
              <a:tblGrid>
                <a:gridCol w="8972521">
                  <a:extLst>
                    <a:ext uri="{9D8B030D-6E8A-4147-A177-3AD203B41FA5}">
                      <a16:colId xmlns:a16="http://schemas.microsoft.com/office/drawing/2014/main" val="3919252304"/>
                    </a:ext>
                  </a:extLst>
                </a:gridCol>
              </a:tblGrid>
              <a:tr h="258445">
                <a:tc>
                  <a:txBody>
                    <a:bodyPr/>
                    <a:lstStyle/>
                    <a:p>
                      <a:pPr algn="ctr">
                        <a:lnSpc>
                          <a:spcPct val="107000"/>
                        </a:lnSpc>
                        <a:spcAft>
                          <a:spcPts val="0"/>
                        </a:spcAft>
                      </a:pPr>
                      <a:r>
                        <a:rPr lang="pl-PL" sz="14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ZADANIA DEDYKOWANE OŚRODKOM HISTORYCZNYM</a:t>
                      </a:r>
                      <a:endParaRPr lang="pl-PL"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36C0A"/>
                    </a:solidFill>
                  </a:tcPr>
                </a:tc>
                <a:extLst>
                  <a:ext uri="{0D108BD9-81ED-4DB2-BD59-A6C34878D82A}">
                    <a16:rowId xmlns:a16="http://schemas.microsoft.com/office/drawing/2014/main" val="4168715524"/>
                  </a:ext>
                </a:extLst>
              </a:tr>
            </a:tbl>
          </a:graphicData>
        </a:graphic>
      </p:graphicFrame>
    </p:spTree>
    <p:extLst>
      <p:ext uri="{BB962C8B-B14F-4D97-AF65-F5344CB8AC3E}">
        <p14:creationId xmlns:p14="http://schemas.microsoft.com/office/powerpoint/2010/main" val="222029950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Obraz 26"/>
          <p:cNvPicPr>
            <a:picLocks noChangeAspect="1"/>
          </p:cNvPicPr>
          <p:nvPr/>
        </p:nvPicPr>
        <p:blipFill rotWithShape="1">
          <a:blip r:embed="rId3" cstate="print">
            <a:extLst>
              <a:ext uri="{28A0092B-C50C-407E-A947-70E740481C1C}">
                <a14:useLocalDpi xmlns:a14="http://schemas.microsoft.com/office/drawing/2010/main" val="0"/>
              </a:ext>
            </a:extLst>
          </a:blip>
          <a:srcRect t="19420" b="18665"/>
          <a:stretch/>
        </p:blipFill>
        <p:spPr>
          <a:xfrm>
            <a:off x="2945853" y="5251810"/>
            <a:ext cx="2747469" cy="1226008"/>
          </a:xfrm>
          <a:prstGeom prst="rect">
            <a:avLst/>
          </a:prstGeom>
        </p:spPr>
      </p:pic>
      <p:grpSp>
        <p:nvGrpSpPr>
          <p:cNvPr id="47" name="Grupa 46"/>
          <p:cNvGrpSpPr/>
          <p:nvPr/>
        </p:nvGrpSpPr>
        <p:grpSpPr>
          <a:xfrm>
            <a:off x="1" y="-20267"/>
            <a:ext cx="9144002" cy="828000"/>
            <a:chOff x="0" y="-7383"/>
            <a:chExt cx="9144002" cy="948076"/>
          </a:xfrm>
        </p:grpSpPr>
        <p:sp>
          <p:nvSpPr>
            <p:cNvPr id="57" name="Prostokąt 56"/>
            <p:cNvSpPr/>
            <p:nvPr/>
          </p:nvSpPr>
          <p:spPr>
            <a:xfrm>
              <a:off x="1" y="823640"/>
              <a:ext cx="9144001" cy="117053"/>
            </a:xfrm>
            <a:prstGeom prst="rect">
              <a:avLst/>
            </a:prstGeom>
            <a:solidFill>
              <a:srgbClr val="6633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66" name="Prostokąt 65"/>
            <p:cNvSpPr/>
            <p:nvPr/>
          </p:nvSpPr>
          <p:spPr>
            <a:xfrm>
              <a:off x="0" y="-7383"/>
              <a:ext cx="9144000" cy="832883"/>
            </a:xfrm>
            <a:prstGeom prst="rect">
              <a:avLst/>
            </a:prstGeom>
            <a:solidFill>
              <a:srgbClr val="542A00">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sp>
        <p:nvSpPr>
          <p:cNvPr id="45" name="Prostokąt 44"/>
          <p:cNvSpPr/>
          <p:nvPr/>
        </p:nvSpPr>
        <p:spPr>
          <a:xfrm>
            <a:off x="3" y="-20327"/>
            <a:ext cx="9144000" cy="338554"/>
          </a:xfrm>
          <a:prstGeom prst="rect">
            <a:avLst/>
          </a:prstGeom>
        </p:spPr>
        <p:txBody>
          <a:bodyPr wrap="square">
            <a:spAutoFit/>
          </a:bodyPr>
          <a:lstStyle/>
          <a:p>
            <a:pPr algn="ctr"/>
            <a:r>
              <a:rPr lang="pl-PL" sz="1600" b="1" dirty="0">
                <a:solidFill>
                  <a:schemeClr val="bg1"/>
                </a:solidFill>
                <a:latin typeface="Century Gothic" panose="020B0502020202020204" pitchFamily="34" charset="0"/>
              </a:rPr>
              <a:t>CELE, DZIAŁANIA I ZADANIA</a:t>
            </a:r>
            <a:endParaRPr lang="en-US" sz="1600" b="1" dirty="0">
              <a:solidFill>
                <a:schemeClr val="bg1"/>
              </a:solidFill>
              <a:latin typeface="Century Gothic" panose="020B0502020202020204" pitchFamily="34" charset="0"/>
            </a:endParaRPr>
          </a:p>
        </p:txBody>
      </p:sp>
      <p:sp>
        <p:nvSpPr>
          <p:cNvPr id="2" name="Prostokąt 1"/>
          <p:cNvSpPr/>
          <p:nvPr/>
        </p:nvSpPr>
        <p:spPr>
          <a:xfrm>
            <a:off x="0" y="229547"/>
            <a:ext cx="9144000" cy="307777"/>
          </a:xfrm>
          <a:prstGeom prst="rect">
            <a:avLst/>
          </a:prstGeom>
        </p:spPr>
        <p:txBody>
          <a:bodyPr wrap="square">
            <a:spAutoFit/>
          </a:bodyPr>
          <a:lstStyle/>
          <a:p>
            <a:pPr algn="ctr"/>
            <a:r>
              <a:rPr lang="pl-PL" sz="1400" b="1" dirty="0">
                <a:solidFill>
                  <a:schemeClr val="bg1"/>
                </a:solidFill>
                <a:latin typeface="Century Gothic" panose="020B0502020202020204" pitchFamily="34" charset="0"/>
              </a:rPr>
              <a:t>Cel operacyjny 1. </a:t>
            </a:r>
            <a:r>
              <a:rPr lang="pl-PL" sz="1400" b="1" dirty="0" smtClean="0">
                <a:solidFill>
                  <a:schemeClr val="bg1"/>
                </a:solidFill>
                <a:latin typeface="Century Gothic" panose="020B0502020202020204" pitchFamily="34" charset="0"/>
              </a:rPr>
              <a:t>ATRAKCYJNY KRAJOBRAZ KULTUROWY </a:t>
            </a:r>
            <a:endParaRPr lang="pl-PL" sz="1400" dirty="0">
              <a:solidFill>
                <a:schemeClr val="bg1"/>
              </a:solidFill>
              <a:latin typeface="Century Gothic" panose="020B0502020202020204" pitchFamily="34" charset="0"/>
            </a:endParaRPr>
          </a:p>
        </p:txBody>
      </p:sp>
      <p:sp>
        <p:nvSpPr>
          <p:cNvPr id="6" name="Prostokąt 5"/>
          <p:cNvSpPr/>
          <p:nvPr/>
        </p:nvSpPr>
        <p:spPr>
          <a:xfrm>
            <a:off x="-476446" y="778670"/>
            <a:ext cx="9984429" cy="677108"/>
          </a:xfrm>
          <a:prstGeom prst="rect">
            <a:avLst/>
          </a:prstGeom>
        </p:spPr>
        <p:txBody>
          <a:bodyPr wrap="square">
            <a:spAutoFit/>
          </a:bodyPr>
          <a:lstStyle/>
          <a:p>
            <a:pPr algn="ctr"/>
            <a:r>
              <a:rPr lang="pl-PL" sz="1200" b="1" dirty="0" smtClean="0">
                <a:latin typeface="Century Gothic" panose="020B0502020202020204" pitchFamily="34" charset="0"/>
              </a:rPr>
              <a:t>STANOWIENIE POMNIKÓW HISTORII W ODNIESIENIU DO OBIEKTÓW I ZESPOŁÓW ODZNACZAJĄCYCH SIĘ WYJĄTKOWYMI </a:t>
            </a:r>
          </a:p>
          <a:p>
            <a:pPr algn="ctr"/>
            <a:r>
              <a:rPr lang="pl-PL" sz="1200" b="1" dirty="0" smtClean="0">
                <a:latin typeface="Century Gothic" panose="020B0502020202020204" pitchFamily="34" charset="0"/>
              </a:rPr>
              <a:t>WARTOŚCIAMI ZABYTKOWYMI I ZNACZENIEM DLA DZIEDZICTWA KULTUROWEGO W KRAJU (5)</a:t>
            </a:r>
            <a:endParaRPr lang="pl-PL" sz="1200" b="1" dirty="0">
              <a:latin typeface="Century Gothic" panose="020B0502020202020204" pitchFamily="34" charset="0"/>
            </a:endParaRPr>
          </a:p>
          <a:p>
            <a:pPr algn="ctr"/>
            <a:endParaRPr lang="pl-PL" sz="1400" dirty="0">
              <a:latin typeface="Century Gothic" panose="020B0502020202020204" pitchFamily="34" charset="0"/>
            </a:endParaRPr>
          </a:p>
        </p:txBody>
      </p:sp>
      <p:sp>
        <p:nvSpPr>
          <p:cNvPr id="3" name="Prostokąt 2"/>
          <p:cNvSpPr/>
          <p:nvPr/>
        </p:nvSpPr>
        <p:spPr>
          <a:xfrm>
            <a:off x="-2" y="450309"/>
            <a:ext cx="9143996" cy="307777"/>
          </a:xfrm>
          <a:prstGeom prst="rect">
            <a:avLst/>
          </a:prstGeom>
        </p:spPr>
        <p:txBody>
          <a:bodyPr wrap="square">
            <a:spAutoFit/>
          </a:bodyPr>
          <a:lstStyle/>
          <a:p>
            <a:pPr algn="ctr"/>
            <a:r>
              <a:rPr lang="pl-PL" sz="1400" b="1" dirty="0" smtClean="0">
                <a:solidFill>
                  <a:schemeClr val="bg1"/>
                </a:solidFill>
                <a:latin typeface="Century Gothic" panose="020B0502020202020204" pitchFamily="34" charset="0"/>
              </a:rPr>
              <a:t>Działanie 1.1</a:t>
            </a:r>
            <a:r>
              <a:rPr lang="pl-PL" sz="1400" b="1" dirty="0">
                <a:solidFill>
                  <a:schemeClr val="bg1"/>
                </a:solidFill>
                <a:latin typeface="Century Gothic" panose="020B0502020202020204" pitchFamily="34" charset="0"/>
              </a:rPr>
              <a:t>. Tworzenie uwarunkowań dla skutecznej ochrony dziedzictwa kulturowego </a:t>
            </a:r>
          </a:p>
        </p:txBody>
      </p:sp>
      <p:sp>
        <p:nvSpPr>
          <p:cNvPr id="18" name="Prostokąt 17"/>
          <p:cNvSpPr/>
          <p:nvPr/>
        </p:nvSpPr>
        <p:spPr>
          <a:xfrm>
            <a:off x="-5911" y="6445523"/>
            <a:ext cx="5567317" cy="430887"/>
          </a:xfrm>
          <a:prstGeom prst="rect">
            <a:avLst/>
          </a:prstGeom>
        </p:spPr>
        <p:txBody>
          <a:bodyPr wrap="square">
            <a:spAutoFit/>
          </a:bodyPr>
          <a:lstStyle/>
          <a:p>
            <a:r>
              <a:rPr lang="pl-PL" sz="1100" b="1" dirty="0" smtClean="0">
                <a:latin typeface="Century Gothic" panose="020B0502020202020204" pitchFamily="34" charset="0"/>
              </a:rPr>
              <a:t>GRUPA XVI-WIECZNYCH </a:t>
            </a:r>
          </a:p>
          <a:p>
            <a:r>
              <a:rPr lang="pl-PL" sz="1100" b="1" dirty="0" smtClean="0">
                <a:latin typeface="Century Gothic" panose="020B0502020202020204" pitchFamily="34" charset="0"/>
              </a:rPr>
              <a:t>DREWNIANYCH KOŚCIOŁÓW WIELUŃSKICH</a:t>
            </a:r>
            <a:endParaRPr lang="pl-PL" sz="1100" b="1" dirty="0">
              <a:latin typeface="Century Gothic" panose="020B0502020202020204" pitchFamily="34" charset="0"/>
            </a:endParaRPr>
          </a:p>
        </p:txBody>
      </p:sp>
      <p:pic>
        <p:nvPicPr>
          <p:cNvPr id="19" name="Obraz 18"/>
          <p:cNvPicPr>
            <a:picLocks noChangeAspect="1"/>
          </p:cNvPicPr>
          <p:nvPr/>
        </p:nvPicPr>
        <p:blipFill>
          <a:blip r:embed="rId4" cstate="print"/>
          <a:srcRect l="6888" r="6724" b="1550"/>
          <a:stretch>
            <a:fillRect/>
          </a:stretch>
        </p:blipFill>
        <p:spPr bwMode="auto">
          <a:xfrm>
            <a:off x="70289" y="3345248"/>
            <a:ext cx="1939786" cy="1657599"/>
          </a:xfrm>
          <a:prstGeom prst="rect">
            <a:avLst/>
          </a:prstGeom>
          <a:noFill/>
          <a:ln w="9525">
            <a:noFill/>
            <a:miter lim="800000"/>
            <a:headEnd/>
            <a:tailEnd/>
          </a:ln>
        </p:spPr>
      </p:pic>
      <p:pic>
        <p:nvPicPr>
          <p:cNvPr id="4" name="Obraz 3"/>
          <p:cNvPicPr>
            <a:picLocks noChangeAspect="1"/>
          </p:cNvPicPr>
          <p:nvPr/>
        </p:nvPicPr>
        <p:blipFill rotWithShape="1">
          <a:blip r:embed="rId5" cstate="print"/>
          <a:srcRect t="6445" r="1486" b="1639"/>
          <a:stretch/>
        </p:blipFill>
        <p:spPr>
          <a:xfrm>
            <a:off x="1947908" y="1233986"/>
            <a:ext cx="2832747" cy="1819927"/>
          </a:xfrm>
          <a:prstGeom prst="rect">
            <a:avLst/>
          </a:prstGeom>
        </p:spPr>
      </p:pic>
      <p:sp>
        <p:nvSpPr>
          <p:cNvPr id="20" name="Prostokąt 19"/>
          <p:cNvSpPr/>
          <p:nvPr/>
        </p:nvSpPr>
        <p:spPr>
          <a:xfrm>
            <a:off x="-68717" y="3061143"/>
            <a:ext cx="5974676" cy="261610"/>
          </a:xfrm>
          <a:prstGeom prst="rect">
            <a:avLst/>
          </a:prstGeom>
        </p:spPr>
        <p:txBody>
          <a:bodyPr wrap="square">
            <a:spAutoFit/>
          </a:bodyPr>
          <a:lstStyle/>
          <a:p>
            <a:r>
              <a:rPr lang="pl-PL" sz="1100" b="1" dirty="0" smtClean="0">
                <a:latin typeface="Century Gothic" panose="020B0502020202020204" pitchFamily="34" charset="0"/>
              </a:rPr>
              <a:t>ZESPÓŁ XVI-WIECZNEGO DREWNIANEGO KOŚCIOŁA W BOGUSZYCACH</a:t>
            </a:r>
            <a:endParaRPr lang="pl-PL" sz="1100" b="1" dirty="0">
              <a:latin typeface="Century Gothic" panose="020B0502020202020204" pitchFamily="34" charset="0"/>
            </a:endParaRPr>
          </a:p>
        </p:txBody>
      </p:sp>
      <p:pic>
        <p:nvPicPr>
          <p:cNvPr id="10" name="Obraz 9"/>
          <p:cNvPicPr>
            <a:picLocks noChangeAspect="1"/>
          </p:cNvPicPr>
          <p:nvPr/>
        </p:nvPicPr>
        <p:blipFill rotWithShape="1">
          <a:blip r:embed="rId6" cstate="print">
            <a:extLst>
              <a:ext uri="{28A0092B-C50C-407E-A947-70E740481C1C}">
                <a14:useLocalDpi xmlns:a14="http://schemas.microsoft.com/office/drawing/2010/main" val="0"/>
              </a:ext>
            </a:extLst>
          </a:blip>
          <a:srcRect l="19315" t="6785" r="31184" b="24261"/>
          <a:stretch/>
        </p:blipFill>
        <p:spPr>
          <a:xfrm>
            <a:off x="60573" y="1229508"/>
            <a:ext cx="1838325" cy="1822117"/>
          </a:xfrm>
          <a:prstGeom prst="rect">
            <a:avLst/>
          </a:prstGeom>
        </p:spPr>
      </p:pic>
      <p:pic>
        <p:nvPicPr>
          <p:cNvPr id="13" name="Obraz 12"/>
          <p:cNvPicPr>
            <a:picLocks noChangeAspect="1"/>
          </p:cNvPicPr>
          <p:nvPr/>
        </p:nvPicPr>
        <p:blipFill rotWithShape="1">
          <a:blip r:embed="rId7" cstate="print"/>
          <a:srcRect l="2019" t="14289" r="12153" b="3795"/>
          <a:stretch/>
        </p:blipFill>
        <p:spPr>
          <a:xfrm>
            <a:off x="81101" y="5039498"/>
            <a:ext cx="1938705" cy="1438320"/>
          </a:xfrm>
          <a:prstGeom prst="rect">
            <a:avLst/>
          </a:prstGeom>
        </p:spPr>
      </p:pic>
      <p:pic>
        <p:nvPicPr>
          <p:cNvPr id="21" name="Obraz 20"/>
          <p:cNvPicPr>
            <a:picLocks noChangeAspect="1"/>
          </p:cNvPicPr>
          <p:nvPr/>
        </p:nvPicPr>
        <p:blipFill>
          <a:blip r:embed="rId8" cstate="print"/>
          <a:srcRect t="3848" b="16283"/>
          <a:stretch>
            <a:fillRect/>
          </a:stretch>
        </p:blipFill>
        <p:spPr>
          <a:xfrm>
            <a:off x="6489117" y="3307148"/>
            <a:ext cx="2654886" cy="1581399"/>
          </a:xfrm>
          <a:prstGeom prst="rect">
            <a:avLst/>
          </a:prstGeom>
        </p:spPr>
      </p:pic>
      <p:sp>
        <p:nvSpPr>
          <p:cNvPr id="23" name="Prostokąt 22"/>
          <p:cNvSpPr/>
          <p:nvPr/>
        </p:nvSpPr>
        <p:spPr>
          <a:xfrm>
            <a:off x="6378373" y="6439386"/>
            <a:ext cx="6133463" cy="430887"/>
          </a:xfrm>
          <a:prstGeom prst="rect">
            <a:avLst/>
          </a:prstGeom>
        </p:spPr>
        <p:txBody>
          <a:bodyPr wrap="square">
            <a:spAutoFit/>
          </a:bodyPr>
          <a:lstStyle/>
          <a:p>
            <a:r>
              <a:rPr lang="pl-PL" sz="1100" b="1" dirty="0" smtClean="0">
                <a:latin typeface="Century Gothic" panose="020B0502020202020204" pitchFamily="34" charset="0"/>
              </a:rPr>
              <a:t>UKŁAD URBANISTYCZNY </a:t>
            </a:r>
            <a:br>
              <a:rPr lang="pl-PL" sz="1100" b="1" dirty="0" smtClean="0">
                <a:latin typeface="Century Gothic" panose="020B0502020202020204" pitchFamily="34" charset="0"/>
              </a:rPr>
            </a:br>
            <a:r>
              <a:rPr lang="pl-PL" sz="1100" b="1" dirty="0" smtClean="0">
                <a:latin typeface="Century Gothic" panose="020B0502020202020204" pitchFamily="34" charset="0"/>
              </a:rPr>
              <a:t>PIOTRKOWA TRYBUNALSKIEGO</a:t>
            </a:r>
            <a:endParaRPr lang="pl-PL" sz="1100" b="1" dirty="0">
              <a:latin typeface="Century Gothic" panose="020B0502020202020204" pitchFamily="34" charset="0"/>
            </a:endParaRPr>
          </a:p>
        </p:txBody>
      </p:sp>
      <p:pic>
        <p:nvPicPr>
          <p:cNvPr id="25" name="Obraz 24"/>
          <p:cNvPicPr>
            <a:picLocks noChangeAspect="1"/>
          </p:cNvPicPr>
          <p:nvPr/>
        </p:nvPicPr>
        <p:blipFill>
          <a:blip r:embed="rId9" cstate="print"/>
          <a:srcRect t="2930"/>
          <a:stretch>
            <a:fillRect/>
          </a:stretch>
        </p:blipFill>
        <p:spPr>
          <a:xfrm>
            <a:off x="2992932" y="3307148"/>
            <a:ext cx="2654810" cy="1921981"/>
          </a:xfrm>
          <a:prstGeom prst="rect">
            <a:avLst/>
          </a:prstGeom>
        </p:spPr>
      </p:pic>
      <p:sp>
        <p:nvSpPr>
          <p:cNvPr id="26" name="Prostokąt 25"/>
          <p:cNvSpPr/>
          <p:nvPr/>
        </p:nvSpPr>
        <p:spPr>
          <a:xfrm>
            <a:off x="2954832" y="6459664"/>
            <a:ext cx="6088436" cy="430887"/>
          </a:xfrm>
          <a:prstGeom prst="rect">
            <a:avLst/>
          </a:prstGeom>
        </p:spPr>
        <p:txBody>
          <a:bodyPr wrap="square">
            <a:spAutoFit/>
          </a:bodyPr>
          <a:lstStyle/>
          <a:p>
            <a:r>
              <a:rPr lang="pl-PL" sz="1100" b="1" dirty="0" smtClean="0">
                <a:latin typeface="Century Gothic" panose="020B0502020202020204" pitchFamily="34" charset="0"/>
              </a:rPr>
              <a:t>ZESPÓŁ KOŚCIOŁA </a:t>
            </a:r>
          </a:p>
          <a:p>
            <a:r>
              <a:rPr lang="pl-PL" sz="1100" b="1" dirty="0" smtClean="0">
                <a:latin typeface="Century Gothic" panose="020B0502020202020204" pitchFamily="34" charset="0"/>
              </a:rPr>
              <a:t>ROMAŃSKIEGO W STROŃSKU</a:t>
            </a:r>
            <a:endParaRPr lang="pl-PL" sz="1100" b="1" dirty="0">
              <a:latin typeface="Century Gothic" panose="020B0502020202020204" pitchFamily="34" charset="0"/>
            </a:endParaRPr>
          </a:p>
        </p:txBody>
      </p:sp>
      <p:pic>
        <p:nvPicPr>
          <p:cNvPr id="24" name="Obraz 23"/>
          <p:cNvPicPr/>
          <p:nvPr/>
        </p:nvPicPr>
        <p:blipFill rotWithShape="1">
          <a:blip r:embed="rId10" cstate="print">
            <a:extLst>
              <a:ext uri="{28A0092B-C50C-407E-A947-70E740481C1C}">
                <a14:useLocalDpi xmlns:a14="http://schemas.microsoft.com/office/drawing/2010/main" val="0"/>
              </a:ext>
            </a:extLst>
          </a:blip>
          <a:srcRect l="31393" t="18962" r="12508" b="9411"/>
          <a:stretch/>
        </p:blipFill>
        <p:spPr bwMode="auto">
          <a:xfrm>
            <a:off x="4837558" y="1233985"/>
            <a:ext cx="2029967" cy="1817639"/>
          </a:xfrm>
          <a:prstGeom prst="rect">
            <a:avLst/>
          </a:prstGeom>
          <a:noFill/>
        </p:spPr>
      </p:pic>
      <p:pic>
        <p:nvPicPr>
          <p:cNvPr id="28" name="Obraz 27"/>
          <p:cNvPicPr/>
          <p:nvPr/>
        </p:nvPicPr>
        <p:blipFill rotWithShape="1">
          <a:blip r:embed="rId11" cstate="print">
            <a:extLst>
              <a:ext uri="{28A0092B-C50C-407E-A947-70E740481C1C}">
                <a14:useLocalDpi xmlns:a14="http://schemas.microsoft.com/office/drawing/2010/main" val="0"/>
              </a:ext>
            </a:extLst>
          </a:blip>
          <a:srcRect r="8237" b="3868"/>
          <a:stretch/>
        </p:blipFill>
        <p:spPr bwMode="auto">
          <a:xfrm>
            <a:off x="6900864" y="1233986"/>
            <a:ext cx="2233612" cy="1817638"/>
          </a:xfrm>
          <a:prstGeom prst="rect">
            <a:avLst/>
          </a:prstGeom>
          <a:noFill/>
        </p:spPr>
      </p:pic>
      <p:sp>
        <p:nvSpPr>
          <p:cNvPr id="29" name="Prostokąt 28"/>
          <p:cNvSpPr/>
          <p:nvPr/>
        </p:nvSpPr>
        <p:spPr>
          <a:xfrm>
            <a:off x="4852195" y="3061143"/>
            <a:ext cx="2578100" cy="261610"/>
          </a:xfrm>
          <a:prstGeom prst="rect">
            <a:avLst/>
          </a:prstGeom>
        </p:spPr>
        <p:txBody>
          <a:bodyPr wrap="square">
            <a:spAutoFit/>
          </a:bodyPr>
          <a:lstStyle/>
          <a:p>
            <a:r>
              <a:rPr lang="pl-PL" sz="1100" b="1" dirty="0" smtClean="0">
                <a:latin typeface="Century Gothic" panose="020B0502020202020204" pitchFamily="34" charset="0"/>
              </a:rPr>
              <a:t>ZESPÓŁ ZAMKU W OPOROWIE</a:t>
            </a:r>
            <a:endParaRPr lang="pl-PL" sz="1100" b="1" dirty="0">
              <a:latin typeface="Century Gothic" panose="020B0502020202020204" pitchFamily="34" charset="0"/>
            </a:endParaRPr>
          </a:p>
        </p:txBody>
      </p:sp>
      <p:pic>
        <p:nvPicPr>
          <p:cNvPr id="30" name="Obraz 29"/>
          <p:cNvPicPr/>
          <p:nvPr/>
        </p:nvPicPr>
        <p:blipFill>
          <a:blip r:embed="rId12" cstate="print">
            <a:extLst>
              <a:ext uri="{28A0092B-C50C-407E-A947-70E740481C1C}">
                <a14:useLocalDpi xmlns:a14="http://schemas.microsoft.com/office/drawing/2010/main" val="0"/>
              </a:ext>
            </a:extLst>
          </a:blip>
          <a:stretch>
            <a:fillRect/>
          </a:stretch>
        </p:blipFill>
        <p:spPr bwMode="auto">
          <a:xfrm>
            <a:off x="6487453" y="4928118"/>
            <a:ext cx="2647023" cy="1511268"/>
          </a:xfrm>
          <a:prstGeom prst="rect">
            <a:avLst/>
          </a:prstGeom>
          <a:noFill/>
        </p:spPr>
      </p:pic>
    </p:spTree>
    <p:extLst>
      <p:ext uri="{BB962C8B-B14F-4D97-AF65-F5344CB8AC3E}">
        <p14:creationId xmlns:p14="http://schemas.microsoft.com/office/powerpoint/2010/main" val="83584507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39" name="Łącznik prosty 38"/>
          <p:cNvCxnSpPr/>
          <p:nvPr/>
        </p:nvCxnSpPr>
        <p:spPr>
          <a:xfrm>
            <a:off x="1188361" y="1358088"/>
            <a:ext cx="2358159" cy="6789"/>
          </a:xfrm>
          <a:prstGeom prst="line">
            <a:avLst/>
          </a:prstGeom>
          <a:ln w="76200">
            <a:solidFill>
              <a:srgbClr val="663300"/>
            </a:solidFill>
          </a:ln>
        </p:spPr>
        <p:style>
          <a:lnRef idx="1">
            <a:schemeClr val="dk1"/>
          </a:lnRef>
          <a:fillRef idx="0">
            <a:schemeClr val="dk1"/>
          </a:fillRef>
          <a:effectRef idx="0">
            <a:schemeClr val="dk1"/>
          </a:effectRef>
          <a:fontRef idx="minor">
            <a:schemeClr val="tx1"/>
          </a:fontRef>
        </p:style>
      </p:cxnSp>
      <p:grpSp>
        <p:nvGrpSpPr>
          <p:cNvPr id="53" name="Grupa 52"/>
          <p:cNvGrpSpPr/>
          <p:nvPr/>
        </p:nvGrpSpPr>
        <p:grpSpPr>
          <a:xfrm>
            <a:off x="0" y="-7383"/>
            <a:ext cx="9144002" cy="660828"/>
            <a:chOff x="0" y="-7383"/>
            <a:chExt cx="9144002" cy="948076"/>
          </a:xfrm>
        </p:grpSpPr>
        <p:sp>
          <p:nvSpPr>
            <p:cNvPr id="54" name="Prostokąt 53"/>
            <p:cNvSpPr/>
            <p:nvPr/>
          </p:nvSpPr>
          <p:spPr>
            <a:xfrm>
              <a:off x="1" y="823640"/>
              <a:ext cx="9144001" cy="117053"/>
            </a:xfrm>
            <a:prstGeom prst="rect">
              <a:avLst/>
            </a:prstGeom>
            <a:solidFill>
              <a:srgbClr val="6633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white"/>
                </a:solidFill>
                <a:effectLst/>
                <a:uLnTx/>
                <a:uFillTx/>
                <a:latin typeface="Calibri"/>
                <a:ea typeface="+mn-ea"/>
                <a:cs typeface="+mn-cs"/>
              </a:endParaRPr>
            </a:p>
          </p:txBody>
        </p:sp>
        <p:sp>
          <p:nvSpPr>
            <p:cNvPr id="55" name="Prostokąt 54"/>
            <p:cNvSpPr/>
            <p:nvPr/>
          </p:nvSpPr>
          <p:spPr>
            <a:xfrm>
              <a:off x="0" y="-7383"/>
              <a:ext cx="9144000" cy="832883"/>
            </a:xfrm>
            <a:prstGeom prst="rect">
              <a:avLst/>
            </a:prstGeom>
            <a:solidFill>
              <a:srgbClr val="542A00">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42" name="Prostokąt 41"/>
          <p:cNvSpPr/>
          <p:nvPr/>
        </p:nvSpPr>
        <p:spPr>
          <a:xfrm>
            <a:off x="4035906" y="927116"/>
            <a:ext cx="1398221" cy="36933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l-PL" sz="1800" b="1" i="0" u="none" strike="noStrike" kern="1200" cap="none" spc="0" normalizeH="0" baseline="0" noProof="0" dirty="0" smtClean="0">
                <a:ln>
                  <a:noFill/>
                </a:ln>
                <a:solidFill>
                  <a:srgbClr val="663300"/>
                </a:solidFill>
                <a:effectLst/>
                <a:uLnTx/>
                <a:uFillTx/>
                <a:latin typeface="Calibri"/>
                <a:ea typeface="+mn-ea"/>
                <a:cs typeface="+mn-cs"/>
              </a:rPr>
              <a:t>2016</a:t>
            </a:r>
            <a:r>
              <a:rPr kumimoji="0" lang="pl-PL" sz="1800" b="1" i="0" u="none" strike="noStrike" kern="1200" cap="none" spc="0" normalizeH="0" noProof="0" dirty="0" smtClean="0">
                <a:ln>
                  <a:noFill/>
                </a:ln>
                <a:solidFill>
                  <a:srgbClr val="663300"/>
                </a:solidFill>
                <a:effectLst/>
                <a:uLnTx/>
                <a:uFillTx/>
                <a:latin typeface="Calibri"/>
                <a:ea typeface="+mn-ea"/>
                <a:cs typeface="+mn-cs"/>
              </a:rPr>
              <a:t> - 2019</a:t>
            </a:r>
            <a:endParaRPr kumimoji="0" lang="pl-PL" sz="1800" b="1" i="0" u="none" strike="noStrike" kern="1200" cap="none" spc="0" normalizeH="0" baseline="0" noProof="0" dirty="0">
              <a:ln>
                <a:noFill/>
              </a:ln>
              <a:solidFill>
                <a:srgbClr val="663300"/>
              </a:solidFill>
              <a:effectLst/>
              <a:uLnTx/>
              <a:uFillTx/>
              <a:latin typeface="Calibri"/>
              <a:ea typeface="+mn-ea"/>
              <a:cs typeface="+mn-cs"/>
            </a:endParaRPr>
          </a:p>
        </p:txBody>
      </p:sp>
      <p:sp>
        <p:nvSpPr>
          <p:cNvPr id="44" name="Prostokąt 43"/>
          <p:cNvSpPr/>
          <p:nvPr/>
        </p:nvSpPr>
        <p:spPr>
          <a:xfrm>
            <a:off x="5381115" y="927469"/>
            <a:ext cx="1599798" cy="36933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l-PL" sz="1800" b="1" i="0" u="none" strike="noStrike" kern="1200" cap="none" spc="0" normalizeH="0" baseline="0" noProof="0" dirty="0" smtClean="0">
                <a:ln>
                  <a:noFill/>
                </a:ln>
                <a:solidFill>
                  <a:srgbClr val="663300"/>
                </a:solidFill>
                <a:effectLst/>
                <a:uLnTx/>
                <a:uFillTx/>
                <a:latin typeface="Calibri"/>
                <a:ea typeface="+mn-ea"/>
                <a:cs typeface="+mn-cs"/>
              </a:rPr>
              <a:t>2020 -</a:t>
            </a:r>
            <a:r>
              <a:rPr kumimoji="0" lang="pl-PL" sz="1800" b="1" i="0" u="none" strike="noStrike" kern="1200" cap="none" spc="0" normalizeH="0" noProof="0" dirty="0" smtClean="0">
                <a:ln>
                  <a:noFill/>
                </a:ln>
                <a:solidFill>
                  <a:srgbClr val="663300"/>
                </a:solidFill>
                <a:effectLst/>
                <a:uLnTx/>
                <a:uFillTx/>
                <a:latin typeface="Calibri"/>
                <a:ea typeface="+mn-ea"/>
                <a:cs typeface="+mn-cs"/>
              </a:rPr>
              <a:t> 2023</a:t>
            </a:r>
            <a:endParaRPr kumimoji="0" lang="pl-PL" sz="1800" b="1" i="0" u="none" strike="noStrike" kern="1200" cap="none" spc="0" normalizeH="0" baseline="0" noProof="0" dirty="0">
              <a:ln>
                <a:noFill/>
              </a:ln>
              <a:solidFill>
                <a:srgbClr val="663300"/>
              </a:solidFill>
              <a:effectLst/>
              <a:uLnTx/>
              <a:uFillTx/>
              <a:latin typeface="Calibri"/>
              <a:ea typeface="+mn-ea"/>
              <a:cs typeface="+mn-cs"/>
            </a:endParaRPr>
          </a:p>
        </p:txBody>
      </p:sp>
      <p:pic>
        <p:nvPicPr>
          <p:cNvPr id="2" name="Obraz 1"/>
          <p:cNvPicPr>
            <a:picLocks noChangeAspect="1"/>
          </p:cNvPicPr>
          <p:nvPr/>
        </p:nvPicPr>
        <p:blipFill rotWithShape="1">
          <a:blip r:embed="rId3" cstate="print">
            <a:extLst>
              <a:ext uri="{28A0092B-C50C-407E-A947-70E740481C1C}">
                <a14:useLocalDpi xmlns:a14="http://schemas.microsoft.com/office/drawing/2010/main" val="0"/>
              </a:ext>
            </a:extLst>
          </a:blip>
          <a:srcRect b="4633"/>
          <a:stretch/>
        </p:blipFill>
        <p:spPr>
          <a:xfrm>
            <a:off x="788711" y="1608458"/>
            <a:ext cx="1522441" cy="1066068"/>
          </a:xfrm>
          <a:prstGeom prst="rect">
            <a:avLst/>
          </a:prstGeom>
        </p:spPr>
      </p:pic>
      <p:pic>
        <p:nvPicPr>
          <p:cNvPr id="7" name="Obraz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81451" y="1617372"/>
            <a:ext cx="1497129" cy="1061625"/>
          </a:xfrm>
          <a:prstGeom prst="rect">
            <a:avLst/>
          </a:prstGeom>
        </p:spPr>
      </p:pic>
      <p:pic>
        <p:nvPicPr>
          <p:cNvPr id="10" name="Obraz 9"/>
          <p:cNvPicPr>
            <a:picLocks noChangeAspect="1"/>
          </p:cNvPicPr>
          <p:nvPr/>
        </p:nvPicPr>
        <p:blipFill rotWithShape="1">
          <a:blip r:embed="rId5" cstate="print">
            <a:extLst>
              <a:ext uri="{28A0092B-C50C-407E-A947-70E740481C1C}">
                <a14:useLocalDpi xmlns:a14="http://schemas.microsoft.com/office/drawing/2010/main" val="0"/>
              </a:ext>
            </a:extLst>
          </a:blip>
          <a:srcRect b="2111"/>
          <a:stretch/>
        </p:blipFill>
        <p:spPr>
          <a:xfrm>
            <a:off x="3979359" y="1616078"/>
            <a:ext cx="1531699" cy="1060849"/>
          </a:xfrm>
          <a:prstGeom prst="rect">
            <a:avLst/>
          </a:prstGeom>
        </p:spPr>
      </p:pic>
      <p:sp>
        <p:nvSpPr>
          <p:cNvPr id="60" name="Prostokąt 59"/>
          <p:cNvSpPr/>
          <p:nvPr/>
        </p:nvSpPr>
        <p:spPr>
          <a:xfrm rot="2532385">
            <a:off x="454303" y="1283621"/>
            <a:ext cx="180000" cy="180000"/>
          </a:xfrm>
          <a:prstGeom prst="rect">
            <a:avLst/>
          </a:prstGeom>
          <a:solidFill>
            <a:srgbClr val="00B0F0"/>
          </a:solidFill>
          <a:ln w="38100">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8" name="Łącznik prosty 7"/>
          <p:cNvCxnSpPr/>
          <p:nvPr/>
        </p:nvCxnSpPr>
        <p:spPr>
          <a:xfrm>
            <a:off x="663811" y="1352893"/>
            <a:ext cx="1062595" cy="0"/>
          </a:xfrm>
          <a:prstGeom prst="line">
            <a:avLst/>
          </a:prstGeom>
          <a:ln w="76200">
            <a:solidFill>
              <a:srgbClr val="663300"/>
            </a:solidFill>
          </a:ln>
        </p:spPr>
        <p:style>
          <a:lnRef idx="1">
            <a:schemeClr val="dk1"/>
          </a:lnRef>
          <a:fillRef idx="0">
            <a:schemeClr val="dk1"/>
          </a:fillRef>
          <a:effectRef idx="0">
            <a:schemeClr val="dk1"/>
          </a:effectRef>
          <a:fontRef idx="minor">
            <a:schemeClr val="tx1"/>
          </a:fontRef>
        </p:style>
      </p:cxnSp>
      <p:sp>
        <p:nvSpPr>
          <p:cNvPr id="61" name="Prostokąt 60"/>
          <p:cNvSpPr/>
          <p:nvPr/>
        </p:nvSpPr>
        <p:spPr>
          <a:xfrm rot="2532385">
            <a:off x="1448512" y="1262894"/>
            <a:ext cx="180000" cy="180000"/>
          </a:xfrm>
          <a:prstGeom prst="rect">
            <a:avLst/>
          </a:prstGeom>
          <a:solidFill>
            <a:srgbClr val="00B0F0"/>
          </a:solidFill>
          <a:ln w="38100">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white"/>
              </a:solidFill>
              <a:effectLst/>
              <a:uLnTx/>
              <a:uFillTx/>
              <a:latin typeface="Calibri"/>
              <a:ea typeface="+mn-ea"/>
              <a:cs typeface="+mn-cs"/>
            </a:endParaRPr>
          </a:p>
        </p:txBody>
      </p:sp>
      <p:sp>
        <p:nvSpPr>
          <p:cNvPr id="67" name="Prostokąt 66"/>
          <p:cNvSpPr/>
          <p:nvPr/>
        </p:nvSpPr>
        <p:spPr>
          <a:xfrm>
            <a:off x="2458398" y="926691"/>
            <a:ext cx="1398221" cy="36933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l-PL" sz="1800" b="1" i="0" u="none" strike="noStrike" kern="1200" cap="none" spc="0" normalizeH="0" baseline="0" noProof="0" dirty="0" smtClean="0">
                <a:ln>
                  <a:noFill/>
                </a:ln>
                <a:solidFill>
                  <a:srgbClr val="663300"/>
                </a:solidFill>
                <a:effectLst/>
                <a:uLnTx/>
                <a:uFillTx/>
                <a:latin typeface="Calibri"/>
                <a:ea typeface="+mn-ea"/>
                <a:cs typeface="+mn-cs"/>
              </a:rPr>
              <a:t>2012 - 2015</a:t>
            </a:r>
            <a:endParaRPr kumimoji="0" lang="pl-PL" sz="1800" b="1" i="0" u="none" strike="noStrike" kern="1200" cap="none" spc="0" normalizeH="0" baseline="0" noProof="0" dirty="0">
              <a:ln>
                <a:noFill/>
              </a:ln>
              <a:solidFill>
                <a:srgbClr val="663300"/>
              </a:solidFill>
              <a:effectLst/>
              <a:uLnTx/>
              <a:uFillTx/>
              <a:latin typeface="Calibri"/>
              <a:ea typeface="+mn-ea"/>
              <a:cs typeface="+mn-cs"/>
            </a:endParaRPr>
          </a:p>
        </p:txBody>
      </p:sp>
      <p:sp>
        <p:nvSpPr>
          <p:cNvPr id="68" name="Prostokąt 67"/>
          <p:cNvSpPr/>
          <p:nvPr/>
        </p:nvSpPr>
        <p:spPr>
          <a:xfrm>
            <a:off x="888751" y="927786"/>
            <a:ext cx="1398221" cy="36933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l-PL" sz="1800" b="1" i="0" u="none" strike="noStrike" kern="1200" cap="none" spc="0" normalizeH="0" baseline="0" noProof="0" dirty="0" smtClean="0">
                <a:ln>
                  <a:noFill/>
                </a:ln>
                <a:solidFill>
                  <a:srgbClr val="663300"/>
                </a:solidFill>
                <a:effectLst/>
                <a:uLnTx/>
                <a:uFillTx/>
                <a:latin typeface="Calibri"/>
                <a:ea typeface="+mn-ea"/>
                <a:cs typeface="+mn-cs"/>
              </a:rPr>
              <a:t>2008 - 2011</a:t>
            </a:r>
            <a:endParaRPr kumimoji="0" lang="pl-PL" sz="1800" b="1" i="0" u="none" strike="noStrike" kern="1200" cap="none" spc="0" normalizeH="0" baseline="0" noProof="0" dirty="0">
              <a:ln>
                <a:noFill/>
              </a:ln>
              <a:solidFill>
                <a:srgbClr val="663300"/>
              </a:solidFill>
              <a:effectLst/>
              <a:uLnTx/>
              <a:uFillTx/>
              <a:latin typeface="Calibri"/>
              <a:ea typeface="+mn-ea"/>
              <a:cs typeface="+mn-cs"/>
            </a:endParaRPr>
          </a:p>
        </p:txBody>
      </p:sp>
      <p:sp>
        <p:nvSpPr>
          <p:cNvPr id="69" name="Prostokąt 68"/>
          <p:cNvSpPr/>
          <p:nvPr/>
        </p:nvSpPr>
        <p:spPr>
          <a:xfrm>
            <a:off x="-165281" y="936176"/>
            <a:ext cx="1398221" cy="36933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l-PL" sz="1800" b="1" i="0" u="none" strike="noStrike" kern="1200" cap="none" spc="0" normalizeH="0" baseline="0" noProof="0" dirty="0" smtClean="0">
                <a:ln>
                  <a:noFill/>
                </a:ln>
                <a:solidFill>
                  <a:srgbClr val="663300"/>
                </a:solidFill>
                <a:effectLst/>
                <a:uLnTx/>
                <a:uFillTx/>
                <a:latin typeface="Calibri"/>
                <a:ea typeface="+mn-ea"/>
                <a:cs typeface="+mn-cs"/>
              </a:rPr>
              <a:t>2003</a:t>
            </a:r>
            <a:endParaRPr kumimoji="0" lang="pl-PL" sz="1800" b="1" i="0" u="none" strike="noStrike" kern="1200" cap="none" spc="0" normalizeH="0" baseline="0" noProof="0" dirty="0">
              <a:ln>
                <a:noFill/>
              </a:ln>
              <a:solidFill>
                <a:srgbClr val="663300"/>
              </a:solidFill>
              <a:effectLst/>
              <a:uLnTx/>
              <a:uFillTx/>
              <a:latin typeface="Calibri"/>
              <a:ea typeface="+mn-ea"/>
              <a:cs typeface="+mn-cs"/>
            </a:endParaRPr>
          </a:p>
        </p:txBody>
      </p:sp>
      <p:sp>
        <p:nvSpPr>
          <p:cNvPr id="34" name="Prostokąt 33"/>
          <p:cNvSpPr/>
          <p:nvPr/>
        </p:nvSpPr>
        <p:spPr>
          <a:xfrm rot="2532385">
            <a:off x="4638315" y="1264653"/>
            <a:ext cx="180000" cy="180000"/>
          </a:xfrm>
          <a:prstGeom prst="rect">
            <a:avLst/>
          </a:prstGeom>
          <a:solidFill>
            <a:srgbClr val="00B0F0"/>
          </a:solidFill>
          <a:ln w="38100">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white"/>
              </a:solidFill>
              <a:effectLst/>
              <a:uLnTx/>
              <a:uFillTx/>
              <a:latin typeface="Calibri"/>
              <a:ea typeface="+mn-ea"/>
              <a:cs typeface="+mn-cs"/>
            </a:endParaRPr>
          </a:p>
        </p:txBody>
      </p:sp>
      <p:sp>
        <p:nvSpPr>
          <p:cNvPr id="35" name="Prostokąt 34"/>
          <p:cNvSpPr/>
          <p:nvPr/>
        </p:nvSpPr>
        <p:spPr>
          <a:xfrm rot="2532385">
            <a:off x="3023429" y="1282498"/>
            <a:ext cx="180000" cy="180000"/>
          </a:xfrm>
          <a:prstGeom prst="rect">
            <a:avLst/>
          </a:prstGeom>
          <a:solidFill>
            <a:srgbClr val="00B0F0"/>
          </a:solidFill>
          <a:ln w="38100">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white"/>
              </a:solidFill>
              <a:effectLst/>
              <a:uLnTx/>
              <a:uFillTx/>
              <a:latin typeface="Calibri"/>
              <a:ea typeface="+mn-ea"/>
              <a:cs typeface="+mn-cs"/>
            </a:endParaRPr>
          </a:p>
        </p:txBody>
      </p:sp>
      <p:sp>
        <p:nvSpPr>
          <p:cNvPr id="37" name="Prostokąt 36"/>
          <p:cNvSpPr/>
          <p:nvPr/>
        </p:nvSpPr>
        <p:spPr>
          <a:xfrm>
            <a:off x="21018" y="107427"/>
            <a:ext cx="9144000" cy="369332"/>
          </a:xfrm>
          <a:prstGeom prst="rect">
            <a:avLst/>
          </a:prstGeom>
        </p:spPr>
        <p:txBody>
          <a:bodyPr wrap="square">
            <a:spAutoFit/>
          </a:bodyPr>
          <a:lstStyle/>
          <a:p>
            <a:pPr algn="ctr"/>
            <a:r>
              <a:rPr lang="pl-PL" b="1" dirty="0">
                <a:solidFill>
                  <a:schemeClr val="bg1"/>
                </a:solidFill>
                <a:latin typeface="Century Gothic" panose="020B0502020202020204" pitchFamily="34" charset="0"/>
              </a:rPr>
              <a:t>WOJEWÓDZKI PROGRAM OPIEKI NAD ZABYTKAMI 2024-2027</a:t>
            </a:r>
          </a:p>
        </p:txBody>
      </p:sp>
      <p:pic>
        <p:nvPicPr>
          <p:cNvPr id="24" name="Obraz 23"/>
          <p:cNvPicPr>
            <a:picLocks noChangeAspect="1"/>
          </p:cNvPicPr>
          <p:nvPr/>
        </p:nvPicPr>
        <p:blipFill rotWithShape="1">
          <a:blip r:embed="rId6" cstate="print">
            <a:extLst>
              <a:ext uri="{28A0092B-C50C-407E-A947-70E740481C1C}">
                <a14:useLocalDpi xmlns:a14="http://schemas.microsoft.com/office/drawing/2010/main" val="0"/>
              </a:ext>
            </a:extLst>
          </a:blip>
          <a:srcRect l="-96" t="81268" r="96" b="12201"/>
          <a:stretch/>
        </p:blipFill>
        <p:spPr>
          <a:xfrm>
            <a:off x="1" y="6538907"/>
            <a:ext cx="9144000" cy="313072"/>
          </a:xfrm>
          <a:prstGeom prst="rect">
            <a:avLst/>
          </a:prstGeom>
        </p:spPr>
      </p:pic>
      <p:sp>
        <p:nvSpPr>
          <p:cNvPr id="25" name="Prostokąt 24"/>
          <p:cNvSpPr/>
          <p:nvPr/>
        </p:nvSpPr>
        <p:spPr>
          <a:xfrm rot="2532385">
            <a:off x="7494717" y="1253778"/>
            <a:ext cx="180000" cy="180000"/>
          </a:xfrm>
          <a:prstGeom prst="rect">
            <a:avLst/>
          </a:prstGeom>
          <a:solidFill>
            <a:srgbClr val="66FF33"/>
          </a:solidFill>
          <a:ln w="38100">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white"/>
              </a:solidFill>
              <a:effectLst/>
              <a:uLnTx/>
              <a:uFillTx/>
              <a:latin typeface="Calibri"/>
              <a:ea typeface="+mn-ea"/>
              <a:cs typeface="+mn-cs"/>
            </a:endParaRPr>
          </a:p>
        </p:txBody>
      </p:sp>
      <p:pic>
        <p:nvPicPr>
          <p:cNvPr id="26" name="Obraz 25" descr="H:\BAZA DANYCH BPPWŁ\Opracowania\WPOnZ_2020-2023\tekst\!_okładka front wponz.jpg"/>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594817" y="1606320"/>
            <a:ext cx="1268863" cy="1794820"/>
          </a:xfrm>
          <a:prstGeom prst="rect">
            <a:avLst/>
          </a:prstGeom>
          <a:noFill/>
          <a:ln>
            <a:noFill/>
          </a:ln>
        </p:spPr>
      </p:pic>
      <p:grpSp>
        <p:nvGrpSpPr>
          <p:cNvPr id="9" name="Grupa 8"/>
          <p:cNvGrpSpPr/>
          <p:nvPr/>
        </p:nvGrpSpPr>
        <p:grpSpPr>
          <a:xfrm>
            <a:off x="7674769" y="1211669"/>
            <a:ext cx="1409699" cy="288000"/>
            <a:chOff x="7761923" y="1202145"/>
            <a:chExt cx="1382078" cy="288000"/>
          </a:xfrm>
        </p:grpSpPr>
        <p:sp>
          <p:nvSpPr>
            <p:cNvPr id="12" name="Trójkąt równoramienny 11"/>
            <p:cNvSpPr/>
            <p:nvPr/>
          </p:nvSpPr>
          <p:spPr>
            <a:xfrm rot="5400000">
              <a:off x="8802001" y="1148145"/>
              <a:ext cx="288000" cy="396000"/>
            </a:xfrm>
            <a:prstGeom prst="triangle">
              <a:avLst/>
            </a:prstGeom>
            <a:solidFill>
              <a:srgbClr val="66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27" name="Łącznik prosty 26"/>
            <p:cNvCxnSpPr/>
            <p:nvPr/>
          </p:nvCxnSpPr>
          <p:spPr>
            <a:xfrm>
              <a:off x="7761923" y="1336405"/>
              <a:ext cx="1253873" cy="18954"/>
            </a:xfrm>
            <a:prstGeom prst="line">
              <a:avLst/>
            </a:prstGeom>
            <a:ln w="76200">
              <a:solidFill>
                <a:srgbClr val="663300"/>
              </a:solidFill>
            </a:ln>
          </p:spPr>
          <p:style>
            <a:lnRef idx="1">
              <a:schemeClr val="dk1"/>
            </a:lnRef>
            <a:fillRef idx="0">
              <a:schemeClr val="dk1"/>
            </a:fillRef>
            <a:effectRef idx="0">
              <a:schemeClr val="dk1"/>
            </a:effectRef>
            <a:fontRef idx="minor">
              <a:schemeClr val="tx1"/>
            </a:fontRef>
          </p:style>
        </p:cxnSp>
      </p:grpSp>
      <p:sp>
        <p:nvSpPr>
          <p:cNvPr id="30" name="pole tekstowe 29"/>
          <p:cNvSpPr txBox="1"/>
          <p:nvPr/>
        </p:nvSpPr>
        <p:spPr>
          <a:xfrm>
            <a:off x="738837" y="3578742"/>
            <a:ext cx="7477125" cy="1200329"/>
          </a:xfrm>
          <a:prstGeom prst="rect">
            <a:avLst/>
          </a:prstGeom>
          <a:noFill/>
          <a:ln w="38100">
            <a:solidFill>
              <a:srgbClr val="663300"/>
            </a:solidFill>
          </a:ln>
        </p:spPr>
        <p:txBody>
          <a:bodyPr wrap="square" rtlCol="0">
            <a:spAutoFit/>
          </a:bodyPr>
          <a:lstStyle/>
          <a:p>
            <a:pPr algn="ctr"/>
            <a:r>
              <a:rPr lang="pl-PL" b="1" dirty="0" smtClean="0">
                <a:latin typeface="Century Gothic" panose="020B0502020202020204" pitchFamily="34" charset="0"/>
              </a:rPr>
              <a:t>Uchwała</a:t>
            </a:r>
            <a:r>
              <a:rPr lang="pl-PL" dirty="0" smtClean="0">
                <a:latin typeface="Century Gothic" panose="020B0502020202020204" pitchFamily="34" charset="0"/>
              </a:rPr>
              <a:t> </a:t>
            </a:r>
            <a:r>
              <a:rPr lang="pl-PL" dirty="0">
                <a:latin typeface="Century Gothic" panose="020B0502020202020204" pitchFamily="34" charset="0"/>
              </a:rPr>
              <a:t>Nr 165/23 </a:t>
            </a:r>
            <a:r>
              <a:rPr lang="pl-PL" dirty="0" smtClean="0">
                <a:latin typeface="Century Gothic" panose="020B0502020202020204" pitchFamily="34" charset="0"/>
              </a:rPr>
              <a:t>Zarządu Województwa Łódzkiego</a:t>
            </a:r>
            <a:br>
              <a:rPr lang="pl-PL" dirty="0" smtClean="0">
                <a:latin typeface="Century Gothic" panose="020B0502020202020204" pitchFamily="34" charset="0"/>
              </a:rPr>
            </a:br>
            <a:r>
              <a:rPr lang="pl-PL" dirty="0" smtClean="0">
                <a:latin typeface="Century Gothic" panose="020B0502020202020204" pitchFamily="34" charset="0"/>
              </a:rPr>
              <a:t>z </a:t>
            </a:r>
            <a:r>
              <a:rPr lang="pl-PL" dirty="0">
                <a:latin typeface="Century Gothic" panose="020B0502020202020204" pitchFamily="34" charset="0"/>
              </a:rPr>
              <a:t>dnia 7 marca </a:t>
            </a:r>
            <a:r>
              <a:rPr lang="pl-PL" dirty="0" smtClean="0">
                <a:latin typeface="Century Gothic" panose="020B0502020202020204" pitchFamily="34" charset="0"/>
              </a:rPr>
              <a:t>2023 r. </a:t>
            </a:r>
            <a:r>
              <a:rPr lang="pl-PL" b="1" dirty="0" smtClean="0">
                <a:latin typeface="Century Gothic" panose="020B0502020202020204" pitchFamily="34" charset="0"/>
              </a:rPr>
              <a:t>w sprawie przystąpienia do opracowania </a:t>
            </a:r>
            <a:r>
              <a:rPr lang="pl-PL" dirty="0" smtClean="0">
                <a:latin typeface="Century Gothic" panose="020B0502020202020204" pitchFamily="34" charset="0"/>
              </a:rPr>
              <a:t>„Wojewódzkiego programu opieki nad zabytkami</a:t>
            </a:r>
            <a:br>
              <a:rPr lang="pl-PL" dirty="0" smtClean="0">
                <a:latin typeface="Century Gothic" panose="020B0502020202020204" pitchFamily="34" charset="0"/>
              </a:rPr>
            </a:br>
            <a:r>
              <a:rPr lang="pl-PL" dirty="0" smtClean="0">
                <a:latin typeface="Century Gothic" panose="020B0502020202020204" pitchFamily="34" charset="0"/>
              </a:rPr>
              <a:t>w województwie łódzkim na lata 2024-2027”</a:t>
            </a:r>
            <a:endParaRPr lang="pl-PL" dirty="0">
              <a:latin typeface="Century Gothic" panose="020B0502020202020204" pitchFamily="34" charset="0"/>
            </a:endParaRPr>
          </a:p>
        </p:txBody>
      </p:sp>
      <p:sp>
        <p:nvSpPr>
          <p:cNvPr id="31" name="pole tekstowe 30"/>
          <p:cNvSpPr txBox="1"/>
          <p:nvPr/>
        </p:nvSpPr>
        <p:spPr>
          <a:xfrm>
            <a:off x="738837" y="5197324"/>
            <a:ext cx="7477200" cy="1200329"/>
          </a:xfrm>
          <a:prstGeom prst="rect">
            <a:avLst/>
          </a:prstGeom>
          <a:noFill/>
          <a:ln w="38100">
            <a:solidFill>
              <a:srgbClr val="663300"/>
            </a:solidFill>
          </a:ln>
        </p:spPr>
        <p:txBody>
          <a:bodyPr wrap="square" rtlCol="0">
            <a:spAutoFit/>
          </a:bodyPr>
          <a:lstStyle/>
          <a:p>
            <a:pPr algn="ctr"/>
            <a:r>
              <a:rPr lang="pl-PL" b="1" dirty="0">
                <a:latin typeface="Century Gothic" panose="020B0502020202020204" pitchFamily="34" charset="0"/>
              </a:rPr>
              <a:t>Uchwała</a:t>
            </a:r>
            <a:r>
              <a:rPr lang="pl-PL" dirty="0">
                <a:latin typeface="Century Gothic" panose="020B0502020202020204" pitchFamily="34" charset="0"/>
              </a:rPr>
              <a:t> Nr </a:t>
            </a:r>
            <a:r>
              <a:rPr lang="pl-PL" dirty="0" smtClean="0">
                <a:latin typeface="Century Gothic" panose="020B0502020202020204" pitchFamily="34" charset="0"/>
              </a:rPr>
              <a:t>932/23 </a:t>
            </a:r>
            <a:r>
              <a:rPr lang="pl-PL" dirty="0">
                <a:latin typeface="Century Gothic" panose="020B0502020202020204" pitchFamily="34" charset="0"/>
              </a:rPr>
              <a:t>Zarządu Województwa </a:t>
            </a:r>
            <a:r>
              <a:rPr lang="pl-PL" dirty="0" smtClean="0">
                <a:latin typeface="Century Gothic" panose="020B0502020202020204" pitchFamily="34" charset="0"/>
              </a:rPr>
              <a:t>Łódzkiego</a:t>
            </a:r>
            <a:br>
              <a:rPr lang="pl-PL" dirty="0" smtClean="0">
                <a:latin typeface="Century Gothic" panose="020B0502020202020204" pitchFamily="34" charset="0"/>
              </a:rPr>
            </a:br>
            <a:r>
              <a:rPr lang="pl-PL" dirty="0" smtClean="0">
                <a:latin typeface="Century Gothic" panose="020B0502020202020204" pitchFamily="34" charset="0"/>
              </a:rPr>
              <a:t>z </a:t>
            </a:r>
            <a:r>
              <a:rPr lang="pl-PL" dirty="0">
                <a:latin typeface="Century Gothic" panose="020B0502020202020204" pitchFamily="34" charset="0"/>
              </a:rPr>
              <a:t>dnia 26 października </a:t>
            </a:r>
            <a:r>
              <a:rPr lang="pl-PL" dirty="0" smtClean="0">
                <a:latin typeface="Century Gothic" panose="020B0502020202020204" pitchFamily="34" charset="0"/>
              </a:rPr>
              <a:t>2023 </a:t>
            </a:r>
            <a:r>
              <a:rPr lang="pl-PL" dirty="0">
                <a:latin typeface="Century Gothic" panose="020B0502020202020204" pitchFamily="34" charset="0"/>
              </a:rPr>
              <a:t>r. </a:t>
            </a:r>
            <a:r>
              <a:rPr lang="pl-PL" b="1" dirty="0">
                <a:latin typeface="Century Gothic" panose="020B0502020202020204" pitchFamily="34" charset="0"/>
              </a:rPr>
              <a:t>w sprawie powołania Komisji </a:t>
            </a:r>
            <a:endParaRPr lang="pl-PL" b="1" dirty="0" smtClean="0">
              <a:latin typeface="Century Gothic" panose="020B0502020202020204" pitchFamily="34" charset="0"/>
            </a:endParaRPr>
          </a:p>
          <a:p>
            <a:pPr algn="ctr"/>
            <a:r>
              <a:rPr lang="pl-PL" b="1" dirty="0" smtClean="0">
                <a:latin typeface="Century Gothic" panose="020B0502020202020204" pitchFamily="34" charset="0"/>
              </a:rPr>
              <a:t>ds</a:t>
            </a:r>
            <a:r>
              <a:rPr lang="pl-PL" b="1" dirty="0">
                <a:latin typeface="Century Gothic" panose="020B0502020202020204" pitchFamily="34" charset="0"/>
              </a:rPr>
              <a:t>. opracowania </a:t>
            </a:r>
            <a:r>
              <a:rPr lang="pl-PL" dirty="0">
                <a:latin typeface="Century Gothic" panose="020B0502020202020204" pitchFamily="34" charset="0"/>
              </a:rPr>
              <a:t>„Wojewódzkiego programu opieki nad </a:t>
            </a:r>
            <a:r>
              <a:rPr lang="pl-PL" dirty="0" smtClean="0">
                <a:latin typeface="Century Gothic" panose="020B0502020202020204" pitchFamily="34" charset="0"/>
              </a:rPr>
              <a:t>zabytkami w </a:t>
            </a:r>
            <a:r>
              <a:rPr lang="pl-PL" dirty="0">
                <a:latin typeface="Century Gothic" panose="020B0502020202020204" pitchFamily="34" charset="0"/>
              </a:rPr>
              <a:t>województwie łódzkim na lata </a:t>
            </a:r>
            <a:r>
              <a:rPr lang="pl-PL" dirty="0" smtClean="0">
                <a:latin typeface="Century Gothic" panose="020B0502020202020204" pitchFamily="34" charset="0"/>
              </a:rPr>
              <a:t>2024-2027”</a:t>
            </a:r>
            <a:endParaRPr lang="pl-PL" dirty="0">
              <a:latin typeface="Century Gothic" panose="020B0502020202020204" pitchFamily="34" charset="0"/>
            </a:endParaRPr>
          </a:p>
        </p:txBody>
      </p:sp>
      <p:pic>
        <p:nvPicPr>
          <p:cNvPr id="36" name="Obraz 35" descr="logo czb.jpg"/>
          <p:cNvPicPr>
            <a:picLocks noChangeAspect="1"/>
          </p:cNvPicPr>
          <p:nvPr/>
        </p:nvPicPr>
        <p:blipFill rotWithShape="1">
          <a:blip r:embed="rId8" cstate="print"/>
          <a:srcRect t="13661" b="18129"/>
          <a:stretch/>
        </p:blipFill>
        <p:spPr>
          <a:xfrm>
            <a:off x="8360225" y="6451231"/>
            <a:ext cx="783774" cy="420625"/>
          </a:xfrm>
          <a:prstGeom prst="rect">
            <a:avLst/>
          </a:prstGeom>
        </p:spPr>
      </p:pic>
      <p:sp>
        <p:nvSpPr>
          <p:cNvPr id="48" name="Prostokąt 47"/>
          <p:cNvSpPr/>
          <p:nvPr/>
        </p:nvSpPr>
        <p:spPr>
          <a:xfrm>
            <a:off x="6823889" y="925647"/>
            <a:ext cx="1599798" cy="36933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l-PL" sz="1800" b="1" i="0" u="none" strike="noStrike" kern="1200" cap="none" spc="0" normalizeH="0" baseline="0" noProof="0" dirty="0" smtClean="0">
                <a:ln>
                  <a:noFill/>
                </a:ln>
                <a:solidFill>
                  <a:srgbClr val="663300"/>
                </a:solidFill>
                <a:effectLst/>
                <a:uLnTx/>
                <a:uFillTx/>
                <a:latin typeface="Calibri"/>
                <a:ea typeface="+mn-ea"/>
                <a:cs typeface="+mn-cs"/>
              </a:rPr>
              <a:t>2024 -</a:t>
            </a:r>
            <a:r>
              <a:rPr kumimoji="0" lang="pl-PL" sz="1800" b="1" i="0" u="none" strike="noStrike" kern="1200" cap="none" spc="0" normalizeH="0" noProof="0" dirty="0" smtClean="0">
                <a:ln>
                  <a:noFill/>
                </a:ln>
                <a:solidFill>
                  <a:srgbClr val="663300"/>
                </a:solidFill>
                <a:effectLst/>
                <a:uLnTx/>
                <a:uFillTx/>
                <a:latin typeface="Calibri"/>
                <a:ea typeface="+mn-ea"/>
                <a:cs typeface="+mn-cs"/>
              </a:rPr>
              <a:t> 2027</a:t>
            </a:r>
            <a:endParaRPr kumimoji="0" lang="pl-PL" sz="1800" b="1" i="0" u="none" strike="noStrike" kern="1200" cap="none" spc="0" normalizeH="0" baseline="0" noProof="0" dirty="0">
              <a:ln>
                <a:noFill/>
              </a:ln>
              <a:solidFill>
                <a:srgbClr val="663300"/>
              </a:solidFill>
              <a:effectLst/>
              <a:uLnTx/>
              <a:uFillTx/>
              <a:latin typeface="Calibri"/>
              <a:ea typeface="+mn-ea"/>
              <a:cs typeface="+mn-cs"/>
            </a:endParaRPr>
          </a:p>
        </p:txBody>
      </p:sp>
      <p:cxnSp>
        <p:nvCxnSpPr>
          <p:cNvPr id="38" name="Łącznik prosty 37"/>
          <p:cNvCxnSpPr/>
          <p:nvPr/>
        </p:nvCxnSpPr>
        <p:spPr>
          <a:xfrm>
            <a:off x="3403872" y="1362502"/>
            <a:ext cx="1210515" cy="0"/>
          </a:xfrm>
          <a:prstGeom prst="line">
            <a:avLst/>
          </a:prstGeom>
          <a:ln w="76200">
            <a:solidFill>
              <a:srgbClr val="663300"/>
            </a:solidFill>
          </a:ln>
        </p:spPr>
        <p:style>
          <a:lnRef idx="1">
            <a:schemeClr val="dk1"/>
          </a:lnRef>
          <a:fillRef idx="0">
            <a:schemeClr val="dk1"/>
          </a:fillRef>
          <a:effectRef idx="0">
            <a:schemeClr val="dk1"/>
          </a:effectRef>
          <a:fontRef idx="minor">
            <a:schemeClr val="tx1"/>
          </a:fontRef>
        </p:style>
      </p:cxnSp>
      <p:cxnSp>
        <p:nvCxnSpPr>
          <p:cNvPr id="40" name="Łącznik prosty 39"/>
          <p:cNvCxnSpPr/>
          <p:nvPr/>
        </p:nvCxnSpPr>
        <p:spPr>
          <a:xfrm>
            <a:off x="4825498" y="1352976"/>
            <a:ext cx="1210515" cy="0"/>
          </a:xfrm>
          <a:prstGeom prst="line">
            <a:avLst/>
          </a:prstGeom>
          <a:ln w="76200">
            <a:solidFill>
              <a:srgbClr val="663300"/>
            </a:solidFill>
          </a:ln>
        </p:spPr>
        <p:style>
          <a:lnRef idx="1">
            <a:schemeClr val="dk1"/>
          </a:lnRef>
          <a:fillRef idx="0">
            <a:schemeClr val="dk1"/>
          </a:fillRef>
          <a:effectRef idx="0">
            <a:schemeClr val="dk1"/>
          </a:effectRef>
          <a:fontRef idx="minor">
            <a:schemeClr val="tx1"/>
          </a:fontRef>
        </p:style>
      </p:cxnSp>
      <p:sp>
        <p:nvSpPr>
          <p:cNvPr id="43" name="Prostokąt 42"/>
          <p:cNvSpPr/>
          <p:nvPr/>
        </p:nvSpPr>
        <p:spPr>
          <a:xfrm rot="2532385">
            <a:off x="6055109" y="1255453"/>
            <a:ext cx="180000" cy="180000"/>
          </a:xfrm>
          <a:prstGeom prst="rect">
            <a:avLst/>
          </a:prstGeom>
          <a:solidFill>
            <a:srgbClr val="00B0F0"/>
          </a:solidFill>
          <a:ln w="38100">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45" name="Łącznik prosty 44"/>
          <p:cNvCxnSpPr/>
          <p:nvPr/>
        </p:nvCxnSpPr>
        <p:spPr>
          <a:xfrm>
            <a:off x="6259036" y="1352970"/>
            <a:ext cx="1210515" cy="0"/>
          </a:xfrm>
          <a:prstGeom prst="line">
            <a:avLst/>
          </a:prstGeom>
          <a:ln w="76200">
            <a:solidFill>
              <a:srgbClr val="663300"/>
            </a:solidFill>
          </a:ln>
        </p:spPr>
        <p:style>
          <a:lnRef idx="1">
            <a:schemeClr val="dk1"/>
          </a:lnRef>
          <a:fillRef idx="0">
            <a:schemeClr val="dk1"/>
          </a:fillRef>
          <a:effectRef idx="0">
            <a:schemeClr val="dk1"/>
          </a:effectRef>
          <a:fontRef idx="minor">
            <a:schemeClr val="tx1"/>
          </a:fontRef>
        </p:style>
      </p:cxnSp>
      <p:pic>
        <p:nvPicPr>
          <p:cNvPr id="6" name="Obraz 5"/>
          <p:cNvPicPr>
            <a:picLocks noChangeAspect="1"/>
          </p:cNvPicPr>
          <p:nvPr/>
        </p:nvPicPr>
        <p:blipFill>
          <a:blip r:embed="rId9"/>
          <a:stretch>
            <a:fillRect/>
          </a:stretch>
        </p:blipFill>
        <p:spPr>
          <a:xfrm>
            <a:off x="6986214" y="1605166"/>
            <a:ext cx="1267910" cy="1795974"/>
          </a:xfrm>
          <a:prstGeom prst="rect">
            <a:avLst/>
          </a:prstGeom>
        </p:spPr>
      </p:pic>
      <p:pic>
        <p:nvPicPr>
          <p:cNvPr id="41" name="Obraz 40" descr="papier wybrany.jpg"/>
          <p:cNvPicPr/>
          <p:nvPr/>
        </p:nvPicPr>
        <p:blipFill rotWithShape="1">
          <a:blip r:embed="rId10" cstate="print"/>
          <a:srcRect l="52996" t="86358" r="32621" b="9704"/>
          <a:stretch/>
        </p:blipFill>
        <p:spPr>
          <a:xfrm>
            <a:off x="7409003" y="6515986"/>
            <a:ext cx="951222" cy="368215"/>
          </a:xfrm>
          <a:prstGeom prst="rect">
            <a:avLst/>
          </a:prstGeom>
        </p:spPr>
      </p:pic>
    </p:spTree>
    <p:extLst>
      <p:ext uri="{BB962C8B-B14F-4D97-AF65-F5344CB8AC3E}">
        <p14:creationId xmlns:p14="http://schemas.microsoft.com/office/powerpoint/2010/main" val="282732869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7" name="Grupa 46"/>
          <p:cNvGrpSpPr/>
          <p:nvPr/>
        </p:nvGrpSpPr>
        <p:grpSpPr>
          <a:xfrm>
            <a:off x="1" y="-20267"/>
            <a:ext cx="9144002" cy="828000"/>
            <a:chOff x="0" y="-7383"/>
            <a:chExt cx="9144002" cy="948076"/>
          </a:xfrm>
        </p:grpSpPr>
        <p:sp>
          <p:nvSpPr>
            <p:cNvPr id="57" name="Prostokąt 56"/>
            <p:cNvSpPr/>
            <p:nvPr/>
          </p:nvSpPr>
          <p:spPr>
            <a:xfrm>
              <a:off x="1" y="823640"/>
              <a:ext cx="9144001" cy="117053"/>
            </a:xfrm>
            <a:prstGeom prst="rect">
              <a:avLst/>
            </a:prstGeom>
            <a:solidFill>
              <a:srgbClr val="6633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66" name="Prostokąt 65"/>
            <p:cNvSpPr/>
            <p:nvPr/>
          </p:nvSpPr>
          <p:spPr>
            <a:xfrm>
              <a:off x="0" y="-7383"/>
              <a:ext cx="9144000" cy="832883"/>
            </a:xfrm>
            <a:prstGeom prst="rect">
              <a:avLst/>
            </a:prstGeom>
            <a:solidFill>
              <a:srgbClr val="542A00">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sp>
        <p:nvSpPr>
          <p:cNvPr id="45" name="Prostokąt 44"/>
          <p:cNvSpPr/>
          <p:nvPr/>
        </p:nvSpPr>
        <p:spPr>
          <a:xfrm>
            <a:off x="3" y="-20327"/>
            <a:ext cx="9144000" cy="338554"/>
          </a:xfrm>
          <a:prstGeom prst="rect">
            <a:avLst/>
          </a:prstGeom>
        </p:spPr>
        <p:txBody>
          <a:bodyPr wrap="square">
            <a:spAutoFit/>
          </a:bodyPr>
          <a:lstStyle/>
          <a:p>
            <a:pPr algn="ctr"/>
            <a:r>
              <a:rPr lang="pl-PL" sz="1600" b="1" dirty="0">
                <a:solidFill>
                  <a:schemeClr val="bg1"/>
                </a:solidFill>
                <a:latin typeface="Century Gothic" panose="020B0502020202020204" pitchFamily="34" charset="0"/>
              </a:rPr>
              <a:t>CELE, DZIAŁANIA I ZADANIA</a:t>
            </a:r>
            <a:endParaRPr lang="en-US" sz="1600" b="1" dirty="0">
              <a:solidFill>
                <a:schemeClr val="bg1"/>
              </a:solidFill>
              <a:latin typeface="Century Gothic" panose="020B0502020202020204" pitchFamily="34" charset="0"/>
            </a:endParaRPr>
          </a:p>
        </p:txBody>
      </p:sp>
      <p:sp>
        <p:nvSpPr>
          <p:cNvPr id="2" name="Prostokąt 1"/>
          <p:cNvSpPr/>
          <p:nvPr/>
        </p:nvSpPr>
        <p:spPr>
          <a:xfrm>
            <a:off x="0" y="229547"/>
            <a:ext cx="9144000" cy="307777"/>
          </a:xfrm>
          <a:prstGeom prst="rect">
            <a:avLst/>
          </a:prstGeom>
        </p:spPr>
        <p:txBody>
          <a:bodyPr wrap="square">
            <a:spAutoFit/>
          </a:bodyPr>
          <a:lstStyle/>
          <a:p>
            <a:pPr algn="ctr"/>
            <a:r>
              <a:rPr lang="pl-PL" sz="1400" b="1" dirty="0">
                <a:solidFill>
                  <a:schemeClr val="bg1"/>
                </a:solidFill>
                <a:latin typeface="Century Gothic" panose="020B0502020202020204" pitchFamily="34" charset="0"/>
              </a:rPr>
              <a:t>Cel operacyjny 1. </a:t>
            </a:r>
            <a:r>
              <a:rPr lang="pl-PL" sz="1400" b="1" dirty="0" smtClean="0">
                <a:solidFill>
                  <a:schemeClr val="bg1"/>
                </a:solidFill>
                <a:latin typeface="Century Gothic" panose="020B0502020202020204" pitchFamily="34" charset="0"/>
              </a:rPr>
              <a:t>ATRAKCYJNY KRAJOBRAZ KULTUROWY </a:t>
            </a:r>
            <a:endParaRPr lang="pl-PL" sz="1400" dirty="0">
              <a:solidFill>
                <a:schemeClr val="bg1"/>
              </a:solidFill>
              <a:latin typeface="Century Gothic" panose="020B0502020202020204" pitchFamily="34" charset="0"/>
            </a:endParaRPr>
          </a:p>
        </p:txBody>
      </p:sp>
      <p:sp>
        <p:nvSpPr>
          <p:cNvPr id="6" name="Prostokąt 5"/>
          <p:cNvSpPr/>
          <p:nvPr/>
        </p:nvSpPr>
        <p:spPr>
          <a:xfrm>
            <a:off x="3" y="778670"/>
            <a:ext cx="9144000" cy="461665"/>
          </a:xfrm>
          <a:prstGeom prst="rect">
            <a:avLst/>
          </a:prstGeom>
        </p:spPr>
        <p:txBody>
          <a:bodyPr wrap="square">
            <a:spAutoFit/>
          </a:bodyPr>
          <a:lstStyle/>
          <a:p>
            <a:pPr algn="ctr"/>
            <a:r>
              <a:rPr lang="pl-PL" sz="1200" b="1" dirty="0" smtClean="0">
                <a:latin typeface="Century Gothic" panose="020B0502020202020204" pitchFamily="34" charset="0"/>
              </a:rPr>
              <a:t>STANOWIENIE PARKÓW </a:t>
            </a:r>
            <a:r>
              <a:rPr lang="pl-PL" sz="1200" b="1" dirty="0">
                <a:latin typeface="Century Gothic" panose="020B0502020202020204" pitchFamily="34" charset="0"/>
              </a:rPr>
              <a:t>KULTUROWYCH </a:t>
            </a:r>
            <a:r>
              <a:rPr lang="pl-PL" sz="1200" b="1" dirty="0" smtClean="0">
                <a:latin typeface="Century Gothic" panose="020B0502020202020204" pitchFamily="34" charset="0"/>
              </a:rPr>
              <a:t>DLA </a:t>
            </a:r>
            <a:r>
              <a:rPr lang="pl-PL" sz="1200" b="1" dirty="0">
                <a:latin typeface="Century Gothic" panose="020B0502020202020204" pitchFamily="34" charset="0"/>
              </a:rPr>
              <a:t>OBSZARÓW ODZNACZAJĄCYCH SIĘ </a:t>
            </a:r>
            <a:endParaRPr lang="pl-PL" sz="1200" b="1" dirty="0" smtClean="0">
              <a:latin typeface="Century Gothic" panose="020B0502020202020204" pitchFamily="34" charset="0"/>
            </a:endParaRPr>
          </a:p>
          <a:p>
            <a:pPr algn="ctr"/>
            <a:r>
              <a:rPr lang="pl-PL" sz="1200" b="1" dirty="0" smtClean="0">
                <a:latin typeface="Century Gothic" panose="020B0502020202020204" pitchFamily="34" charset="0"/>
              </a:rPr>
              <a:t>SZCZEGÓLNYMI </a:t>
            </a:r>
            <a:r>
              <a:rPr lang="pl-PL" sz="1200" b="1" dirty="0">
                <a:latin typeface="Century Gothic" panose="020B0502020202020204" pitchFamily="34" charset="0"/>
              </a:rPr>
              <a:t>WARTOŚCIAMI KRAJOBRAZU </a:t>
            </a:r>
            <a:r>
              <a:rPr lang="pl-PL" sz="1200" b="1" dirty="0" smtClean="0">
                <a:latin typeface="Century Gothic" panose="020B0502020202020204" pitchFamily="34" charset="0"/>
              </a:rPr>
              <a:t>KULTUROWEGO (9) </a:t>
            </a:r>
            <a:r>
              <a:rPr lang="pl-PL" sz="1200" b="1" dirty="0">
                <a:latin typeface="Century Gothic" panose="020B0502020202020204" pitchFamily="34" charset="0"/>
              </a:rPr>
              <a:t>	</a:t>
            </a:r>
          </a:p>
        </p:txBody>
      </p:sp>
      <p:sp>
        <p:nvSpPr>
          <p:cNvPr id="3" name="Prostokąt 2"/>
          <p:cNvSpPr/>
          <p:nvPr/>
        </p:nvSpPr>
        <p:spPr>
          <a:xfrm>
            <a:off x="-2" y="450309"/>
            <a:ext cx="9143996" cy="307777"/>
          </a:xfrm>
          <a:prstGeom prst="rect">
            <a:avLst/>
          </a:prstGeom>
        </p:spPr>
        <p:txBody>
          <a:bodyPr wrap="square">
            <a:spAutoFit/>
          </a:bodyPr>
          <a:lstStyle/>
          <a:p>
            <a:pPr algn="ctr"/>
            <a:r>
              <a:rPr lang="pl-PL" sz="1400" b="1" dirty="0" smtClean="0">
                <a:solidFill>
                  <a:schemeClr val="bg1"/>
                </a:solidFill>
                <a:latin typeface="Century Gothic" panose="020B0502020202020204" pitchFamily="34" charset="0"/>
              </a:rPr>
              <a:t>Działanie 1.1</a:t>
            </a:r>
            <a:r>
              <a:rPr lang="pl-PL" sz="1400" b="1" dirty="0">
                <a:solidFill>
                  <a:schemeClr val="bg1"/>
                </a:solidFill>
                <a:latin typeface="Century Gothic" panose="020B0502020202020204" pitchFamily="34" charset="0"/>
              </a:rPr>
              <a:t>. Tworzenie uwarunkowań dla skutecznej ochrony dziedzictwa kulturowego </a:t>
            </a:r>
          </a:p>
        </p:txBody>
      </p:sp>
      <p:sp>
        <p:nvSpPr>
          <p:cNvPr id="16" name="Prostokąt 15"/>
          <p:cNvSpPr/>
          <p:nvPr/>
        </p:nvSpPr>
        <p:spPr>
          <a:xfrm>
            <a:off x="-2" y="2973840"/>
            <a:ext cx="4381373" cy="261610"/>
          </a:xfrm>
          <a:prstGeom prst="rect">
            <a:avLst/>
          </a:prstGeom>
        </p:spPr>
        <p:txBody>
          <a:bodyPr wrap="square">
            <a:spAutoFit/>
          </a:bodyPr>
          <a:lstStyle/>
          <a:p>
            <a:r>
              <a:rPr lang="pl-PL" sz="1100" b="1" dirty="0" smtClean="0">
                <a:solidFill>
                  <a:srgbClr val="000000"/>
                </a:solidFill>
                <a:latin typeface="Century Gothic" panose="020B0502020202020204" pitchFamily="34" charset="0"/>
              </a:rPr>
              <a:t>ZESPÓŁ OSADNICZO - PRZESTRZENNY TUM – ŁĘCZYCA</a:t>
            </a:r>
            <a:endParaRPr lang="pl-PL" sz="1100" b="1" dirty="0">
              <a:latin typeface="Century Gothic" panose="020B0502020202020204" pitchFamily="34" charset="0"/>
            </a:endParaRPr>
          </a:p>
        </p:txBody>
      </p:sp>
      <p:sp>
        <p:nvSpPr>
          <p:cNvPr id="18" name="Prostokąt 17"/>
          <p:cNvSpPr/>
          <p:nvPr/>
        </p:nvSpPr>
        <p:spPr>
          <a:xfrm>
            <a:off x="4122141" y="2973840"/>
            <a:ext cx="5110569" cy="261610"/>
          </a:xfrm>
          <a:prstGeom prst="rect">
            <a:avLst/>
          </a:prstGeom>
        </p:spPr>
        <p:txBody>
          <a:bodyPr wrap="square">
            <a:spAutoFit/>
          </a:bodyPr>
          <a:lstStyle/>
          <a:p>
            <a:r>
              <a:rPr lang="pl-PL" sz="1100" b="1" dirty="0" smtClean="0">
                <a:solidFill>
                  <a:srgbClr val="000000"/>
                </a:solidFill>
                <a:latin typeface="Century Gothic" panose="020B0502020202020204" pitchFamily="34" charset="0"/>
              </a:rPr>
              <a:t>ŚLADAMI PRYMASÓW, ZAWISZY, WALEWSKIEJ I NAPOLEONA – ŁOWICKI PK</a:t>
            </a:r>
            <a:endParaRPr lang="pl-PL" sz="1100" b="1" dirty="0">
              <a:latin typeface="Century Gothic" panose="020B0502020202020204" pitchFamily="34" charset="0"/>
            </a:endParaRPr>
          </a:p>
        </p:txBody>
      </p:sp>
      <p:sp>
        <p:nvSpPr>
          <p:cNvPr id="20" name="Prostokąt 19"/>
          <p:cNvSpPr/>
          <p:nvPr/>
        </p:nvSpPr>
        <p:spPr>
          <a:xfrm>
            <a:off x="8703" y="4948505"/>
            <a:ext cx="4812740" cy="261610"/>
          </a:xfrm>
          <a:prstGeom prst="rect">
            <a:avLst/>
          </a:prstGeom>
        </p:spPr>
        <p:txBody>
          <a:bodyPr wrap="square">
            <a:spAutoFit/>
          </a:bodyPr>
          <a:lstStyle/>
          <a:p>
            <a:r>
              <a:rPr lang="pl-PL" sz="1100" b="1" dirty="0" smtClean="0">
                <a:solidFill>
                  <a:srgbClr val="000000"/>
                </a:solidFill>
                <a:latin typeface="Century Gothic" panose="020B0502020202020204" pitchFamily="34" charset="0"/>
              </a:rPr>
              <a:t>POLE BITWY NAD RAWKĄ</a:t>
            </a:r>
            <a:endParaRPr lang="pl-PL" sz="1100" b="1" dirty="0">
              <a:latin typeface="Century Gothic" panose="020B0502020202020204" pitchFamily="34" charset="0"/>
            </a:endParaRPr>
          </a:p>
        </p:txBody>
      </p:sp>
      <p:sp>
        <p:nvSpPr>
          <p:cNvPr id="22" name="Prostokąt 21"/>
          <p:cNvSpPr/>
          <p:nvPr/>
        </p:nvSpPr>
        <p:spPr>
          <a:xfrm>
            <a:off x="5130781" y="4947370"/>
            <a:ext cx="3972088" cy="261610"/>
          </a:xfrm>
          <a:prstGeom prst="rect">
            <a:avLst/>
          </a:prstGeom>
        </p:spPr>
        <p:txBody>
          <a:bodyPr wrap="square">
            <a:spAutoFit/>
          </a:bodyPr>
          <a:lstStyle/>
          <a:p>
            <a:r>
              <a:rPr lang="pl-PL" sz="1100" b="1" dirty="0" smtClean="0">
                <a:solidFill>
                  <a:srgbClr val="000000"/>
                </a:solidFill>
                <a:latin typeface="Century Gothic" panose="020B0502020202020204" pitchFamily="34" charset="0"/>
              </a:rPr>
              <a:t>UL. PIOTRKOWSKA W ŁODZI</a:t>
            </a:r>
            <a:endParaRPr lang="pl-PL" sz="1100" b="1" dirty="0">
              <a:latin typeface="Century Gothic" panose="020B0502020202020204" pitchFamily="34" charset="0"/>
            </a:endParaRPr>
          </a:p>
        </p:txBody>
      </p:sp>
      <p:pic>
        <p:nvPicPr>
          <p:cNvPr id="13" name="Obraz 12"/>
          <p:cNvPicPr>
            <a:picLocks noChangeAspect="1"/>
          </p:cNvPicPr>
          <p:nvPr/>
        </p:nvPicPr>
        <p:blipFill rotWithShape="1">
          <a:blip r:embed="rId3" cstate="print"/>
          <a:srcRect l="11759" r="17443"/>
          <a:stretch/>
        </p:blipFill>
        <p:spPr>
          <a:xfrm>
            <a:off x="2629988" y="4172450"/>
            <a:ext cx="2191455" cy="810000"/>
          </a:xfrm>
          <a:prstGeom prst="rect">
            <a:avLst/>
          </a:prstGeom>
        </p:spPr>
      </p:pic>
      <p:pic>
        <p:nvPicPr>
          <p:cNvPr id="14" name="Obraz 13"/>
          <p:cNvPicPr>
            <a:picLocks noChangeAspect="1"/>
          </p:cNvPicPr>
          <p:nvPr/>
        </p:nvPicPr>
        <p:blipFill rotWithShape="1">
          <a:blip r:embed="rId4" cstate="print">
            <a:extLst>
              <a:ext uri="{28A0092B-C50C-407E-A947-70E740481C1C}">
                <a14:useLocalDpi xmlns:a14="http://schemas.microsoft.com/office/drawing/2010/main" val="0"/>
              </a:ext>
            </a:extLst>
          </a:blip>
          <a:srcRect l="13622" r="7228" b="21732"/>
          <a:stretch/>
        </p:blipFill>
        <p:spPr>
          <a:xfrm>
            <a:off x="6850959" y="1209254"/>
            <a:ext cx="2266984" cy="1797252"/>
          </a:xfrm>
          <a:prstGeom prst="rect">
            <a:avLst/>
          </a:prstGeom>
        </p:spPr>
      </p:pic>
      <p:pic>
        <p:nvPicPr>
          <p:cNvPr id="17" name="Obraz 16"/>
          <p:cNvPicPr>
            <a:picLocks noChangeAspect="1"/>
          </p:cNvPicPr>
          <p:nvPr/>
        </p:nvPicPr>
        <p:blipFill rotWithShape="1">
          <a:blip r:embed="rId5" cstate="print"/>
          <a:srcRect l="6431" r="7610"/>
          <a:stretch/>
        </p:blipFill>
        <p:spPr>
          <a:xfrm>
            <a:off x="7073866" y="3192936"/>
            <a:ext cx="2044077" cy="1795795"/>
          </a:xfrm>
          <a:prstGeom prst="rect">
            <a:avLst/>
          </a:prstGeom>
        </p:spPr>
      </p:pic>
      <p:pic>
        <p:nvPicPr>
          <p:cNvPr id="4" name="Obraz 3"/>
          <p:cNvPicPr>
            <a:picLocks noChangeAspect="1"/>
          </p:cNvPicPr>
          <p:nvPr/>
        </p:nvPicPr>
        <p:blipFill rotWithShape="1">
          <a:blip r:embed="rId6" cstate="print"/>
          <a:srcRect l="13260" t="7251" r="12182" b="9227"/>
          <a:stretch/>
        </p:blipFill>
        <p:spPr>
          <a:xfrm>
            <a:off x="18524" y="1213823"/>
            <a:ext cx="2249123" cy="1774342"/>
          </a:xfrm>
          <a:prstGeom prst="rect">
            <a:avLst/>
          </a:prstGeom>
        </p:spPr>
      </p:pic>
      <p:pic>
        <p:nvPicPr>
          <p:cNvPr id="5" name="Obraz 4"/>
          <p:cNvPicPr>
            <a:picLocks noChangeAspect="1"/>
          </p:cNvPicPr>
          <p:nvPr/>
        </p:nvPicPr>
        <p:blipFill rotWithShape="1">
          <a:blip r:embed="rId7" cstate="print"/>
          <a:srcRect l="15856"/>
          <a:stretch/>
        </p:blipFill>
        <p:spPr>
          <a:xfrm>
            <a:off x="2629988" y="3182450"/>
            <a:ext cx="2191455" cy="810000"/>
          </a:xfrm>
          <a:prstGeom prst="rect">
            <a:avLst/>
          </a:prstGeom>
        </p:spPr>
      </p:pic>
      <p:pic>
        <p:nvPicPr>
          <p:cNvPr id="7" name="Obraz 6"/>
          <p:cNvPicPr>
            <a:picLocks noChangeAspect="1"/>
          </p:cNvPicPr>
          <p:nvPr/>
        </p:nvPicPr>
        <p:blipFill rotWithShape="1">
          <a:blip r:embed="rId8" cstate="print"/>
          <a:srcRect l="8488" t="9584" r="9001" b="8126"/>
          <a:stretch/>
        </p:blipFill>
        <p:spPr>
          <a:xfrm>
            <a:off x="31462" y="3182450"/>
            <a:ext cx="2573998" cy="1800000"/>
          </a:xfrm>
          <a:prstGeom prst="rect">
            <a:avLst/>
          </a:prstGeom>
        </p:spPr>
      </p:pic>
      <p:pic>
        <p:nvPicPr>
          <p:cNvPr id="10" name="Obraz 9"/>
          <p:cNvPicPr>
            <a:picLocks noChangeAspect="1"/>
          </p:cNvPicPr>
          <p:nvPr/>
        </p:nvPicPr>
        <p:blipFill rotWithShape="1">
          <a:blip r:embed="rId9" cstate="print"/>
          <a:srcRect l="14191" t="2330" r="4139" b="3036"/>
          <a:stretch/>
        </p:blipFill>
        <p:spPr>
          <a:xfrm>
            <a:off x="4602766" y="1203234"/>
            <a:ext cx="2215447" cy="1800000"/>
          </a:xfrm>
          <a:prstGeom prst="rect">
            <a:avLst/>
          </a:prstGeom>
        </p:spPr>
      </p:pic>
      <p:sp>
        <p:nvSpPr>
          <p:cNvPr id="33" name="Prostokąt 32"/>
          <p:cNvSpPr/>
          <p:nvPr/>
        </p:nvSpPr>
        <p:spPr>
          <a:xfrm>
            <a:off x="31462" y="6596390"/>
            <a:ext cx="2603331" cy="261610"/>
          </a:xfrm>
          <a:prstGeom prst="rect">
            <a:avLst/>
          </a:prstGeom>
        </p:spPr>
        <p:txBody>
          <a:bodyPr wrap="square">
            <a:spAutoFit/>
          </a:bodyPr>
          <a:lstStyle/>
          <a:p>
            <a:pPr algn="ctr"/>
            <a:r>
              <a:rPr lang="pl-PL" sz="1100" b="1" dirty="0" smtClean="0">
                <a:solidFill>
                  <a:srgbClr val="000000"/>
                </a:solidFill>
                <a:latin typeface="Century Gothic" panose="020B0502020202020204" pitchFamily="34" charset="0"/>
              </a:rPr>
              <a:t>SPAŁA – INOWŁÓDZ</a:t>
            </a:r>
            <a:endParaRPr lang="pl-PL" sz="1100" b="1" dirty="0">
              <a:latin typeface="Century Gothic" panose="020B0502020202020204" pitchFamily="34" charset="0"/>
            </a:endParaRPr>
          </a:p>
        </p:txBody>
      </p:sp>
      <p:pic>
        <p:nvPicPr>
          <p:cNvPr id="34" name="Obraz 33"/>
          <p:cNvPicPr>
            <a:picLocks noChangeAspect="1"/>
          </p:cNvPicPr>
          <p:nvPr/>
        </p:nvPicPr>
        <p:blipFill rotWithShape="1">
          <a:blip r:embed="rId10" cstate="print"/>
          <a:srcRect l="16399" r="15261" b="14376"/>
          <a:stretch/>
        </p:blipFill>
        <p:spPr>
          <a:xfrm>
            <a:off x="4969206" y="5190583"/>
            <a:ext cx="1654630" cy="1660799"/>
          </a:xfrm>
          <a:prstGeom prst="rect">
            <a:avLst/>
          </a:prstGeom>
        </p:spPr>
      </p:pic>
      <p:pic>
        <p:nvPicPr>
          <p:cNvPr id="8" name="Obraz 7"/>
          <p:cNvPicPr>
            <a:picLocks noChangeAspect="1"/>
          </p:cNvPicPr>
          <p:nvPr/>
        </p:nvPicPr>
        <p:blipFill rotWithShape="1">
          <a:blip r:embed="rId11" cstate="print">
            <a:extLst>
              <a:ext uri="{28A0092B-C50C-407E-A947-70E740481C1C}">
                <a14:useLocalDpi xmlns:a14="http://schemas.microsoft.com/office/drawing/2010/main" val="0"/>
              </a:ext>
            </a:extLst>
          </a:blip>
          <a:srcRect l="6688"/>
          <a:stretch/>
        </p:blipFill>
        <p:spPr>
          <a:xfrm>
            <a:off x="2301341" y="1215448"/>
            <a:ext cx="2220669" cy="1784863"/>
          </a:xfrm>
          <a:prstGeom prst="rect">
            <a:avLst/>
          </a:prstGeom>
        </p:spPr>
      </p:pic>
      <p:pic>
        <p:nvPicPr>
          <p:cNvPr id="25" name="Obraz 24"/>
          <p:cNvPicPr/>
          <p:nvPr/>
        </p:nvPicPr>
        <p:blipFill rotWithShape="1">
          <a:blip r:embed="rId12" cstate="print">
            <a:extLst>
              <a:ext uri="{BEBA8EAE-BF5A-486C-A8C5-ECC9F3942E4B}">
                <a14:imgProps xmlns:a14="http://schemas.microsoft.com/office/drawing/2010/main">
                  <a14:imgLayer r:embed="rId13">
                    <a14:imgEffect>
                      <a14:sharpenSoften amount="27000"/>
                    </a14:imgEffect>
                    <a14:imgEffect>
                      <a14:brightnessContrast bright="-1000"/>
                    </a14:imgEffect>
                  </a14:imgLayer>
                </a14:imgProps>
              </a:ext>
              <a:ext uri="{28A0092B-C50C-407E-A947-70E740481C1C}">
                <a14:useLocalDpi xmlns:a14="http://schemas.microsoft.com/office/drawing/2010/main" val="0"/>
              </a:ext>
            </a:extLst>
          </a:blip>
          <a:srcRect l="32526" r="4775"/>
          <a:stretch/>
        </p:blipFill>
        <p:spPr bwMode="auto">
          <a:xfrm>
            <a:off x="5165774" y="3192937"/>
            <a:ext cx="1875581" cy="1795795"/>
          </a:xfrm>
          <a:prstGeom prst="rect">
            <a:avLst/>
          </a:prstGeom>
          <a:noFill/>
          <a:ln>
            <a:noFill/>
          </a:ln>
          <a:extLst>
            <a:ext uri="{53640926-AAD7-44D8-BBD7-CCE9431645EC}">
              <a14:shadowObscured xmlns:a14="http://schemas.microsoft.com/office/drawing/2010/main"/>
            </a:ext>
          </a:extLst>
        </p:spPr>
      </p:pic>
      <p:pic>
        <p:nvPicPr>
          <p:cNvPr id="26" name="Obraz 25"/>
          <p:cNvPicPr/>
          <p:nvPr/>
        </p:nvPicPr>
        <p:blipFill rotWithShape="1">
          <a:blip r:embed="rId14" cstate="print">
            <a:extLst>
              <a:ext uri="{28A0092B-C50C-407E-A947-70E740481C1C}">
                <a14:useLocalDpi xmlns:a14="http://schemas.microsoft.com/office/drawing/2010/main" val="0"/>
              </a:ext>
            </a:extLst>
          </a:blip>
          <a:srcRect b="12871"/>
          <a:stretch/>
        </p:blipFill>
        <p:spPr bwMode="auto">
          <a:xfrm>
            <a:off x="2050277" y="5190583"/>
            <a:ext cx="2903855" cy="165364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34574861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Obraz 23"/>
          <p:cNvPicPr>
            <a:picLocks noChangeAspect="1"/>
          </p:cNvPicPr>
          <p:nvPr/>
        </p:nvPicPr>
        <p:blipFill rotWithShape="1">
          <a:blip r:embed="rId3" cstate="print">
            <a:extLst>
              <a:ext uri="{28A0092B-C50C-407E-A947-70E740481C1C}">
                <a14:useLocalDpi xmlns:a14="http://schemas.microsoft.com/office/drawing/2010/main" val="0"/>
              </a:ext>
            </a:extLst>
          </a:blip>
          <a:srcRect l="-96" t="81268" r="96" b="12201"/>
          <a:stretch/>
        </p:blipFill>
        <p:spPr>
          <a:xfrm>
            <a:off x="1" y="6453554"/>
            <a:ext cx="9144000" cy="398425"/>
          </a:xfrm>
          <a:prstGeom prst="rect">
            <a:avLst/>
          </a:prstGeom>
        </p:spPr>
      </p:pic>
      <p:grpSp>
        <p:nvGrpSpPr>
          <p:cNvPr id="47" name="Grupa 46"/>
          <p:cNvGrpSpPr/>
          <p:nvPr/>
        </p:nvGrpSpPr>
        <p:grpSpPr>
          <a:xfrm>
            <a:off x="1" y="-20267"/>
            <a:ext cx="9144002" cy="828000"/>
            <a:chOff x="0" y="-7383"/>
            <a:chExt cx="9144002" cy="948076"/>
          </a:xfrm>
        </p:grpSpPr>
        <p:sp>
          <p:nvSpPr>
            <p:cNvPr id="57" name="Prostokąt 56"/>
            <p:cNvSpPr/>
            <p:nvPr/>
          </p:nvSpPr>
          <p:spPr>
            <a:xfrm>
              <a:off x="1" y="823640"/>
              <a:ext cx="9144001" cy="117053"/>
            </a:xfrm>
            <a:prstGeom prst="rect">
              <a:avLst/>
            </a:prstGeom>
            <a:solidFill>
              <a:srgbClr val="6633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66" name="Prostokąt 65"/>
            <p:cNvSpPr/>
            <p:nvPr/>
          </p:nvSpPr>
          <p:spPr>
            <a:xfrm>
              <a:off x="0" y="-7383"/>
              <a:ext cx="9144000" cy="832883"/>
            </a:xfrm>
            <a:prstGeom prst="rect">
              <a:avLst/>
            </a:prstGeom>
            <a:solidFill>
              <a:srgbClr val="542A00">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sp>
        <p:nvSpPr>
          <p:cNvPr id="45" name="Prostokąt 44"/>
          <p:cNvSpPr/>
          <p:nvPr/>
        </p:nvSpPr>
        <p:spPr>
          <a:xfrm>
            <a:off x="3" y="-20327"/>
            <a:ext cx="9144000" cy="338554"/>
          </a:xfrm>
          <a:prstGeom prst="rect">
            <a:avLst/>
          </a:prstGeom>
        </p:spPr>
        <p:txBody>
          <a:bodyPr wrap="square">
            <a:spAutoFit/>
          </a:bodyPr>
          <a:lstStyle/>
          <a:p>
            <a:pPr algn="ctr"/>
            <a:r>
              <a:rPr lang="pl-PL" sz="1600" b="1" dirty="0">
                <a:solidFill>
                  <a:schemeClr val="bg1"/>
                </a:solidFill>
                <a:latin typeface="Century Gothic" panose="020B0502020202020204" pitchFamily="34" charset="0"/>
              </a:rPr>
              <a:t>CELE, DZIAŁANIA I ZADANIA</a:t>
            </a:r>
            <a:endParaRPr lang="en-US" sz="1600" b="1" dirty="0">
              <a:solidFill>
                <a:schemeClr val="bg1"/>
              </a:solidFill>
              <a:latin typeface="Century Gothic" panose="020B0502020202020204" pitchFamily="34" charset="0"/>
            </a:endParaRPr>
          </a:p>
        </p:txBody>
      </p:sp>
      <p:sp>
        <p:nvSpPr>
          <p:cNvPr id="2" name="Prostokąt 1"/>
          <p:cNvSpPr/>
          <p:nvPr/>
        </p:nvSpPr>
        <p:spPr>
          <a:xfrm>
            <a:off x="0" y="229547"/>
            <a:ext cx="9144000" cy="307777"/>
          </a:xfrm>
          <a:prstGeom prst="rect">
            <a:avLst/>
          </a:prstGeom>
        </p:spPr>
        <p:txBody>
          <a:bodyPr wrap="square">
            <a:spAutoFit/>
          </a:bodyPr>
          <a:lstStyle/>
          <a:p>
            <a:pPr algn="ctr"/>
            <a:r>
              <a:rPr lang="pl-PL" sz="1400" b="1" dirty="0">
                <a:solidFill>
                  <a:schemeClr val="bg1"/>
                </a:solidFill>
                <a:latin typeface="Century Gothic" panose="020B0502020202020204" pitchFamily="34" charset="0"/>
              </a:rPr>
              <a:t>Cel operacyjny 1. </a:t>
            </a:r>
            <a:r>
              <a:rPr lang="pl-PL" sz="1400" b="1" dirty="0" smtClean="0">
                <a:solidFill>
                  <a:schemeClr val="bg1"/>
                </a:solidFill>
                <a:latin typeface="Century Gothic" panose="020B0502020202020204" pitchFamily="34" charset="0"/>
              </a:rPr>
              <a:t>ATRAKCYJNY KRAJOBRAZ KULTUROWY </a:t>
            </a:r>
            <a:endParaRPr lang="pl-PL" sz="1400" dirty="0">
              <a:solidFill>
                <a:schemeClr val="bg1"/>
              </a:solidFill>
              <a:latin typeface="Century Gothic" panose="020B0502020202020204" pitchFamily="34" charset="0"/>
            </a:endParaRPr>
          </a:p>
        </p:txBody>
      </p:sp>
      <p:sp>
        <p:nvSpPr>
          <p:cNvPr id="6" name="Prostokąt 5"/>
          <p:cNvSpPr/>
          <p:nvPr/>
        </p:nvSpPr>
        <p:spPr>
          <a:xfrm>
            <a:off x="3" y="778670"/>
            <a:ext cx="9144000" cy="461665"/>
          </a:xfrm>
          <a:prstGeom prst="rect">
            <a:avLst/>
          </a:prstGeom>
        </p:spPr>
        <p:txBody>
          <a:bodyPr wrap="square">
            <a:spAutoFit/>
          </a:bodyPr>
          <a:lstStyle/>
          <a:p>
            <a:pPr algn="ctr"/>
            <a:r>
              <a:rPr lang="pl-PL" sz="1200" b="1" dirty="0" smtClean="0">
                <a:latin typeface="Century Gothic" panose="020B0502020202020204" pitchFamily="34" charset="0"/>
              </a:rPr>
              <a:t>STANOWIENIE PARKÓW </a:t>
            </a:r>
            <a:r>
              <a:rPr lang="pl-PL" sz="1200" b="1" dirty="0">
                <a:latin typeface="Century Gothic" panose="020B0502020202020204" pitchFamily="34" charset="0"/>
              </a:rPr>
              <a:t>KULTUROWYCH </a:t>
            </a:r>
            <a:r>
              <a:rPr lang="pl-PL" sz="1200" b="1" dirty="0" smtClean="0">
                <a:latin typeface="Century Gothic" panose="020B0502020202020204" pitchFamily="34" charset="0"/>
              </a:rPr>
              <a:t> DLA </a:t>
            </a:r>
            <a:r>
              <a:rPr lang="pl-PL" sz="1200" b="1" dirty="0">
                <a:latin typeface="Century Gothic" panose="020B0502020202020204" pitchFamily="34" charset="0"/>
              </a:rPr>
              <a:t>OBSZARÓW ODZNACZAJĄCYCH SIĘ SZCZEGÓLNYMI WARTOŚCIAMI KRAJOBRAZU </a:t>
            </a:r>
            <a:r>
              <a:rPr lang="pl-PL" sz="1200" b="1" dirty="0" smtClean="0">
                <a:latin typeface="Century Gothic" panose="020B0502020202020204" pitchFamily="34" charset="0"/>
              </a:rPr>
              <a:t>KUTUROWEGO (9) </a:t>
            </a:r>
            <a:r>
              <a:rPr lang="pl-PL" sz="1200" b="1" dirty="0">
                <a:latin typeface="Century Gothic" panose="020B0502020202020204" pitchFamily="34" charset="0"/>
              </a:rPr>
              <a:t>	</a:t>
            </a:r>
          </a:p>
        </p:txBody>
      </p:sp>
      <p:pic>
        <p:nvPicPr>
          <p:cNvPr id="12" name="Obraz 11" descr="logo czb.jpg"/>
          <p:cNvPicPr>
            <a:picLocks noChangeAspect="1"/>
          </p:cNvPicPr>
          <p:nvPr/>
        </p:nvPicPr>
        <p:blipFill rotWithShape="1">
          <a:blip r:embed="rId4" cstate="print"/>
          <a:srcRect t="13661" b="18129"/>
          <a:stretch/>
        </p:blipFill>
        <p:spPr>
          <a:xfrm>
            <a:off x="8360225" y="6451231"/>
            <a:ext cx="783774" cy="420625"/>
          </a:xfrm>
          <a:prstGeom prst="rect">
            <a:avLst/>
          </a:prstGeom>
        </p:spPr>
      </p:pic>
      <p:sp>
        <p:nvSpPr>
          <p:cNvPr id="3" name="Prostokąt 2"/>
          <p:cNvSpPr/>
          <p:nvPr/>
        </p:nvSpPr>
        <p:spPr>
          <a:xfrm>
            <a:off x="-2" y="450309"/>
            <a:ext cx="9143996" cy="307777"/>
          </a:xfrm>
          <a:prstGeom prst="rect">
            <a:avLst/>
          </a:prstGeom>
        </p:spPr>
        <p:txBody>
          <a:bodyPr wrap="square">
            <a:spAutoFit/>
          </a:bodyPr>
          <a:lstStyle/>
          <a:p>
            <a:pPr algn="ctr"/>
            <a:r>
              <a:rPr lang="pl-PL" sz="1400" b="1" dirty="0" smtClean="0">
                <a:solidFill>
                  <a:schemeClr val="bg1"/>
                </a:solidFill>
                <a:latin typeface="Century Gothic" panose="020B0502020202020204" pitchFamily="34" charset="0"/>
              </a:rPr>
              <a:t>Działanie 1.1</a:t>
            </a:r>
            <a:r>
              <a:rPr lang="pl-PL" sz="1400" b="1" dirty="0">
                <a:solidFill>
                  <a:schemeClr val="bg1"/>
                </a:solidFill>
                <a:latin typeface="Century Gothic" panose="020B0502020202020204" pitchFamily="34" charset="0"/>
              </a:rPr>
              <a:t>. Tworzenie uwarunkowań dla skutecznej ochrony dziedzictwa kulturowego </a:t>
            </a:r>
          </a:p>
        </p:txBody>
      </p:sp>
      <p:pic>
        <p:nvPicPr>
          <p:cNvPr id="15" name="Obraz 14"/>
          <p:cNvPicPr>
            <a:picLocks noChangeAspect="1"/>
          </p:cNvPicPr>
          <p:nvPr/>
        </p:nvPicPr>
        <p:blipFill rotWithShape="1">
          <a:blip r:embed="rId5" cstate="print"/>
          <a:srcRect l="5039" t="9604" r="9386" b="11809"/>
          <a:stretch/>
        </p:blipFill>
        <p:spPr>
          <a:xfrm>
            <a:off x="4525014" y="1238306"/>
            <a:ext cx="2795452" cy="1800000"/>
          </a:xfrm>
          <a:prstGeom prst="rect">
            <a:avLst/>
          </a:prstGeom>
        </p:spPr>
      </p:pic>
      <p:pic>
        <p:nvPicPr>
          <p:cNvPr id="19" name="Obraz 18"/>
          <p:cNvPicPr>
            <a:picLocks noChangeAspect="1"/>
          </p:cNvPicPr>
          <p:nvPr/>
        </p:nvPicPr>
        <p:blipFill rotWithShape="1">
          <a:blip r:embed="rId6" cstate="print"/>
          <a:srcRect l="6619" r="11824"/>
          <a:stretch/>
        </p:blipFill>
        <p:spPr>
          <a:xfrm>
            <a:off x="7363295" y="1235786"/>
            <a:ext cx="1767841" cy="1800000"/>
          </a:xfrm>
          <a:prstGeom prst="rect">
            <a:avLst/>
          </a:prstGeom>
        </p:spPr>
      </p:pic>
      <p:sp>
        <p:nvSpPr>
          <p:cNvPr id="28" name="Prostokąt 27"/>
          <p:cNvSpPr/>
          <p:nvPr/>
        </p:nvSpPr>
        <p:spPr>
          <a:xfrm>
            <a:off x="4559134" y="3027490"/>
            <a:ext cx="4584859" cy="276999"/>
          </a:xfrm>
          <a:prstGeom prst="rect">
            <a:avLst/>
          </a:prstGeom>
        </p:spPr>
        <p:txBody>
          <a:bodyPr wrap="square">
            <a:spAutoFit/>
          </a:bodyPr>
          <a:lstStyle/>
          <a:p>
            <a:r>
              <a:rPr lang="pl-PL" sz="1200" b="1" dirty="0" smtClean="0">
                <a:solidFill>
                  <a:srgbClr val="000000"/>
                </a:solidFill>
                <a:latin typeface="Century Gothic" panose="020B0502020202020204" pitchFamily="34" charset="0"/>
              </a:rPr>
              <a:t>MŁYNY NAD GRABIĄ</a:t>
            </a:r>
            <a:endParaRPr lang="pl-PL" sz="1200" b="1" dirty="0">
              <a:solidFill>
                <a:srgbClr val="000000"/>
              </a:solidFill>
              <a:latin typeface="Century Gothic" panose="020B0502020202020204" pitchFamily="34" charset="0"/>
            </a:endParaRPr>
          </a:p>
        </p:txBody>
      </p:sp>
      <p:sp>
        <p:nvSpPr>
          <p:cNvPr id="27" name="Prostokąt 26"/>
          <p:cNvSpPr/>
          <p:nvPr/>
        </p:nvSpPr>
        <p:spPr>
          <a:xfrm>
            <a:off x="104774" y="3034242"/>
            <a:ext cx="4714876" cy="276999"/>
          </a:xfrm>
          <a:prstGeom prst="rect">
            <a:avLst/>
          </a:prstGeom>
        </p:spPr>
        <p:txBody>
          <a:bodyPr wrap="square">
            <a:spAutoFit/>
          </a:bodyPr>
          <a:lstStyle/>
          <a:p>
            <a:r>
              <a:rPr lang="pl-PL" sz="1200" b="1" dirty="0" smtClean="0">
                <a:solidFill>
                  <a:srgbClr val="000000"/>
                </a:solidFill>
                <a:latin typeface="Century Gothic" panose="020B0502020202020204" pitchFamily="34" charset="0"/>
              </a:rPr>
              <a:t>RUDA – POPIOŁY – ZESPÓŁ WILLI LETNISKOWYCH W ŁODZI</a:t>
            </a:r>
            <a:endParaRPr lang="pl-PL" sz="1200" b="1" dirty="0">
              <a:latin typeface="Century Gothic" panose="020B0502020202020204" pitchFamily="34" charset="0"/>
            </a:endParaRPr>
          </a:p>
        </p:txBody>
      </p:sp>
      <p:pic>
        <p:nvPicPr>
          <p:cNvPr id="29" name="Obraz 28"/>
          <p:cNvPicPr>
            <a:picLocks noChangeAspect="1"/>
          </p:cNvPicPr>
          <p:nvPr/>
        </p:nvPicPr>
        <p:blipFill rotWithShape="1">
          <a:blip r:embed="rId7" cstate="print">
            <a:lum bright="10000" contrast="5000"/>
          </a:blip>
          <a:srcRect l="4189" t="18732" r="44480" b="7387"/>
          <a:stretch/>
        </p:blipFill>
        <p:spPr>
          <a:xfrm>
            <a:off x="2701487" y="1228662"/>
            <a:ext cx="1675323" cy="1800000"/>
          </a:xfrm>
          <a:prstGeom prst="rect">
            <a:avLst/>
          </a:prstGeom>
        </p:spPr>
      </p:pic>
      <p:pic>
        <p:nvPicPr>
          <p:cNvPr id="32" name="Obraz 31"/>
          <p:cNvPicPr>
            <a:picLocks noChangeAspect="1"/>
          </p:cNvPicPr>
          <p:nvPr/>
        </p:nvPicPr>
        <p:blipFill rotWithShape="1">
          <a:blip r:embed="rId8" cstate="print">
            <a:extLst>
              <a:ext uri="{28A0092B-C50C-407E-A947-70E740481C1C}">
                <a14:useLocalDpi xmlns:a14="http://schemas.microsoft.com/office/drawing/2010/main" val="0"/>
              </a:ext>
            </a:extLst>
          </a:blip>
          <a:srcRect l="8520" t="8404" r="5125" b="10271"/>
          <a:stretch/>
        </p:blipFill>
        <p:spPr>
          <a:xfrm>
            <a:off x="8675" y="1228662"/>
            <a:ext cx="2649983" cy="1800000"/>
          </a:xfrm>
          <a:prstGeom prst="rect">
            <a:avLst/>
          </a:prstGeom>
        </p:spPr>
      </p:pic>
      <p:sp>
        <p:nvSpPr>
          <p:cNvPr id="33" name="Prostokąt 32"/>
          <p:cNvSpPr/>
          <p:nvPr/>
        </p:nvSpPr>
        <p:spPr>
          <a:xfrm>
            <a:off x="3" y="5844811"/>
            <a:ext cx="5577431" cy="276999"/>
          </a:xfrm>
          <a:prstGeom prst="rect">
            <a:avLst/>
          </a:prstGeom>
        </p:spPr>
        <p:txBody>
          <a:bodyPr wrap="square">
            <a:spAutoFit/>
          </a:bodyPr>
          <a:lstStyle/>
          <a:p>
            <a:r>
              <a:rPr lang="pl-PL" sz="1200" b="1" dirty="0" smtClean="0">
                <a:solidFill>
                  <a:srgbClr val="000000"/>
                </a:solidFill>
                <a:latin typeface="Century Gothic" panose="020B0502020202020204" pitchFamily="34" charset="0"/>
              </a:rPr>
              <a:t>OZORKÓW KLASYCYSTYCZNY (UKŁAD PRZESTRZENNY)</a:t>
            </a:r>
            <a:endParaRPr lang="pl-PL" sz="1200" b="1" dirty="0">
              <a:latin typeface="Century Gothic" panose="020B0502020202020204" pitchFamily="34" charset="0"/>
            </a:endParaRPr>
          </a:p>
        </p:txBody>
      </p:sp>
      <p:pic>
        <p:nvPicPr>
          <p:cNvPr id="34" name="Obraz 33"/>
          <p:cNvPicPr>
            <a:picLocks noChangeAspect="1"/>
          </p:cNvPicPr>
          <p:nvPr/>
        </p:nvPicPr>
        <p:blipFill>
          <a:blip r:embed="rId9" cstate="print"/>
          <a:srcRect r="8102"/>
          <a:stretch>
            <a:fillRect/>
          </a:stretch>
        </p:blipFill>
        <p:spPr>
          <a:xfrm>
            <a:off x="2366318" y="3675784"/>
            <a:ext cx="2395924" cy="2160000"/>
          </a:xfrm>
          <a:prstGeom prst="rect">
            <a:avLst/>
          </a:prstGeom>
        </p:spPr>
      </p:pic>
      <p:pic>
        <p:nvPicPr>
          <p:cNvPr id="35" name="Obraz 34"/>
          <p:cNvPicPr>
            <a:picLocks noChangeAspect="1"/>
          </p:cNvPicPr>
          <p:nvPr/>
        </p:nvPicPr>
        <p:blipFill rotWithShape="1">
          <a:blip r:embed="rId10" cstate="print"/>
          <a:srcRect l="25640" t="18046" r="20861" b="12831"/>
          <a:stretch/>
        </p:blipFill>
        <p:spPr>
          <a:xfrm>
            <a:off x="8675" y="3659237"/>
            <a:ext cx="2317215" cy="2176547"/>
          </a:xfrm>
          <a:prstGeom prst="rect">
            <a:avLst/>
          </a:prstGeom>
        </p:spPr>
      </p:pic>
      <p:sp>
        <p:nvSpPr>
          <p:cNvPr id="39" name="Prostokąt 38"/>
          <p:cNvSpPr/>
          <p:nvPr/>
        </p:nvSpPr>
        <p:spPr>
          <a:xfrm>
            <a:off x="5249793" y="5844811"/>
            <a:ext cx="5656939" cy="276999"/>
          </a:xfrm>
          <a:prstGeom prst="rect">
            <a:avLst/>
          </a:prstGeom>
        </p:spPr>
        <p:txBody>
          <a:bodyPr wrap="square">
            <a:spAutoFit/>
          </a:bodyPr>
          <a:lstStyle/>
          <a:p>
            <a:r>
              <a:rPr lang="pl-PL" sz="1200" b="1" dirty="0" smtClean="0">
                <a:solidFill>
                  <a:srgbClr val="000000"/>
                </a:solidFill>
                <a:latin typeface="Century Gothic" panose="020B0502020202020204" pitchFamily="34" charset="0"/>
              </a:rPr>
              <a:t>GIDLE Z ZESPOŁAMI SAKRALNYMI</a:t>
            </a:r>
            <a:endParaRPr lang="pl-PL" sz="1200" b="1" dirty="0">
              <a:latin typeface="Century Gothic" panose="020B0502020202020204" pitchFamily="34" charset="0"/>
            </a:endParaRPr>
          </a:p>
        </p:txBody>
      </p:sp>
      <p:pic>
        <p:nvPicPr>
          <p:cNvPr id="40" name="Obraz 39"/>
          <p:cNvPicPr>
            <a:picLocks noChangeAspect="1"/>
          </p:cNvPicPr>
          <p:nvPr/>
        </p:nvPicPr>
        <p:blipFill rotWithShape="1">
          <a:blip r:embed="rId11" cstate="print"/>
          <a:srcRect l="1" r="2749"/>
          <a:stretch/>
        </p:blipFill>
        <p:spPr>
          <a:xfrm>
            <a:off x="6560360" y="3675784"/>
            <a:ext cx="2583640" cy="2160000"/>
          </a:xfrm>
          <a:prstGeom prst="rect">
            <a:avLst/>
          </a:prstGeom>
        </p:spPr>
      </p:pic>
      <p:pic>
        <p:nvPicPr>
          <p:cNvPr id="25" name="Obraz 24" descr="papier wybrany.jpg"/>
          <p:cNvPicPr>
            <a:picLocks noChangeAspect="1"/>
          </p:cNvPicPr>
          <p:nvPr/>
        </p:nvPicPr>
        <p:blipFill rotWithShape="1">
          <a:blip r:embed="rId12" cstate="print"/>
          <a:srcRect l="52996" t="86358" r="32621" b="9704"/>
          <a:stretch/>
        </p:blipFill>
        <p:spPr>
          <a:xfrm>
            <a:off x="7273611" y="6451231"/>
            <a:ext cx="1086614" cy="420625"/>
          </a:xfrm>
          <a:prstGeom prst="rect">
            <a:avLst/>
          </a:prstGeom>
        </p:spPr>
      </p:pic>
      <p:pic>
        <p:nvPicPr>
          <p:cNvPr id="26" name="Obraz 25"/>
          <p:cNvPicPr/>
          <p:nvPr/>
        </p:nvPicPr>
        <p:blipFill rotWithShape="1">
          <a:blip r:embed="rId13" cstate="print">
            <a:extLst>
              <a:ext uri="{28A0092B-C50C-407E-A947-70E740481C1C}">
                <a14:useLocalDpi xmlns:a14="http://schemas.microsoft.com/office/drawing/2010/main" val="0"/>
              </a:ext>
            </a:extLst>
          </a:blip>
          <a:srcRect l="32472" t="5109" r="14507" b="3581"/>
          <a:stretch/>
        </p:blipFill>
        <p:spPr bwMode="auto">
          <a:xfrm>
            <a:off x="4819650" y="3675784"/>
            <a:ext cx="1697751" cy="214915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64945024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7" name="Grupa 46"/>
          <p:cNvGrpSpPr/>
          <p:nvPr/>
        </p:nvGrpSpPr>
        <p:grpSpPr>
          <a:xfrm>
            <a:off x="1" y="-20267"/>
            <a:ext cx="9144002" cy="948076"/>
            <a:chOff x="0" y="-7383"/>
            <a:chExt cx="9144002" cy="948076"/>
          </a:xfrm>
        </p:grpSpPr>
        <p:sp>
          <p:nvSpPr>
            <p:cNvPr id="57" name="Prostokąt 56"/>
            <p:cNvSpPr/>
            <p:nvPr/>
          </p:nvSpPr>
          <p:spPr>
            <a:xfrm>
              <a:off x="1" y="823640"/>
              <a:ext cx="9144001" cy="117053"/>
            </a:xfrm>
            <a:prstGeom prst="rect">
              <a:avLst/>
            </a:prstGeom>
            <a:solidFill>
              <a:srgbClr val="6633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66" name="Prostokąt 65"/>
            <p:cNvSpPr/>
            <p:nvPr/>
          </p:nvSpPr>
          <p:spPr>
            <a:xfrm>
              <a:off x="0" y="-7383"/>
              <a:ext cx="9144000" cy="832883"/>
            </a:xfrm>
            <a:prstGeom prst="rect">
              <a:avLst/>
            </a:prstGeom>
            <a:solidFill>
              <a:srgbClr val="542A00">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sp>
        <p:nvSpPr>
          <p:cNvPr id="45" name="Prostokąt 44"/>
          <p:cNvSpPr/>
          <p:nvPr/>
        </p:nvSpPr>
        <p:spPr>
          <a:xfrm>
            <a:off x="3" y="-20327"/>
            <a:ext cx="9144000" cy="369332"/>
          </a:xfrm>
          <a:prstGeom prst="rect">
            <a:avLst/>
          </a:prstGeom>
        </p:spPr>
        <p:txBody>
          <a:bodyPr wrap="square">
            <a:spAutoFit/>
          </a:bodyPr>
          <a:lstStyle/>
          <a:p>
            <a:pPr algn="ctr"/>
            <a:r>
              <a:rPr lang="pl-PL" b="1" dirty="0">
                <a:solidFill>
                  <a:schemeClr val="bg1"/>
                </a:solidFill>
                <a:latin typeface="Century Gothic" panose="020B0502020202020204" pitchFamily="34" charset="0"/>
              </a:rPr>
              <a:t>CELE, DZIAŁANIA I ZADANIA</a:t>
            </a:r>
            <a:endParaRPr lang="en-US" b="1" dirty="0">
              <a:solidFill>
                <a:schemeClr val="bg1"/>
              </a:solidFill>
              <a:latin typeface="Century Gothic" panose="020B0502020202020204" pitchFamily="34" charset="0"/>
            </a:endParaRPr>
          </a:p>
        </p:txBody>
      </p:sp>
      <p:pic>
        <p:nvPicPr>
          <p:cNvPr id="29" name="Obraz 28"/>
          <p:cNvPicPr>
            <a:picLocks noChangeAspect="1"/>
          </p:cNvPicPr>
          <p:nvPr/>
        </p:nvPicPr>
        <p:blipFill rotWithShape="1">
          <a:blip r:embed="rId3" cstate="print">
            <a:extLst>
              <a:ext uri="{28A0092B-C50C-407E-A947-70E740481C1C}">
                <a14:useLocalDpi xmlns:a14="http://schemas.microsoft.com/office/drawing/2010/main" val="0"/>
              </a:ext>
            </a:extLst>
          </a:blip>
          <a:srcRect l="-96" t="81268" r="96" b="12201"/>
          <a:stretch/>
        </p:blipFill>
        <p:spPr>
          <a:xfrm>
            <a:off x="1" y="6566263"/>
            <a:ext cx="9144000" cy="285716"/>
          </a:xfrm>
          <a:prstGeom prst="rect">
            <a:avLst/>
          </a:prstGeom>
        </p:spPr>
      </p:pic>
      <p:sp>
        <p:nvSpPr>
          <p:cNvPr id="2" name="Prostokąt 1"/>
          <p:cNvSpPr/>
          <p:nvPr/>
        </p:nvSpPr>
        <p:spPr>
          <a:xfrm>
            <a:off x="0" y="239495"/>
            <a:ext cx="9144000" cy="369332"/>
          </a:xfrm>
          <a:prstGeom prst="rect">
            <a:avLst/>
          </a:prstGeom>
        </p:spPr>
        <p:txBody>
          <a:bodyPr wrap="square">
            <a:spAutoFit/>
          </a:bodyPr>
          <a:lstStyle/>
          <a:p>
            <a:pPr algn="ctr"/>
            <a:r>
              <a:rPr lang="pl-PL" b="1" dirty="0">
                <a:solidFill>
                  <a:schemeClr val="bg1"/>
                </a:solidFill>
                <a:latin typeface="Century Gothic" panose="020B0502020202020204" pitchFamily="34" charset="0"/>
              </a:rPr>
              <a:t>Cel operacyjny 1. </a:t>
            </a:r>
            <a:r>
              <a:rPr lang="pl-PL" b="1" dirty="0" smtClean="0">
                <a:solidFill>
                  <a:schemeClr val="bg1"/>
                </a:solidFill>
                <a:latin typeface="Century Gothic" panose="020B0502020202020204" pitchFamily="34" charset="0"/>
              </a:rPr>
              <a:t>ATRAKCYJNY KRAJOBRAZ KULTUROWY </a:t>
            </a:r>
            <a:endParaRPr lang="pl-PL" dirty="0">
              <a:solidFill>
                <a:schemeClr val="bg1"/>
              </a:solidFill>
              <a:latin typeface="Century Gothic" panose="020B0502020202020204" pitchFamily="34" charset="0"/>
            </a:endParaRPr>
          </a:p>
        </p:txBody>
      </p:sp>
      <p:sp>
        <p:nvSpPr>
          <p:cNvPr id="6" name="Prostokąt 5"/>
          <p:cNvSpPr/>
          <p:nvPr/>
        </p:nvSpPr>
        <p:spPr>
          <a:xfrm>
            <a:off x="-1381125" y="927895"/>
            <a:ext cx="12687300" cy="461665"/>
          </a:xfrm>
          <a:prstGeom prst="rect">
            <a:avLst/>
          </a:prstGeom>
        </p:spPr>
        <p:txBody>
          <a:bodyPr wrap="square">
            <a:spAutoFit/>
          </a:bodyPr>
          <a:lstStyle/>
          <a:p>
            <a:pPr algn="ctr"/>
            <a:r>
              <a:rPr lang="pl-PL" sz="1200" b="1" dirty="0">
                <a:latin typeface="Century Gothic" panose="020B0502020202020204" pitchFamily="34" charset="0"/>
              </a:rPr>
              <a:t>STANOWIENIE FORM OCHRONY OBSZAROWEJ NA TERENACH CHARAKTERYSTYCZNYCH DLA </a:t>
            </a:r>
            <a:r>
              <a:rPr lang="pl-PL" sz="1200" b="1" dirty="0" smtClean="0">
                <a:latin typeface="Century Gothic" panose="020B0502020202020204" pitchFamily="34" charset="0"/>
              </a:rPr>
              <a:t>HISTORII </a:t>
            </a:r>
            <a:br>
              <a:rPr lang="pl-PL" sz="1200" b="1" dirty="0" smtClean="0">
                <a:latin typeface="Century Gothic" panose="020B0502020202020204" pitchFamily="34" charset="0"/>
              </a:rPr>
            </a:br>
            <a:r>
              <a:rPr lang="pl-PL" sz="1200" b="1" dirty="0" smtClean="0">
                <a:latin typeface="Century Gothic" panose="020B0502020202020204" pitchFamily="34" charset="0"/>
              </a:rPr>
              <a:t>I </a:t>
            </a:r>
            <a:r>
              <a:rPr lang="pl-PL" sz="1200" b="1" dirty="0">
                <a:latin typeface="Century Gothic" panose="020B0502020202020204" pitchFamily="34" charset="0"/>
              </a:rPr>
              <a:t>TRADYCJI OSADNICZEJ </a:t>
            </a:r>
            <a:r>
              <a:rPr lang="pl-PL" sz="1200" b="1" dirty="0" smtClean="0">
                <a:latin typeface="Century Gothic" panose="020B0502020202020204" pitchFamily="34" charset="0"/>
              </a:rPr>
              <a:t>REGIONU (45, w tym 10 archeologicznych)</a:t>
            </a:r>
            <a:endParaRPr lang="pl-PL" sz="1200" b="1" dirty="0">
              <a:latin typeface="Century Gothic" panose="020B0502020202020204" pitchFamily="34" charset="0"/>
            </a:endParaRPr>
          </a:p>
        </p:txBody>
      </p:sp>
      <p:sp>
        <p:nvSpPr>
          <p:cNvPr id="8" name="Prostokąt 7"/>
          <p:cNvSpPr/>
          <p:nvPr/>
        </p:nvSpPr>
        <p:spPr>
          <a:xfrm>
            <a:off x="3" y="3238500"/>
            <a:ext cx="4323574" cy="276999"/>
          </a:xfrm>
          <a:prstGeom prst="rect">
            <a:avLst/>
          </a:prstGeom>
        </p:spPr>
        <p:txBody>
          <a:bodyPr wrap="square">
            <a:spAutoFit/>
          </a:bodyPr>
          <a:lstStyle/>
          <a:p>
            <a:r>
              <a:rPr lang="pl-PL" sz="1200" b="1" dirty="0">
                <a:latin typeface="Century Gothic" panose="020B0502020202020204" pitchFamily="34" charset="0"/>
              </a:rPr>
              <a:t>DRZEWICA – UKŁAD PRZESTRZENNY (MIASTO Z ZAMKIEM)</a:t>
            </a:r>
          </a:p>
        </p:txBody>
      </p:sp>
      <p:pic>
        <p:nvPicPr>
          <p:cNvPr id="15" name="Obraz 14" descr="logo czb.jpg"/>
          <p:cNvPicPr>
            <a:picLocks noChangeAspect="1"/>
          </p:cNvPicPr>
          <p:nvPr/>
        </p:nvPicPr>
        <p:blipFill rotWithShape="1">
          <a:blip r:embed="rId4" cstate="print"/>
          <a:srcRect t="13661" b="18129"/>
          <a:stretch/>
        </p:blipFill>
        <p:spPr>
          <a:xfrm>
            <a:off x="8360225" y="6451231"/>
            <a:ext cx="783774" cy="420625"/>
          </a:xfrm>
          <a:prstGeom prst="rect">
            <a:avLst/>
          </a:prstGeom>
        </p:spPr>
      </p:pic>
      <p:pic>
        <p:nvPicPr>
          <p:cNvPr id="4" name="Obraz 3"/>
          <p:cNvPicPr>
            <a:picLocks noChangeAspect="1"/>
          </p:cNvPicPr>
          <p:nvPr/>
        </p:nvPicPr>
        <p:blipFill>
          <a:blip r:embed="rId5" cstate="print"/>
          <a:srcRect l="20738" r="11616" b="14401"/>
          <a:stretch>
            <a:fillRect/>
          </a:stretch>
        </p:blipFill>
        <p:spPr>
          <a:xfrm>
            <a:off x="2383424" y="1389560"/>
            <a:ext cx="1971675" cy="1838456"/>
          </a:xfrm>
          <a:prstGeom prst="rect">
            <a:avLst/>
          </a:prstGeom>
        </p:spPr>
      </p:pic>
      <p:sp>
        <p:nvSpPr>
          <p:cNvPr id="16" name="Prostokąt 15"/>
          <p:cNvSpPr/>
          <p:nvPr/>
        </p:nvSpPr>
        <p:spPr>
          <a:xfrm>
            <a:off x="-2" y="515626"/>
            <a:ext cx="9143996" cy="307777"/>
          </a:xfrm>
          <a:prstGeom prst="rect">
            <a:avLst/>
          </a:prstGeom>
        </p:spPr>
        <p:txBody>
          <a:bodyPr wrap="square">
            <a:spAutoFit/>
          </a:bodyPr>
          <a:lstStyle/>
          <a:p>
            <a:pPr algn="ctr"/>
            <a:r>
              <a:rPr lang="pl-PL" sz="1400" b="1" dirty="0" smtClean="0">
                <a:solidFill>
                  <a:schemeClr val="bg1"/>
                </a:solidFill>
                <a:latin typeface="Century Gothic" panose="020B0502020202020204" pitchFamily="34" charset="0"/>
              </a:rPr>
              <a:t>Działanie 1.1</a:t>
            </a:r>
            <a:r>
              <a:rPr lang="pl-PL" sz="1400" b="1" dirty="0">
                <a:solidFill>
                  <a:schemeClr val="bg1"/>
                </a:solidFill>
                <a:latin typeface="Century Gothic" panose="020B0502020202020204" pitchFamily="34" charset="0"/>
              </a:rPr>
              <a:t>. Tworzenie uwarunkowań dla skutecznej ochrony dziedzictwa kulturowego </a:t>
            </a:r>
          </a:p>
        </p:txBody>
      </p:sp>
      <p:pic>
        <p:nvPicPr>
          <p:cNvPr id="5" name="Obraz 4"/>
          <p:cNvPicPr>
            <a:picLocks noChangeAspect="1"/>
          </p:cNvPicPr>
          <p:nvPr/>
        </p:nvPicPr>
        <p:blipFill rotWithShape="1">
          <a:blip r:embed="rId6" cstate="print"/>
          <a:srcRect l="14211" t="8253" r="29518" b="9498"/>
          <a:stretch/>
        </p:blipFill>
        <p:spPr>
          <a:xfrm>
            <a:off x="4777856" y="1374549"/>
            <a:ext cx="1805534" cy="1850400"/>
          </a:xfrm>
          <a:prstGeom prst="rect">
            <a:avLst/>
          </a:prstGeom>
        </p:spPr>
      </p:pic>
      <p:pic>
        <p:nvPicPr>
          <p:cNvPr id="7" name="Obraz 6"/>
          <p:cNvPicPr>
            <a:picLocks noChangeAspect="1"/>
          </p:cNvPicPr>
          <p:nvPr/>
        </p:nvPicPr>
        <p:blipFill rotWithShape="1">
          <a:blip r:embed="rId7" cstate="print"/>
          <a:srcRect l="4185" r="6422"/>
          <a:stretch/>
        </p:blipFill>
        <p:spPr>
          <a:xfrm>
            <a:off x="6628389" y="1355499"/>
            <a:ext cx="2499217" cy="1850400"/>
          </a:xfrm>
          <a:prstGeom prst="rect">
            <a:avLst/>
          </a:prstGeom>
        </p:spPr>
      </p:pic>
      <p:sp>
        <p:nvSpPr>
          <p:cNvPr id="17" name="Prostokąt 16"/>
          <p:cNvSpPr/>
          <p:nvPr/>
        </p:nvSpPr>
        <p:spPr>
          <a:xfrm>
            <a:off x="4675496" y="3234124"/>
            <a:ext cx="4427528" cy="276999"/>
          </a:xfrm>
          <a:prstGeom prst="rect">
            <a:avLst/>
          </a:prstGeom>
        </p:spPr>
        <p:txBody>
          <a:bodyPr wrap="square">
            <a:spAutoFit/>
          </a:bodyPr>
          <a:lstStyle/>
          <a:p>
            <a:r>
              <a:rPr lang="pl-PL" sz="1200" b="1" dirty="0" smtClean="0">
                <a:latin typeface="Century Gothic" panose="020B0502020202020204" pitchFamily="34" charset="0"/>
              </a:rPr>
              <a:t>WARTA – UKŁAD PRZESTRZENNY Z ZESPOŁAMI SAKRALNYMI</a:t>
            </a:r>
            <a:endParaRPr lang="pl-PL" sz="1200" b="1" dirty="0">
              <a:latin typeface="Century Gothic" panose="020B0502020202020204" pitchFamily="34" charset="0"/>
            </a:endParaRPr>
          </a:p>
        </p:txBody>
      </p:sp>
      <p:pic>
        <p:nvPicPr>
          <p:cNvPr id="18" name="Obraz 17"/>
          <p:cNvPicPr>
            <a:picLocks noChangeAspect="1"/>
          </p:cNvPicPr>
          <p:nvPr/>
        </p:nvPicPr>
        <p:blipFill rotWithShape="1">
          <a:blip r:embed="rId8" cstate="print"/>
          <a:srcRect l="6253" t="13313" r="12102" b="24146"/>
          <a:stretch/>
        </p:blipFill>
        <p:spPr>
          <a:xfrm>
            <a:off x="39914" y="3748345"/>
            <a:ext cx="4021572" cy="2160000"/>
          </a:xfrm>
          <a:prstGeom prst="rect">
            <a:avLst/>
          </a:prstGeom>
        </p:spPr>
      </p:pic>
      <p:pic>
        <p:nvPicPr>
          <p:cNvPr id="19" name="Obraz 18"/>
          <p:cNvPicPr>
            <a:picLocks noChangeAspect="1"/>
          </p:cNvPicPr>
          <p:nvPr/>
        </p:nvPicPr>
        <p:blipFill rotWithShape="1">
          <a:blip r:embed="rId9" cstate="print"/>
          <a:srcRect l="29923"/>
          <a:stretch/>
        </p:blipFill>
        <p:spPr>
          <a:xfrm>
            <a:off x="4077979" y="3747799"/>
            <a:ext cx="2285313" cy="2160000"/>
          </a:xfrm>
          <a:prstGeom prst="rect">
            <a:avLst/>
          </a:prstGeom>
        </p:spPr>
      </p:pic>
      <p:sp>
        <p:nvSpPr>
          <p:cNvPr id="20" name="Prostokąt 19"/>
          <p:cNvSpPr/>
          <p:nvPr/>
        </p:nvSpPr>
        <p:spPr>
          <a:xfrm>
            <a:off x="-54325" y="5899709"/>
            <a:ext cx="6328907" cy="276999"/>
          </a:xfrm>
          <a:prstGeom prst="rect">
            <a:avLst/>
          </a:prstGeom>
        </p:spPr>
        <p:txBody>
          <a:bodyPr wrap="square">
            <a:spAutoFit/>
          </a:bodyPr>
          <a:lstStyle/>
          <a:p>
            <a:pPr algn="ctr"/>
            <a:r>
              <a:rPr lang="pl-PL" sz="1200" b="1" dirty="0" smtClean="0">
                <a:latin typeface="Century Gothic" panose="020B0502020202020204" pitchFamily="34" charset="0"/>
              </a:rPr>
              <a:t>ZŁAKÓW KOŚCIELNY (UKŁAD RURALISTYCZNY)</a:t>
            </a:r>
            <a:endParaRPr lang="pl-PL" sz="1200" b="1" dirty="0">
              <a:latin typeface="Century Gothic" panose="020B0502020202020204" pitchFamily="34" charset="0"/>
            </a:endParaRPr>
          </a:p>
        </p:txBody>
      </p:sp>
      <p:sp>
        <p:nvSpPr>
          <p:cNvPr id="21" name="Prostokąt 20"/>
          <p:cNvSpPr/>
          <p:nvPr/>
        </p:nvSpPr>
        <p:spPr>
          <a:xfrm>
            <a:off x="6363292" y="5914623"/>
            <a:ext cx="4502317" cy="461665"/>
          </a:xfrm>
          <a:prstGeom prst="rect">
            <a:avLst/>
          </a:prstGeom>
        </p:spPr>
        <p:txBody>
          <a:bodyPr wrap="square">
            <a:spAutoFit/>
          </a:bodyPr>
          <a:lstStyle/>
          <a:p>
            <a:r>
              <a:rPr lang="pl-PL" sz="1200" b="1" dirty="0" smtClean="0">
                <a:latin typeface="Century Gothic" panose="020B0502020202020204" pitchFamily="34" charset="0"/>
              </a:rPr>
              <a:t>OSADA KRAKÓWEK W BRZEZINACH</a:t>
            </a:r>
          </a:p>
          <a:p>
            <a:r>
              <a:rPr lang="pl-PL" sz="1200" b="1" dirty="0" smtClean="0">
                <a:latin typeface="Century Gothic" panose="020B0502020202020204" pitchFamily="34" charset="0"/>
              </a:rPr>
              <a:t>(OBSZAR ARCHEOLOGICZNY)</a:t>
            </a:r>
            <a:endParaRPr lang="pl-PL" sz="1200" b="1" dirty="0">
              <a:latin typeface="Century Gothic" panose="020B0502020202020204" pitchFamily="34" charset="0"/>
            </a:endParaRPr>
          </a:p>
        </p:txBody>
      </p:sp>
      <p:pic>
        <p:nvPicPr>
          <p:cNvPr id="22" name="Obraz 21"/>
          <p:cNvPicPr>
            <a:picLocks noChangeAspect="1"/>
          </p:cNvPicPr>
          <p:nvPr/>
        </p:nvPicPr>
        <p:blipFill rotWithShape="1">
          <a:blip r:embed="rId10" cstate="print"/>
          <a:srcRect l="38295" t="13166" r="2612" b="22527"/>
          <a:stretch/>
        </p:blipFill>
        <p:spPr>
          <a:xfrm>
            <a:off x="6428078" y="3754623"/>
            <a:ext cx="2706352" cy="2160000"/>
          </a:xfrm>
          <a:prstGeom prst="rect">
            <a:avLst/>
          </a:prstGeom>
        </p:spPr>
      </p:pic>
      <p:pic>
        <p:nvPicPr>
          <p:cNvPr id="23" name="Obraz 22" descr="papier wybrany.jpg"/>
          <p:cNvPicPr>
            <a:picLocks noChangeAspect="1"/>
          </p:cNvPicPr>
          <p:nvPr/>
        </p:nvPicPr>
        <p:blipFill rotWithShape="1">
          <a:blip r:embed="rId11" cstate="print"/>
          <a:srcRect l="52996" t="86358" r="32621" b="9704"/>
          <a:stretch/>
        </p:blipFill>
        <p:spPr>
          <a:xfrm>
            <a:off x="7564015" y="6563646"/>
            <a:ext cx="796209" cy="308210"/>
          </a:xfrm>
          <a:prstGeom prst="rect">
            <a:avLst/>
          </a:prstGeom>
        </p:spPr>
      </p:pic>
      <p:pic>
        <p:nvPicPr>
          <p:cNvPr id="24" name="Obraz 23"/>
          <p:cNvPicPr/>
          <p:nvPr/>
        </p:nvPicPr>
        <p:blipFill rotWithShape="1">
          <a:blip r:embed="rId12" cstate="print">
            <a:extLst>
              <a:ext uri="{28A0092B-C50C-407E-A947-70E740481C1C}">
                <a14:useLocalDpi xmlns:a14="http://schemas.microsoft.com/office/drawing/2010/main" val="0"/>
              </a:ext>
            </a:extLst>
          </a:blip>
          <a:srcRect l="11302" r="5289" b="7632"/>
          <a:stretch/>
        </p:blipFill>
        <p:spPr bwMode="auto">
          <a:xfrm>
            <a:off x="73904" y="1391437"/>
            <a:ext cx="2264521" cy="1833512"/>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62234994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Obraz 15"/>
          <p:cNvPicPr>
            <a:picLocks noChangeAspect="1"/>
          </p:cNvPicPr>
          <p:nvPr/>
        </p:nvPicPr>
        <p:blipFill rotWithShape="1">
          <a:blip r:embed="rId3" cstate="print">
            <a:extLst>
              <a:ext uri="{28A0092B-C50C-407E-A947-70E740481C1C}">
                <a14:useLocalDpi xmlns:a14="http://schemas.microsoft.com/office/drawing/2010/main" val="0"/>
              </a:ext>
            </a:extLst>
          </a:blip>
          <a:srcRect l="-96" t="81268" r="96" b="12201"/>
          <a:stretch/>
        </p:blipFill>
        <p:spPr>
          <a:xfrm>
            <a:off x="1" y="6453554"/>
            <a:ext cx="9144000" cy="398425"/>
          </a:xfrm>
          <a:prstGeom prst="rect">
            <a:avLst/>
          </a:prstGeom>
        </p:spPr>
      </p:pic>
      <p:grpSp>
        <p:nvGrpSpPr>
          <p:cNvPr id="47" name="Grupa 46"/>
          <p:cNvGrpSpPr/>
          <p:nvPr/>
        </p:nvGrpSpPr>
        <p:grpSpPr>
          <a:xfrm>
            <a:off x="1" y="-20267"/>
            <a:ext cx="9144002" cy="507944"/>
            <a:chOff x="0" y="-7383"/>
            <a:chExt cx="9144002" cy="1756600"/>
          </a:xfrm>
        </p:grpSpPr>
        <p:sp>
          <p:nvSpPr>
            <p:cNvPr id="57" name="Prostokąt 56"/>
            <p:cNvSpPr/>
            <p:nvPr/>
          </p:nvSpPr>
          <p:spPr>
            <a:xfrm>
              <a:off x="1" y="1632164"/>
              <a:ext cx="9144001" cy="117053"/>
            </a:xfrm>
            <a:prstGeom prst="rect">
              <a:avLst/>
            </a:prstGeom>
            <a:solidFill>
              <a:srgbClr val="6633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66" name="Prostokąt 65"/>
            <p:cNvSpPr/>
            <p:nvPr/>
          </p:nvSpPr>
          <p:spPr>
            <a:xfrm>
              <a:off x="0" y="-7383"/>
              <a:ext cx="9144000" cy="1641090"/>
            </a:xfrm>
            <a:prstGeom prst="rect">
              <a:avLst/>
            </a:prstGeom>
            <a:solidFill>
              <a:srgbClr val="542A00">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sp>
        <p:nvSpPr>
          <p:cNvPr id="45" name="Prostokąt 44"/>
          <p:cNvSpPr/>
          <p:nvPr/>
        </p:nvSpPr>
        <p:spPr>
          <a:xfrm>
            <a:off x="3" y="56790"/>
            <a:ext cx="9144000" cy="430887"/>
          </a:xfrm>
          <a:prstGeom prst="rect">
            <a:avLst/>
          </a:prstGeom>
        </p:spPr>
        <p:txBody>
          <a:bodyPr wrap="square">
            <a:spAutoFit/>
          </a:bodyPr>
          <a:lstStyle/>
          <a:p>
            <a:pPr algn="ctr"/>
            <a:r>
              <a:rPr lang="pl-PL" b="1" dirty="0">
                <a:solidFill>
                  <a:schemeClr val="bg1"/>
                </a:solidFill>
                <a:latin typeface="Century Gothic" panose="020B0502020202020204" pitchFamily="34" charset="0"/>
              </a:rPr>
              <a:t>ŹRÓDŁA I MOŻLIWOŚCI FINANSOWANIA OPIEKI NAD </a:t>
            </a:r>
            <a:r>
              <a:rPr lang="pl-PL" b="1" dirty="0" smtClean="0">
                <a:solidFill>
                  <a:schemeClr val="bg1"/>
                </a:solidFill>
                <a:latin typeface="Century Gothic" panose="020B0502020202020204" pitchFamily="34" charset="0"/>
              </a:rPr>
              <a:t>ZABYTKAMI</a:t>
            </a:r>
          </a:p>
          <a:p>
            <a:pPr algn="ctr"/>
            <a:endParaRPr lang="pl-PL" sz="400" b="1" dirty="0" smtClean="0">
              <a:solidFill>
                <a:schemeClr val="bg1"/>
              </a:solidFill>
              <a:latin typeface="Century Gothic" panose="020B0502020202020204" pitchFamily="34" charset="0"/>
            </a:endParaRPr>
          </a:p>
        </p:txBody>
      </p:sp>
      <p:graphicFrame>
        <p:nvGraphicFramePr>
          <p:cNvPr id="13" name="Diagram 12"/>
          <p:cNvGraphicFramePr/>
          <p:nvPr>
            <p:extLst>
              <p:ext uri="{D42A27DB-BD31-4B8C-83A1-F6EECF244321}">
                <p14:modId xmlns:p14="http://schemas.microsoft.com/office/powerpoint/2010/main" val="1628178774"/>
              </p:ext>
            </p:extLst>
          </p:nvPr>
        </p:nvGraphicFramePr>
        <p:xfrm>
          <a:off x="-152397" y="307536"/>
          <a:ext cx="9277346" cy="213272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10" name="Diagram 9"/>
          <p:cNvGraphicFramePr/>
          <p:nvPr>
            <p:extLst>
              <p:ext uri="{D42A27DB-BD31-4B8C-83A1-F6EECF244321}">
                <p14:modId xmlns:p14="http://schemas.microsoft.com/office/powerpoint/2010/main" val="839815202"/>
              </p:ext>
            </p:extLst>
          </p:nvPr>
        </p:nvGraphicFramePr>
        <p:xfrm>
          <a:off x="116601" y="2241966"/>
          <a:ext cx="8959893" cy="1638984"/>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graphicFrame>
        <p:nvGraphicFramePr>
          <p:cNvPr id="11" name="Diagram 10"/>
          <p:cNvGraphicFramePr/>
          <p:nvPr>
            <p:extLst>
              <p:ext uri="{D42A27DB-BD31-4B8C-83A1-F6EECF244321}">
                <p14:modId xmlns:p14="http://schemas.microsoft.com/office/powerpoint/2010/main" val="403408501"/>
              </p:ext>
            </p:extLst>
          </p:nvPr>
        </p:nvGraphicFramePr>
        <p:xfrm>
          <a:off x="220929" y="3669897"/>
          <a:ext cx="8763511" cy="1664103"/>
        </p:xfrm>
        <a:graphic>
          <a:graphicData uri="http://schemas.openxmlformats.org/drawingml/2006/diagram">
            <dgm:relIds xmlns:dgm="http://schemas.openxmlformats.org/drawingml/2006/diagram" xmlns:r="http://schemas.openxmlformats.org/officeDocument/2006/relationships" r:dm="rId14" r:lo="rId15" r:qs="rId16" r:cs="rId17"/>
          </a:graphicData>
        </a:graphic>
      </p:graphicFrame>
      <p:graphicFrame>
        <p:nvGraphicFramePr>
          <p:cNvPr id="12" name="Diagram 11"/>
          <p:cNvGraphicFramePr/>
          <p:nvPr>
            <p:extLst>
              <p:ext uri="{D42A27DB-BD31-4B8C-83A1-F6EECF244321}">
                <p14:modId xmlns:p14="http://schemas.microsoft.com/office/powerpoint/2010/main" val="3576078994"/>
              </p:ext>
            </p:extLst>
          </p:nvPr>
        </p:nvGraphicFramePr>
        <p:xfrm>
          <a:off x="220928" y="5254446"/>
          <a:ext cx="8720553" cy="649489"/>
        </p:xfrm>
        <a:graphic>
          <a:graphicData uri="http://schemas.openxmlformats.org/drawingml/2006/diagram">
            <dgm:relIds xmlns:dgm="http://schemas.openxmlformats.org/drawingml/2006/diagram" xmlns:r="http://schemas.openxmlformats.org/officeDocument/2006/relationships" r:dm="rId19" r:lo="rId20" r:qs="rId21" r:cs="rId22"/>
          </a:graphicData>
        </a:graphic>
      </p:graphicFrame>
      <p:pic>
        <p:nvPicPr>
          <p:cNvPr id="14" name="Obraz 13" descr="papier wybrany.jpg"/>
          <p:cNvPicPr>
            <a:picLocks noChangeAspect="1"/>
          </p:cNvPicPr>
          <p:nvPr/>
        </p:nvPicPr>
        <p:blipFill rotWithShape="1">
          <a:blip r:embed="rId24" cstate="print"/>
          <a:srcRect l="52996" t="86358" r="32621" b="9704"/>
          <a:stretch/>
        </p:blipFill>
        <p:spPr>
          <a:xfrm>
            <a:off x="7273611" y="6451231"/>
            <a:ext cx="1086614" cy="420625"/>
          </a:xfrm>
          <a:prstGeom prst="rect">
            <a:avLst/>
          </a:prstGeom>
        </p:spPr>
      </p:pic>
      <p:pic>
        <p:nvPicPr>
          <p:cNvPr id="15" name="Obraz 14" descr="logo czb.jpg"/>
          <p:cNvPicPr>
            <a:picLocks noChangeAspect="1"/>
          </p:cNvPicPr>
          <p:nvPr/>
        </p:nvPicPr>
        <p:blipFill rotWithShape="1">
          <a:blip r:embed="rId25" cstate="print"/>
          <a:srcRect t="13661" b="18129"/>
          <a:stretch/>
        </p:blipFill>
        <p:spPr>
          <a:xfrm>
            <a:off x="8360225" y="6451231"/>
            <a:ext cx="783774" cy="420625"/>
          </a:xfrm>
          <a:prstGeom prst="rect">
            <a:avLst/>
          </a:prstGeom>
        </p:spPr>
      </p:pic>
    </p:spTree>
    <p:extLst>
      <p:ext uri="{BB962C8B-B14F-4D97-AF65-F5344CB8AC3E}">
        <p14:creationId xmlns:p14="http://schemas.microsoft.com/office/powerpoint/2010/main" val="164588183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7" name="Grupa 46"/>
          <p:cNvGrpSpPr/>
          <p:nvPr/>
        </p:nvGrpSpPr>
        <p:grpSpPr>
          <a:xfrm>
            <a:off x="1" y="-20267"/>
            <a:ext cx="9144002" cy="948076"/>
            <a:chOff x="0" y="-7383"/>
            <a:chExt cx="9144002" cy="948076"/>
          </a:xfrm>
        </p:grpSpPr>
        <p:sp>
          <p:nvSpPr>
            <p:cNvPr id="57" name="Prostokąt 56"/>
            <p:cNvSpPr/>
            <p:nvPr/>
          </p:nvSpPr>
          <p:spPr>
            <a:xfrm>
              <a:off x="1" y="823640"/>
              <a:ext cx="9144001" cy="117053"/>
            </a:xfrm>
            <a:prstGeom prst="rect">
              <a:avLst/>
            </a:prstGeom>
            <a:solidFill>
              <a:srgbClr val="6633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66" name="Prostokąt 65"/>
            <p:cNvSpPr/>
            <p:nvPr/>
          </p:nvSpPr>
          <p:spPr>
            <a:xfrm>
              <a:off x="0" y="-7383"/>
              <a:ext cx="9144000" cy="832883"/>
            </a:xfrm>
            <a:prstGeom prst="rect">
              <a:avLst/>
            </a:prstGeom>
            <a:solidFill>
              <a:srgbClr val="542A00">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sp>
        <p:nvSpPr>
          <p:cNvPr id="45" name="Prostokąt 44"/>
          <p:cNvSpPr/>
          <p:nvPr/>
        </p:nvSpPr>
        <p:spPr>
          <a:xfrm>
            <a:off x="3" y="208602"/>
            <a:ext cx="9144000" cy="369332"/>
          </a:xfrm>
          <a:prstGeom prst="rect">
            <a:avLst/>
          </a:prstGeom>
        </p:spPr>
        <p:txBody>
          <a:bodyPr wrap="square">
            <a:spAutoFit/>
          </a:bodyPr>
          <a:lstStyle/>
          <a:p>
            <a:pPr algn="ctr"/>
            <a:r>
              <a:rPr lang="pl-PL" b="1" dirty="0">
                <a:solidFill>
                  <a:schemeClr val="bg1"/>
                </a:solidFill>
                <a:latin typeface="Century Gothic" panose="020B0502020202020204" pitchFamily="34" charset="0"/>
              </a:rPr>
              <a:t>WDRAŻANIE I </a:t>
            </a:r>
            <a:r>
              <a:rPr lang="pl-PL" b="1" dirty="0" smtClean="0">
                <a:solidFill>
                  <a:schemeClr val="bg1"/>
                </a:solidFill>
                <a:latin typeface="Century Gothic" panose="020B0502020202020204" pitchFamily="34" charset="0"/>
              </a:rPr>
              <a:t>SYSTEM REALIZACJI </a:t>
            </a:r>
            <a:r>
              <a:rPr lang="pl-PL" b="1" dirty="0">
                <a:solidFill>
                  <a:schemeClr val="bg1"/>
                </a:solidFill>
                <a:latin typeface="Century Gothic" panose="020B0502020202020204" pitchFamily="34" charset="0"/>
              </a:rPr>
              <a:t>PROGRAMU </a:t>
            </a:r>
            <a:r>
              <a:rPr lang="pl-PL" b="1" dirty="0" smtClean="0">
                <a:solidFill>
                  <a:schemeClr val="bg1"/>
                </a:solidFill>
                <a:latin typeface="Century Gothic" panose="020B0502020202020204" pitchFamily="34" charset="0"/>
              </a:rPr>
              <a:t>– MONITORING</a:t>
            </a:r>
            <a:endParaRPr lang="en-US" b="1" dirty="0">
              <a:solidFill>
                <a:schemeClr val="bg1"/>
              </a:solidFill>
              <a:latin typeface="Century Gothic" panose="020B0502020202020204" pitchFamily="34" charset="0"/>
            </a:endParaRPr>
          </a:p>
        </p:txBody>
      </p:sp>
      <p:pic>
        <p:nvPicPr>
          <p:cNvPr id="29" name="Obraz 28"/>
          <p:cNvPicPr>
            <a:picLocks noChangeAspect="1"/>
          </p:cNvPicPr>
          <p:nvPr/>
        </p:nvPicPr>
        <p:blipFill rotWithShape="1">
          <a:blip r:embed="rId3" cstate="print">
            <a:extLst>
              <a:ext uri="{28A0092B-C50C-407E-A947-70E740481C1C}">
                <a14:useLocalDpi xmlns:a14="http://schemas.microsoft.com/office/drawing/2010/main" val="0"/>
              </a:ext>
            </a:extLst>
          </a:blip>
          <a:srcRect l="-96" t="81268" r="96" b="12201"/>
          <a:stretch/>
        </p:blipFill>
        <p:spPr>
          <a:xfrm>
            <a:off x="1" y="6453554"/>
            <a:ext cx="9144000" cy="398425"/>
          </a:xfrm>
          <a:prstGeom prst="rect">
            <a:avLst/>
          </a:prstGeom>
        </p:spPr>
      </p:pic>
      <p:sp>
        <p:nvSpPr>
          <p:cNvPr id="2" name="Prostokąt 1"/>
          <p:cNvSpPr/>
          <p:nvPr/>
        </p:nvSpPr>
        <p:spPr>
          <a:xfrm>
            <a:off x="0" y="1084642"/>
            <a:ext cx="9144000" cy="954107"/>
          </a:xfrm>
          <a:prstGeom prst="rect">
            <a:avLst/>
          </a:prstGeom>
        </p:spPr>
        <p:txBody>
          <a:bodyPr wrap="square">
            <a:spAutoFit/>
          </a:bodyPr>
          <a:lstStyle/>
          <a:p>
            <a:pPr algn="ctr"/>
            <a:r>
              <a:rPr lang="pl-PL" sz="1400" dirty="0" smtClean="0">
                <a:latin typeface="Century Gothic" panose="020B0502020202020204" pitchFamily="34" charset="0"/>
              </a:rPr>
              <a:t>Podmiot odpowiedzialny </a:t>
            </a:r>
            <a:r>
              <a:rPr lang="pl-PL" sz="1400" dirty="0">
                <a:latin typeface="Century Gothic" panose="020B0502020202020204" pitchFamily="34" charset="0"/>
              </a:rPr>
              <a:t>za wdrażanie programu </a:t>
            </a:r>
            <a:r>
              <a:rPr lang="pl-PL" sz="1400" dirty="0" smtClean="0">
                <a:latin typeface="Century Gothic" panose="020B0502020202020204" pitchFamily="34" charset="0"/>
              </a:rPr>
              <a:t>- </a:t>
            </a:r>
            <a:r>
              <a:rPr lang="pl-PL" sz="1400" b="1" dirty="0">
                <a:latin typeface="Century Gothic" panose="020B0502020202020204" pitchFamily="34" charset="0"/>
              </a:rPr>
              <a:t>Zarząd Województwa </a:t>
            </a:r>
            <a:r>
              <a:rPr lang="pl-PL" sz="1400" b="1" dirty="0" smtClean="0">
                <a:latin typeface="Century Gothic" panose="020B0502020202020204" pitchFamily="34" charset="0"/>
              </a:rPr>
              <a:t>Łódzkiego</a:t>
            </a:r>
            <a:r>
              <a:rPr lang="pl-PL" sz="1400" dirty="0" smtClean="0">
                <a:latin typeface="Century Gothic" panose="020B0502020202020204" pitchFamily="34" charset="0"/>
              </a:rPr>
              <a:t>, </a:t>
            </a:r>
          </a:p>
          <a:p>
            <a:pPr algn="ctr"/>
            <a:r>
              <a:rPr lang="pl-PL" sz="1400" dirty="0" smtClean="0">
                <a:latin typeface="Century Gothic" panose="020B0502020202020204" pitchFamily="34" charset="0"/>
              </a:rPr>
              <a:t>wykonujący </a:t>
            </a:r>
            <a:r>
              <a:rPr lang="pl-PL" sz="1400" dirty="0">
                <a:latin typeface="Century Gothic" panose="020B0502020202020204" pitchFamily="34" charset="0"/>
              </a:rPr>
              <a:t>zadania przy pomocy </a:t>
            </a:r>
            <a:r>
              <a:rPr lang="pl-PL" sz="1400" dirty="0" smtClean="0">
                <a:latin typeface="Century Gothic" panose="020B0502020202020204" pitchFamily="34" charset="0"/>
              </a:rPr>
              <a:t>departamentów </a:t>
            </a:r>
            <a:r>
              <a:rPr lang="pl-PL" sz="1400" dirty="0">
                <a:latin typeface="Century Gothic" panose="020B0502020202020204" pitchFamily="34" charset="0"/>
              </a:rPr>
              <a:t>Urzędu Marszałkowskiego </a:t>
            </a:r>
            <a:r>
              <a:rPr lang="pl-PL" sz="1400" dirty="0" smtClean="0">
                <a:latin typeface="Century Gothic" panose="020B0502020202020204" pitchFamily="34" charset="0"/>
              </a:rPr>
              <a:t>Województwa Łódzkiego; instytucja koordynująca </a:t>
            </a:r>
            <a:r>
              <a:rPr lang="pl-PL" sz="1400" dirty="0">
                <a:latin typeface="Century Gothic" panose="020B0502020202020204" pitchFamily="34" charset="0"/>
              </a:rPr>
              <a:t>realizację programu </a:t>
            </a:r>
            <a:r>
              <a:rPr lang="pl-PL" sz="1400" dirty="0" smtClean="0">
                <a:latin typeface="Century Gothic" panose="020B0502020202020204" pitchFamily="34" charset="0"/>
              </a:rPr>
              <a:t>- departament właściwy do spraw </a:t>
            </a:r>
            <a:r>
              <a:rPr lang="pl-PL" sz="1400" dirty="0">
                <a:latin typeface="Century Gothic" panose="020B0502020202020204" pitchFamily="34" charset="0"/>
              </a:rPr>
              <a:t>kultury i dziedzictwa kulturowego. </a:t>
            </a:r>
          </a:p>
        </p:txBody>
      </p:sp>
      <p:graphicFrame>
        <p:nvGraphicFramePr>
          <p:cNvPr id="9" name="Diagram 8"/>
          <p:cNvGraphicFramePr/>
          <p:nvPr>
            <p:extLst>
              <p:ext uri="{D42A27DB-BD31-4B8C-83A1-F6EECF244321}">
                <p14:modId xmlns:p14="http://schemas.microsoft.com/office/powerpoint/2010/main" val="993550831"/>
              </p:ext>
            </p:extLst>
          </p:nvPr>
        </p:nvGraphicFramePr>
        <p:xfrm>
          <a:off x="115824" y="1973591"/>
          <a:ext cx="8912352" cy="206164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0" name="Prostokąt 9"/>
          <p:cNvSpPr/>
          <p:nvPr/>
        </p:nvSpPr>
        <p:spPr>
          <a:xfrm>
            <a:off x="-288435" y="3928283"/>
            <a:ext cx="9245855" cy="2369880"/>
          </a:xfrm>
          <a:prstGeom prst="rect">
            <a:avLst/>
          </a:prstGeom>
        </p:spPr>
        <p:txBody>
          <a:bodyPr wrap="square">
            <a:spAutoFit/>
          </a:bodyPr>
          <a:lstStyle/>
          <a:p>
            <a:pPr algn="ctr"/>
            <a:r>
              <a:rPr lang="pl-PL" sz="1400" dirty="0">
                <a:latin typeface="Century Gothic" panose="020B0502020202020204" pitchFamily="34" charset="0"/>
              </a:rPr>
              <a:t>Proces realizacji </a:t>
            </a:r>
            <a:r>
              <a:rPr lang="pl-PL" sz="1400" b="1" dirty="0">
                <a:latin typeface="Century Gothic" panose="020B0502020202020204" pitchFamily="34" charset="0"/>
              </a:rPr>
              <a:t>programu</a:t>
            </a:r>
            <a:r>
              <a:rPr lang="pl-PL" sz="1400" dirty="0">
                <a:latin typeface="Century Gothic" panose="020B0502020202020204" pitchFamily="34" charset="0"/>
              </a:rPr>
              <a:t> podlega cyklicznej kontroli, </a:t>
            </a:r>
            <a:r>
              <a:rPr lang="pl-PL" sz="1400" dirty="0" smtClean="0">
                <a:latin typeface="Century Gothic" panose="020B0502020202020204" pitchFamily="34" charset="0"/>
              </a:rPr>
              <a:t/>
            </a:r>
            <a:br>
              <a:rPr lang="pl-PL" sz="1400" dirty="0" smtClean="0">
                <a:latin typeface="Century Gothic" panose="020B0502020202020204" pitchFamily="34" charset="0"/>
              </a:rPr>
            </a:br>
            <a:r>
              <a:rPr lang="pl-PL" sz="1400" dirty="0" smtClean="0">
                <a:latin typeface="Century Gothic" panose="020B0502020202020204" pitchFamily="34" charset="0"/>
              </a:rPr>
              <a:t>w </a:t>
            </a:r>
            <a:r>
              <a:rPr lang="pl-PL" sz="1400" dirty="0">
                <a:latin typeface="Century Gothic" panose="020B0502020202020204" pitchFamily="34" charset="0"/>
              </a:rPr>
              <a:t>ramach której Zarząd Województwa Łódzkiego ma obowiązek sporządzenia co dwa lata </a:t>
            </a:r>
            <a:r>
              <a:rPr lang="pl-PL" sz="1400" b="1" dirty="0">
                <a:latin typeface="Century Gothic" panose="020B0502020202020204" pitchFamily="34" charset="0"/>
              </a:rPr>
              <a:t>sprawozdania ze stanu realizacji Programu</a:t>
            </a:r>
            <a:r>
              <a:rPr lang="pl-PL" sz="1400" dirty="0">
                <a:latin typeface="Century Gothic" panose="020B0502020202020204" pitchFamily="34" charset="0"/>
              </a:rPr>
              <a:t>. </a:t>
            </a:r>
            <a:endParaRPr lang="pl-PL" sz="1400" dirty="0" smtClean="0">
              <a:latin typeface="Century Gothic" panose="020B0502020202020204" pitchFamily="34" charset="0"/>
            </a:endParaRPr>
          </a:p>
          <a:p>
            <a:pPr algn="ctr"/>
            <a:endParaRPr lang="pl-PL" sz="800" dirty="0" smtClean="0">
              <a:latin typeface="Century Gothic" panose="020B0502020202020204" pitchFamily="34" charset="0"/>
            </a:endParaRPr>
          </a:p>
          <a:p>
            <a:pPr algn="just"/>
            <a:r>
              <a:rPr lang="pl-PL" sz="1400" dirty="0">
                <a:latin typeface="Century Gothic" panose="020B0502020202020204" pitchFamily="34" charset="0"/>
              </a:rPr>
              <a:t>	</a:t>
            </a:r>
            <a:r>
              <a:rPr lang="pl-PL" sz="1400" dirty="0" smtClean="0">
                <a:latin typeface="Century Gothic" panose="020B0502020202020204" pitchFamily="34" charset="0"/>
              </a:rPr>
              <a:t>Do </a:t>
            </a:r>
            <a:r>
              <a:rPr lang="pl-PL" sz="1400" b="1" dirty="0" smtClean="0">
                <a:latin typeface="Century Gothic" panose="020B0502020202020204" pitchFamily="34" charset="0"/>
              </a:rPr>
              <a:t>monitorowania realizacji </a:t>
            </a:r>
            <a:r>
              <a:rPr lang="pl-PL" sz="1400" b="1" dirty="0" err="1" smtClean="0">
                <a:latin typeface="Century Gothic" panose="020B0502020202020204" pitchFamily="34" charset="0"/>
              </a:rPr>
              <a:t>WPOnZ</a:t>
            </a:r>
            <a:r>
              <a:rPr lang="pl-PL" sz="1400" dirty="0" smtClean="0">
                <a:latin typeface="Century Gothic" panose="020B0502020202020204" pitchFamily="34" charset="0"/>
              </a:rPr>
              <a:t>, przyjęto </a:t>
            </a:r>
            <a:r>
              <a:rPr lang="pl-PL" sz="1400" b="1" dirty="0" smtClean="0">
                <a:latin typeface="Century Gothic" panose="020B0502020202020204" pitchFamily="34" charset="0"/>
              </a:rPr>
              <a:t>16 </a:t>
            </a:r>
            <a:r>
              <a:rPr lang="pl-PL" sz="1400" b="1" dirty="0">
                <a:latin typeface="Century Gothic" panose="020B0502020202020204" pitchFamily="34" charset="0"/>
              </a:rPr>
              <a:t>wskaźników </a:t>
            </a:r>
            <a:r>
              <a:rPr lang="pl-PL" sz="1400" dirty="0">
                <a:latin typeface="Century Gothic" panose="020B0502020202020204" pitchFamily="34" charset="0"/>
              </a:rPr>
              <a:t>i mierników np</a:t>
            </a:r>
            <a:r>
              <a:rPr lang="pl-PL" sz="1400" dirty="0" smtClean="0">
                <a:latin typeface="Century Gothic" panose="020B0502020202020204" pitchFamily="34" charset="0"/>
              </a:rPr>
              <a:t>.:</a:t>
            </a:r>
          </a:p>
          <a:p>
            <a:pPr marL="1200150" lvl="2" indent="-285750" algn="just">
              <a:buFont typeface="Wingdings" panose="05000000000000000000" pitchFamily="2" charset="2"/>
              <a:buChar char="v"/>
            </a:pPr>
            <a:r>
              <a:rPr lang="pl-PL" sz="1400" dirty="0" smtClean="0">
                <a:latin typeface="Century Gothic" panose="020B0502020202020204" pitchFamily="34" charset="0"/>
              </a:rPr>
              <a:t>Liczba </a:t>
            </a:r>
            <a:r>
              <a:rPr lang="pl-PL" sz="1400" dirty="0">
                <a:latin typeface="Century Gothic" panose="020B0502020202020204" pitchFamily="34" charset="0"/>
              </a:rPr>
              <a:t>gminnych programów opieki nad zabytkami, </a:t>
            </a:r>
            <a:endParaRPr lang="pl-PL" sz="1400" dirty="0" smtClean="0">
              <a:latin typeface="Century Gothic" panose="020B0502020202020204" pitchFamily="34" charset="0"/>
            </a:endParaRPr>
          </a:p>
          <a:p>
            <a:pPr marL="1200150" lvl="2" indent="-285750" algn="just">
              <a:buFont typeface="Wingdings" panose="05000000000000000000" pitchFamily="2" charset="2"/>
              <a:buChar char="v"/>
            </a:pPr>
            <a:r>
              <a:rPr lang="pl-PL" sz="1400" dirty="0">
                <a:latin typeface="Century Gothic" panose="020B0502020202020204" pitchFamily="34" charset="0"/>
              </a:rPr>
              <a:t>Liczba zabytków wpisanych do rejestru na 1000 km</a:t>
            </a:r>
            <a:r>
              <a:rPr lang="pl-PL" sz="1400" baseline="30000" dirty="0">
                <a:latin typeface="Century Gothic" panose="020B0502020202020204" pitchFamily="34" charset="0"/>
              </a:rPr>
              <a:t>2</a:t>
            </a:r>
            <a:r>
              <a:rPr lang="pl-PL" sz="1400" dirty="0">
                <a:latin typeface="Century Gothic" panose="020B0502020202020204" pitchFamily="34" charset="0"/>
              </a:rPr>
              <a:t>,</a:t>
            </a:r>
            <a:endParaRPr lang="pl-PL" sz="1400" dirty="0" smtClean="0">
              <a:latin typeface="Century Gothic" panose="020B0502020202020204" pitchFamily="34" charset="0"/>
            </a:endParaRPr>
          </a:p>
          <a:p>
            <a:pPr marL="1200150" lvl="2" indent="-285750" algn="just">
              <a:buFont typeface="Wingdings" panose="05000000000000000000" pitchFamily="2" charset="2"/>
              <a:buChar char="v"/>
            </a:pPr>
            <a:r>
              <a:rPr lang="pl-PL" sz="1400" dirty="0">
                <a:latin typeface="Century Gothic" panose="020B0502020202020204" pitchFamily="34" charset="0"/>
              </a:rPr>
              <a:t>Średnia wartość dotacji na prace przy jednostkowym zabytku przyznanych ze środków samorządu województwa </a:t>
            </a:r>
            <a:r>
              <a:rPr lang="pl-PL" sz="1400" dirty="0" smtClean="0">
                <a:latin typeface="Century Gothic" panose="020B0502020202020204" pitchFamily="34" charset="0"/>
              </a:rPr>
              <a:t>łódzkiego,</a:t>
            </a:r>
          </a:p>
          <a:p>
            <a:pPr marL="1200150" lvl="2" indent="-285750" algn="just">
              <a:buFont typeface="Wingdings" panose="05000000000000000000" pitchFamily="2" charset="2"/>
              <a:buChar char="v"/>
            </a:pPr>
            <a:r>
              <a:rPr lang="pl-PL" sz="1400" dirty="0" smtClean="0">
                <a:latin typeface="Century Gothic" panose="020B0502020202020204" pitchFamily="34" charset="0"/>
              </a:rPr>
              <a:t>Liczba </a:t>
            </a:r>
            <a:r>
              <a:rPr lang="pl-PL" sz="1400" dirty="0">
                <a:latin typeface="Century Gothic" panose="020B0502020202020204" pitchFamily="34" charset="0"/>
              </a:rPr>
              <a:t>produktów tradycyjnych zamieszczonych </a:t>
            </a:r>
            <a:r>
              <a:rPr lang="pl-PL" sz="1400" dirty="0" smtClean="0">
                <a:latin typeface="Century Gothic" panose="020B0502020202020204" pitchFamily="34" charset="0"/>
              </a:rPr>
              <a:t>na liście </a:t>
            </a:r>
            <a:r>
              <a:rPr lang="pl-PL" sz="1400" dirty="0" err="1" smtClean="0">
                <a:latin typeface="Century Gothic" panose="020B0502020202020204" pitchFamily="34" charset="0"/>
              </a:rPr>
              <a:t>MRiRW</a:t>
            </a:r>
            <a:r>
              <a:rPr lang="pl-PL" sz="1400" dirty="0" smtClean="0">
                <a:latin typeface="Century Gothic" panose="020B0502020202020204" pitchFamily="34" charset="0"/>
              </a:rPr>
              <a:t>,</a:t>
            </a:r>
          </a:p>
          <a:p>
            <a:pPr marL="1200150" lvl="2" indent="-285750" algn="just">
              <a:buFont typeface="Wingdings" panose="05000000000000000000" pitchFamily="2" charset="2"/>
              <a:buChar char="v"/>
            </a:pPr>
            <a:r>
              <a:rPr lang="pl-PL" sz="1400" dirty="0">
                <a:latin typeface="Century Gothic" panose="020B0502020202020204" pitchFamily="34" charset="0"/>
              </a:rPr>
              <a:t>Udział obiektów rejestrowych/reprezentatywnych objętych </a:t>
            </a:r>
            <a:r>
              <a:rPr lang="pl-PL" sz="1400" dirty="0" err="1" smtClean="0">
                <a:latin typeface="Century Gothic" panose="020B0502020202020204" pitchFamily="34" charset="0"/>
              </a:rPr>
              <a:t>mpzp</a:t>
            </a:r>
            <a:r>
              <a:rPr lang="pl-PL" sz="1400" dirty="0" smtClean="0">
                <a:latin typeface="Century Gothic" panose="020B0502020202020204" pitchFamily="34" charset="0"/>
              </a:rPr>
              <a:t>.</a:t>
            </a:r>
            <a:endParaRPr lang="pl-PL" sz="1400" dirty="0">
              <a:latin typeface="Century Gothic" panose="020B0502020202020204" pitchFamily="34" charset="0"/>
            </a:endParaRPr>
          </a:p>
        </p:txBody>
      </p:sp>
      <p:pic>
        <p:nvPicPr>
          <p:cNvPr id="12" name="Obraz 11" descr="logo czb.jpg"/>
          <p:cNvPicPr>
            <a:picLocks noChangeAspect="1"/>
          </p:cNvPicPr>
          <p:nvPr/>
        </p:nvPicPr>
        <p:blipFill rotWithShape="1">
          <a:blip r:embed="rId9" cstate="print"/>
          <a:srcRect t="13661" b="18129"/>
          <a:stretch/>
        </p:blipFill>
        <p:spPr>
          <a:xfrm>
            <a:off x="8360225" y="6451231"/>
            <a:ext cx="783774" cy="420625"/>
          </a:xfrm>
          <a:prstGeom prst="rect">
            <a:avLst/>
          </a:prstGeom>
        </p:spPr>
      </p:pic>
      <p:pic>
        <p:nvPicPr>
          <p:cNvPr id="13" name="Obraz 12" descr="papier wybrany.jpg"/>
          <p:cNvPicPr>
            <a:picLocks noChangeAspect="1"/>
          </p:cNvPicPr>
          <p:nvPr/>
        </p:nvPicPr>
        <p:blipFill rotWithShape="1">
          <a:blip r:embed="rId10" cstate="print"/>
          <a:srcRect l="52996" t="86358" r="32621" b="9704"/>
          <a:stretch/>
        </p:blipFill>
        <p:spPr>
          <a:xfrm>
            <a:off x="7273611" y="6451231"/>
            <a:ext cx="1086614" cy="420625"/>
          </a:xfrm>
          <a:prstGeom prst="rect">
            <a:avLst/>
          </a:prstGeom>
        </p:spPr>
      </p:pic>
    </p:spTree>
    <p:extLst>
      <p:ext uri="{BB962C8B-B14F-4D97-AF65-F5344CB8AC3E}">
        <p14:creationId xmlns:p14="http://schemas.microsoft.com/office/powerpoint/2010/main" val="213776149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3" name="Grupa 52"/>
          <p:cNvGrpSpPr/>
          <p:nvPr/>
        </p:nvGrpSpPr>
        <p:grpSpPr>
          <a:xfrm>
            <a:off x="0" y="-7383"/>
            <a:ext cx="9144002" cy="365373"/>
            <a:chOff x="0" y="-7383"/>
            <a:chExt cx="9144002" cy="948076"/>
          </a:xfrm>
        </p:grpSpPr>
        <p:sp>
          <p:nvSpPr>
            <p:cNvPr id="54" name="Prostokąt 53"/>
            <p:cNvSpPr/>
            <p:nvPr/>
          </p:nvSpPr>
          <p:spPr>
            <a:xfrm>
              <a:off x="1" y="823640"/>
              <a:ext cx="9144001" cy="117053"/>
            </a:xfrm>
            <a:prstGeom prst="rect">
              <a:avLst/>
            </a:prstGeom>
            <a:solidFill>
              <a:srgbClr val="6633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white"/>
                </a:solidFill>
                <a:effectLst/>
                <a:uLnTx/>
                <a:uFillTx/>
                <a:latin typeface="Calibri"/>
                <a:ea typeface="+mn-ea"/>
                <a:cs typeface="+mn-cs"/>
              </a:endParaRPr>
            </a:p>
          </p:txBody>
        </p:sp>
        <p:sp>
          <p:nvSpPr>
            <p:cNvPr id="55" name="Prostokąt 54"/>
            <p:cNvSpPr/>
            <p:nvPr/>
          </p:nvSpPr>
          <p:spPr>
            <a:xfrm>
              <a:off x="0" y="-7383"/>
              <a:ext cx="9144000" cy="832883"/>
            </a:xfrm>
            <a:prstGeom prst="rect">
              <a:avLst/>
            </a:prstGeom>
            <a:solidFill>
              <a:srgbClr val="542A00">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37" name="Prostokąt 36"/>
          <p:cNvSpPr/>
          <p:nvPr/>
        </p:nvSpPr>
        <p:spPr>
          <a:xfrm>
            <a:off x="2" y="-17920"/>
            <a:ext cx="9144000" cy="369332"/>
          </a:xfrm>
          <a:prstGeom prst="rect">
            <a:avLst/>
          </a:prstGeom>
        </p:spPr>
        <p:txBody>
          <a:bodyPr wrap="square">
            <a:spAutoFit/>
          </a:bodyPr>
          <a:lstStyle/>
          <a:p>
            <a:pPr lvl="0" algn="ctr"/>
            <a:r>
              <a:rPr lang="pl-PL" b="1" dirty="0" smtClean="0">
                <a:solidFill>
                  <a:prstClr val="white"/>
                </a:solidFill>
                <a:latin typeface="Century Gothic" panose="020B0502020202020204" pitchFamily="34" charset="0"/>
              </a:rPr>
              <a:t>ZADANIA SAMORZĄDU WOJEWÓDZTWA ŁÓDZKIEGO (WYBRANE) </a:t>
            </a:r>
            <a:endParaRPr lang="pl-PL" b="1" dirty="0">
              <a:solidFill>
                <a:prstClr val="white"/>
              </a:solidFill>
              <a:latin typeface="Century Gothic" panose="020B0502020202020204" pitchFamily="34" charset="0"/>
            </a:endParaRPr>
          </a:p>
        </p:txBody>
      </p:sp>
      <p:graphicFrame>
        <p:nvGraphicFramePr>
          <p:cNvPr id="4" name="Tabela 3"/>
          <p:cNvGraphicFramePr>
            <a:graphicFrameLocks noGrp="1"/>
          </p:cNvGraphicFramePr>
          <p:nvPr>
            <p:extLst>
              <p:ext uri="{D42A27DB-BD31-4B8C-83A1-F6EECF244321}">
                <p14:modId xmlns:p14="http://schemas.microsoft.com/office/powerpoint/2010/main" val="2664068332"/>
              </p:ext>
            </p:extLst>
          </p:nvPr>
        </p:nvGraphicFramePr>
        <p:xfrm>
          <a:off x="184107" y="1470823"/>
          <a:ext cx="8738963" cy="1764506"/>
        </p:xfrm>
        <a:graphic>
          <a:graphicData uri="http://schemas.openxmlformats.org/drawingml/2006/table">
            <a:tbl>
              <a:tblPr firstRow="1" firstCol="1" bandRow="1"/>
              <a:tblGrid>
                <a:gridCol w="2142374">
                  <a:extLst>
                    <a:ext uri="{9D8B030D-6E8A-4147-A177-3AD203B41FA5}">
                      <a16:colId xmlns:a16="http://schemas.microsoft.com/office/drawing/2014/main" val="3040083566"/>
                    </a:ext>
                  </a:extLst>
                </a:gridCol>
                <a:gridCol w="1846619">
                  <a:extLst>
                    <a:ext uri="{9D8B030D-6E8A-4147-A177-3AD203B41FA5}">
                      <a16:colId xmlns:a16="http://schemas.microsoft.com/office/drawing/2014/main" val="109258207"/>
                    </a:ext>
                  </a:extLst>
                </a:gridCol>
                <a:gridCol w="4749970">
                  <a:extLst>
                    <a:ext uri="{9D8B030D-6E8A-4147-A177-3AD203B41FA5}">
                      <a16:colId xmlns:a16="http://schemas.microsoft.com/office/drawing/2014/main" val="4235531674"/>
                    </a:ext>
                  </a:extLst>
                </a:gridCol>
              </a:tblGrid>
              <a:tr h="339566">
                <a:tc>
                  <a:txBody>
                    <a:bodyPr/>
                    <a:lstStyle/>
                    <a:p>
                      <a:pPr algn="ctr">
                        <a:spcAft>
                          <a:spcPts val="0"/>
                        </a:spcAft>
                      </a:pPr>
                      <a:r>
                        <a:rPr lang="pl-PL" sz="1200" b="1" dirty="0" smtClean="0">
                          <a:effectLst/>
                          <a:latin typeface="Calibri" panose="020F0502020204030204" pitchFamily="34" charset="0"/>
                          <a:cs typeface="Times New Roman" panose="02020603050405020304" pitchFamily="18" charset="0"/>
                        </a:rPr>
                        <a:t>Zadanie</a:t>
                      </a:r>
                      <a:endParaRPr lang="pl-PL" sz="1200" b="1" dirty="0">
                        <a:effectLst/>
                        <a:latin typeface="Calibri" panose="020F0502020204030204" pitchFamily="34" charset="0"/>
                        <a:cs typeface="Times New Roman" panose="02020603050405020304" pitchFamily="18" charset="0"/>
                      </a:endParaRPr>
                    </a:p>
                  </a:txBody>
                  <a:tcPr marL="36195" marR="36195" marT="36195" marB="36195" anchor="ctr">
                    <a:lnL w="12700" cap="flat" cmpd="sng" algn="ctr">
                      <a:solidFill>
                        <a:srgbClr val="993300"/>
                      </a:solidFill>
                      <a:prstDash val="solid"/>
                      <a:round/>
                      <a:headEnd type="none" w="med" len="med"/>
                      <a:tailEnd type="none" w="med" len="med"/>
                    </a:lnL>
                    <a:lnR w="12700" cap="flat" cmpd="sng" algn="ctr">
                      <a:solidFill>
                        <a:srgbClr val="993300"/>
                      </a:solidFill>
                      <a:prstDash val="solid"/>
                      <a:round/>
                      <a:headEnd type="none" w="med" len="med"/>
                      <a:tailEnd type="none" w="med" len="med"/>
                    </a:lnR>
                    <a:lnT w="12700" cap="flat" cmpd="sng" algn="ctr">
                      <a:solidFill>
                        <a:srgbClr val="993300"/>
                      </a:solidFill>
                      <a:prstDash val="solid"/>
                      <a:round/>
                      <a:headEnd type="none" w="med" len="med"/>
                      <a:tailEnd type="none" w="med" len="med"/>
                    </a:lnT>
                    <a:lnB w="12700" cap="flat" cmpd="sng" algn="ctr">
                      <a:solidFill>
                        <a:srgbClr val="993300"/>
                      </a:solidFill>
                      <a:prstDash val="solid"/>
                      <a:round/>
                      <a:headEnd type="none" w="med" len="med"/>
                      <a:tailEnd type="none" w="med" len="med"/>
                    </a:lnB>
                  </a:tcPr>
                </a:tc>
                <a:tc>
                  <a:txBody>
                    <a:bodyPr/>
                    <a:lstStyle/>
                    <a:p>
                      <a:pPr algn="ctr">
                        <a:spcAft>
                          <a:spcPts val="0"/>
                        </a:spcAft>
                      </a:pPr>
                      <a:r>
                        <a:rPr lang="pl-PL" sz="1200" b="1" dirty="0" smtClean="0">
                          <a:effectLst/>
                          <a:latin typeface="Calibri" panose="020F0502020204030204" pitchFamily="34" charset="0"/>
                          <a:cs typeface="Times New Roman" panose="02020603050405020304" pitchFamily="18" charset="0"/>
                        </a:rPr>
                        <a:t>Komórka organizacyjna</a:t>
                      </a:r>
                      <a:endParaRPr lang="pl-PL" sz="1200" b="1" dirty="0">
                        <a:effectLst/>
                        <a:latin typeface="Calibri" panose="020F0502020204030204" pitchFamily="34" charset="0"/>
                        <a:cs typeface="Times New Roman" panose="02020603050405020304" pitchFamily="18" charset="0"/>
                      </a:endParaRPr>
                    </a:p>
                  </a:txBody>
                  <a:tcPr marL="36195" marR="36195" marT="36195" marB="36195" anchor="ctr">
                    <a:lnL w="12700" cap="flat" cmpd="sng" algn="ctr">
                      <a:solidFill>
                        <a:srgbClr val="993300"/>
                      </a:solidFill>
                      <a:prstDash val="solid"/>
                      <a:round/>
                      <a:headEnd type="none" w="med" len="med"/>
                      <a:tailEnd type="none" w="med" len="med"/>
                    </a:lnL>
                    <a:lnR w="12700" cap="flat" cmpd="sng" algn="ctr">
                      <a:solidFill>
                        <a:srgbClr val="993300"/>
                      </a:solidFill>
                      <a:prstDash val="solid"/>
                      <a:round/>
                      <a:headEnd type="none" w="med" len="med"/>
                      <a:tailEnd type="none" w="med" len="med"/>
                    </a:lnR>
                    <a:lnT w="12700" cap="flat" cmpd="sng" algn="ctr">
                      <a:solidFill>
                        <a:srgbClr val="993300"/>
                      </a:solidFill>
                      <a:prstDash val="solid"/>
                      <a:round/>
                      <a:headEnd type="none" w="med" len="med"/>
                      <a:tailEnd type="none" w="med" len="med"/>
                    </a:lnT>
                    <a:lnB w="12700" cap="flat" cmpd="sng" algn="ctr">
                      <a:solidFill>
                        <a:srgbClr val="993300"/>
                      </a:solidFill>
                      <a:prstDash val="solid"/>
                      <a:round/>
                      <a:headEnd type="none" w="med" len="med"/>
                      <a:tailEnd type="none" w="med" len="med"/>
                    </a:lnB>
                  </a:tcPr>
                </a:tc>
                <a:tc>
                  <a:txBody>
                    <a:bodyPr/>
                    <a:lstStyle/>
                    <a:p>
                      <a:pPr algn="ctr">
                        <a:spcAft>
                          <a:spcPts val="0"/>
                        </a:spcAft>
                      </a:pPr>
                      <a:r>
                        <a:rPr lang="pl-PL" sz="1200" b="1" dirty="0" smtClean="0">
                          <a:effectLst/>
                          <a:latin typeface="Calibri" panose="020F0502020204030204" pitchFamily="34" charset="0"/>
                          <a:cs typeface="Times New Roman" panose="02020603050405020304" pitchFamily="18" charset="0"/>
                        </a:rPr>
                        <a:t>Zakres zadania</a:t>
                      </a:r>
                      <a:endParaRPr lang="pl-PL" sz="1200" b="1" dirty="0">
                        <a:effectLst/>
                        <a:latin typeface="Calibri" panose="020F0502020204030204" pitchFamily="34" charset="0"/>
                        <a:cs typeface="Times New Roman" panose="02020603050405020304" pitchFamily="18" charset="0"/>
                      </a:endParaRPr>
                    </a:p>
                  </a:txBody>
                  <a:tcPr marL="36195" marR="36195" marT="36195" marB="36195" anchor="ctr">
                    <a:lnL w="12700" cap="flat" cmpd="sng" algn="ctr">
                      <a:solidFill>
                        <a:srgbClr val="993300"/>
                      </a:solidFill>
                      <a:prstDash val="solid"/>
                      <a:round/>
                      <a:headEnd type="none" w="med" len="med"/>
                      <a:tailEnd type="none" w="med" len="med"/>
                    </a:lnL>
                    <a:lnR w="12700" cap="flat" cmpd="sng" algn="ctr">
                      <a:solidFill>
                        <a:srgbClr val="993300"/>
                      </a:solidFill>
                      <a:prstDash val="solid"/>
                      <a:round/>
                      <a:headEnd type="none" w="med" len="med"/>
                      <a:tailEnd type="none" w="med" len="med"/>
                    </a:lnR>
                    <a:lnT w="12700" cap="flat" cmpd="sng" algn="ctr">
                      <a:solidFill>
                        <a:srgbClr val="993300"/>
                      </a:solidFill>
                      <a:prstDash val="solid"/>
                      <a:round/>
                      <a:headEnd type="none" w="med" len="med"/>
                      <a:tailEnd type="none" w="med" len="med"/>
                    </a:lnT>
                    <a:lnB w="12700" cap="flat" cmpd="sng" algn="ctr">
                      <a:solidFill>
                        <a:srgbClr val="993300"/>
                      </a:solidFill>
                      <a:prstDash val="solid"/>
                      <a:round/>
                      <a:headEnd type="none" w="med" len="med"/>
                      <a:tailEnd type="none" w="med" len="med"/>
                    </a:lnB>
                  </a:tcPr>
                </a:tc>
                <a:extLst>
                  <a:ext uri="{0D108BD9-81ED-4DB2-BD59-A6C34878D82A}">
                    <a16:rowId xmlns:a16="http://schemas.microsoft.com/office/drawing/2014/main" val="1927004593"/>
                  </a:ext>
                </a:extLst>
              </a:tr>
              <a:tr h="986790">
                <a:tc rowSpan="2">
                  <a:txBody>
                    <a:bodyPr/>
                    <a:lstStyle/>
                    <a:p>
                      <a:pPr algn="l">
                        <a:spcAft>
                          <a:spcPts val="0"/>
                        </a:spcAft>
                      </a:pPr>
                      <a:r>
                        <a:rPr lang="pl-PL" sz="1200" b="1" dirty="0">
                          <a:solidFill>
                            <a:srgbClr val="632423"/>
                          </a:solidFill>
                          <a:effectLst/>
                          <a:latin typeface="Calibri" panose="020F0502020204030204" pitchFamily="34" charset="0"/>
                          <a:cs typeface="Calibri" panose="020F0502020204030204" pitchFamily="34" charset="0"/>
                        </a:rPr>
                        <a:t>Wzmocnienie systemu finansowania prac remontowych i konserwatorskich obiektów zabytkowych</a:t>
                      </a:r>
                      <a:endParaRPr lang="pl-PL" sz="1200" dirty="0">
                        <a:effectLst/>
                        <a:latin typeface="Calibri" panose="020F0502020204030204" pitchFamily="34" charset="0"/>
                        <a:cs typeface="Times New Roman" panose="02020603050405020304" pitchFamily="18" charset="0"/>
                      </a:endParaRPr>
                    </a:p>
                  </a:txBody>
                  <a:tcPr marL="36195" marR="36195" marT="36195" marB="36195" anchor="ctr">
                    <a:lnL w="12700" cap="flat" cmpd="sng" algn="ctr">
                      <a:solidFill>
                        <a:srgbClr val="993300"/>
                      </a:solidFill>
                      <a:prstDash val="solid"/>
                      <a:round/>
                      <a:headEnd type="none" w="med" len="med"/>
                      <a:tailEnd type="none" w="med" len="med"/>
                    </a:lnL>
                    <a:lnR w="12700" cap="flat" cmpd="sng" algn="ctr">
                      <a:solidFill>
                        <a:srgbClr val="993300"/>
                      </a:solidFill>
                      <a:prstDash val="solid"/>
                      <a:round/>
                      <a:headEnd type="none" w="med" len="med"/>
                      <a:tailEnd type="none" w="med" len="med"/>
                    </a:lnR>
                    <a:lnT w="12700" cap="flat" cmpd="sng" algn="ctr">
                      <a:solidFill>
                        <a:srgbClr val="993300"/>
                      </a:solidFill>
                      <a:prstDash val="solid"/>
                      <a:round/>
                      <a:headEnd type="none" w="med" len="med"/>
                      <a:tailEnd type="none" w="med" len="med"/>
                    </a:lnT>
                    <a:lnB w="12700" cap="flat" cmpd="sng" algn="ctr">
                      <a:solidFill>
                        <a:srgbClr val="993300"/>
                      </a:solidFill>
                      <a:prstDash val="solid"/>
                      <a:round/>
                      <a:headEnd type="none" w="med" len="med"/>
                      <a:tailEnd type="none" w="med" len="med"/>
                    </a:lnB>
                  </a:tcPr>
                </a:tc>
                <a:tc>
                  <a:txBody>
                    <a:bodyPr/>
                    <a:lstStyle/>
                    <a:p>
                      <a:pPr algn="l">
                        <a:spcAft>
                          <a:spcPts val="0"/>
                        </a:spcAft>
                      </a:pPr>
                      <a:r>
                        <a:rPr lang="pl-PL" sz="1200" b="1" dirty="0" smtClean="0">
                          <a:solidFill>
                            <a:srgbClr val="4D4D4D"/>
                          </a:solidFill>
                          <a:effectLst/>
                          <a:latin typeface="Calibri" panose="020F0502020204030204" pitchFamily="34" charset="0"/>
                          <a:cs typeface="Calibri" panose="020F0502020204030204" pitchFamily="34" charset="0"/>
                        </a:rPr>
                        <a:t>ds. kultury i dziedzictwa kulturowego</a:t>
                      </a:r>
                    </a:p>
                  </a:txBody>
                  <a:tcPr marL="36195" marR="36195" marT="36195" marB="36195" anchor="ctr">
                    <a:lnL w="12700" cap="flat" cmpd="sng" algn="ctr">
                      <a:solidFill>
                        <a:srgbClr val="993300"/>
                      </a:solidFill>
                      <a:prstDash val="solid"/>
                      <a:round/>
                      <a:headEnd type="none" w="med" len="med"/>
                      <a:tailEnd type="none" w="med" len="med"/>
                    </a:lnL>
                    <a:lnR w="12700" cap="flat" cmpd="sng" algn="ctr">
                      <a:solidFill>
                        <a:srgbClr val="993300"/>
                      </a:solidFill>
                      <a:prstDash val="solid"/>
                      <a:round/>
                      <a:headEnd type="none" w="med" len="med"/>
                      <a:tailEnd type="none" w="med" len="med"/>
                    </a:lnR>
                    <a:lnT w="12700" cap="flat" cmpd="sng" algn="ctr">
                      <a:solidFill>
                        <a:srgbClr val="993300"/>
                      </a:solidFill>
                      <a:prstDash val="solid"/>
                      <a:round/>
                      <a:headEnd type="none" w="med" len="med"/>
                      <a:tailEnd type="none" w="med" len="med"/>
                    </a:lnT>
                    <a:lnB w="12700" cap="flat" cmpd="sng" algn="ctr">
                      <a:solidFill>
                        <a:srgbClr val="993300"/>
                      </a:solidFill>
                      <a:prstDash val="solid"/>
                      <a:round/>
                      <a:headEnd type="none" w="med" len="med"/>
                      <a:tailEnd type="none" w="med" len="med"/>
                    </a:lnB>
                  </a:tcPr>
                </a:tc>
                <a:tc>
                  <a:txBody>
                    <a:bodyPr/>
                    <a:lstStyle/>
                    <a:p>
                      <a:pPr algn="just">
                        <a:spcAft>
                          <a:spcPts val="0"/>
                        </a:spcAft>
                      </a:pPr>
                      <a:r>
                        <a:rPr lang="pl-PL" sz="1200" dirty="0" smtClean="0">
                          <a:solidFill>
                            <a:srgbClr val="4D4D4D"/>
                          </a:solidFill>
                          <a:effectLst/>
                          <a:latin typeface="Calibri" panose="020F0502020204030204" pitchFamily="34" charset="0"/>
                          <a:cs typeface="Calibri" panose="020F0502020204030204" pitchFamily="34" charset="0"/>
                        </a:rPr>
                        <a:t>Przyznawanie </a:t>
                      </a:r>
                      <a:r>
                        <a:rPr lang="pl-PL" sz="1200" dirty="0">
                          <a:solidFill>
                            <a:srgbClr val="4D4D4D"/>
                          </a:solidFill>
                          <a:effectLst/>
                          <a:latin typeface="Calibri" panose="020F0502020204030204" pitchFamily="34" charset="0"/>
                          <a:cs typeface="Calibri" panose="020F0502020204030204" pitchFamily="34" charset="0"/>
                        </a:rPr>
                        <a:t>w ramach konkursu dotacji na wykonanie prac konserwatorskich, restauratorskich lub robót budowlanych przy zabytkach wpisanych do rejestru zabytków województwa łódzkiego (ze szczególnym uwzględnieniem obiektów zagrożonych i w złym stanie </a:t>
                      </a:r>
                      <a:r>
                        <a:rPr lang="pl-PL" sz="1200" dirty="0" smtClean="0">
                          <a:solidFill>
                            <a:srgbClr val="4D4D4D"/>
                          </a:solidFill>
                          <a:effectLst/>
                          <a:latin typeface="Calibri" panose="020F0502020204030204" pitchFamily="34" charset="0"/>
                          <a:cs typeface="Calibri" panose="020F0502020204030204" pitchFamily="34" charset="0"/>
                        </a:rPr>
                        <a:t>zachowania)</a:t>
                      </a:r>
                      <a:r>
                        <a:rPr lang="pl-PL" sz="1200" baseline="0" dirty="0" smtClean="0">
                          <a:solidFill>
                            <a:srgbClr val="4D4D4D"/>
                          </a:solidFill>
                          <a:effectLst/>
                          <a:latin typeface="Calibri" panose="020F0502020204030204" pitchFamily="34" charset="0"/>
                          <a:cs typeface="Calibri" panose="020F0502020204030204" pitchFamily="34" charset="0"/>
                        </a:rPr>
                        <a:t> oraz organizacja naboru do programu „Mała architektura zabytkowa”.</a:t>
                      </a:r>
                      <a:endParaRPr lang="pl-PL" sz="1200" dirty="0">
                        <a:effectLst/>
                        <a:latin typeface="Calibri" panose="020F0502020204030204" pitchFamily="34" charset="0"/>
                        <a:cs typeface="Times New Roman" panose="02020603050405020304" pitchFamily="18" charset="0"/>
                      </a:endParaRPr>
                    </a:p>
                  </a:txBody>
                  <a:tcPr marL="36195" marR="36195" marT="36195" marB="36195" anchor="ctr">
                    <a:lnL w="12700" cap="flat" cmpd="sng" algn="ctr">
                      <a:solidFill>
                        <a:srgbClr val="993300"/>
                      </a:solidFill>
                      <a:prstDash val="solid"/>
                      <a:round/>
                      <a:headEnd type="none" w="med" len="med"/>
                      <a:tailEnd type="none" w="med" len="med"/>
                    </a:lnL>
                    <a:lnR w="12700" cap="flat" cmpd="sng" algn="ctr">
                      <a:solidFill>
                        <a:srgbClr val="993300"/>
                      </a:solidFill>
                      <a:prstDash val="solid"/>
                      <a:round/>
                      <a:headEnd type="none" w="med" len="med"/>
                      <a:tailEnd type="none" w="med" len="med"/>
                    </a:lnR>
                    <a:lnT w="12700" cap="flat" cmpd="sng" algn="ctr">
                      <a:solidFill>
                        <a:srgbClr val="993300"/>
                      </a:solidFill>
                      <a:prstDash val="solid"/>
                      <a:round/>
                      <a:headEnd type="none" w="med" len="med"/>
                      <a:tailEnd type="none" w="med" len="med"/>
                    </a:lnT>
                    <a:lnB w="12700" cap="flat" cmpd="sng" algn="ctr">
                      <a:solidFill>
                        <a:srgbClr val="993300"/>
                      </a:solidFill>
                      <a:prstDash val="solid"/>
                      <a:round/>
                      <a:headEnd type="none" w="med" len="med"/>
                      <a:tailEnd type="none" w="med" len="med"/>
                    </a:lnB>
                  </a:tcPr>
                </a:tc>
                <a:extLst>
                  <a:ext uri="{0D108BD9-81ED-4DB2-BD59-A6C34878D82A}">
                    <a16:rowId xmlns:a16="http://schemas.microsoft.com/office/drawing/2014/main" val="39350462"/>
                  </a:ext>
                </a:extLst>
              </a:tr>
              <a:tr h="0">
                <a:tc vMerge="1">
                  <a:txBody>
                    <a:bodyPr/>
                    <a:lstStyle/>
                    <a:p>
                      <a:endParaRPr lang="pl-PL"/>
                    </a:p>
                  </a:txBody>
                  <a:tcPr/>
                </a:tc>
                <a:tc>
                  <a:txBody>
                    <a:bodyPr/>
                    <a:lstStyle/>
                    <a:p>
                      <a:pPr algn="l">
                        <a:spcAft>
                          <a:spcPts val="0"/>
                        </a:spcAft>
                      </a:pPr>
                      <a:r>
                        <a:rPr lang="pl-PL" sz="1200" b="1" dirty="0" smtClean="0">
                          <a:solidFill>
                            <a:srgbClr val="4D4D4D"/>
                          </a:solidFill>
                          <a:effectLst/>
                          <a:latin typeface="Calibri" panose="020F0502020204030204" pitchFamily="34" charset="0"/>
                          <a:cs typeface="Calibri" panose="020F0502020204030204" pitchFamily="34" charset="0"/>
                        </a:rPr>
                        <a:t>ds. wdrażania perspektywy finansowej 2021-2027</a:t>
                      </a:r>
                      <a:endParaRPr lang="pl-PL" sz="1200" dirty="0">
                        <a:effectLst/>
                        <a:latin typeface="Calibri" panose="020F0502020204030204" pitchFamily="34" charset="0"/>
                        <a:cs typeface="Times New Roman" panose="02020603050405020304" pitchFamily="18" charset="0"/>
                      </a:endParaRPr>
                    </a:p>
                  </a:txBody>
                  <a:tcPr marL="36195" marR="36195" marT="36195" marB="36195" anchor="ctr">
                    <a:lnL w="12700" cap="flat" cmpd="sng" algn="ctr">
                      <a:solidFill>
                        <a:srgbClr val="993300"/>
                      </a:solidFill>
                      <a:prstDash val="solid"/>
                      <a:round/>
                      <a:headEnd type="none" w="med" len="med"/>
                      <a:tailEnd type="none" w="med" len="med"/>
                    </a:lnL>
                    <a:lnR w="12700" cap="flat" cmpd="sng" algn="ctr">
                      <a:solidFill>
                        <a:srgbClr val="993300"/>
                      </a:solidFill>
                      <a:prstDash val="solid"/>
                      <a:round/>
                      <a:headEnd type="none" w="med" len="med"/>
                      <a:tailEnd type="none" w="med" len="med"/>
                    </a:lnR>
                    <a:lnT w="12700" cap="flat" cmpd="sng" algn="ctr">
                      <a:solidFill>
                        <a:srgbClr val="993300"/>
                      </a:solidFill>
                      <a:prstDash val="solid"/>
                      <a:round/>
                      <a:headEnd type="none" w="med" len="med"/>
                      <a:tailEnd type="none" w="med" len="med"/>
                    </a:lnT>
                    <a:lnB w="12700" cap="flat" cmpd="sng" algn="ctr">
                      <a:solidFill>
                        <a:srgbClr val="993300"/>
                      </a:solidFill>
                      <a:prstDash val="solid"/>
                      <a:round/>
                      <a:headEnd type="none" w="med" len="med"/>
                      <a:tailEnd type="none" w="med" len="med"/>
                    </a:lnB>
                  </a:tcPr>
                </a:tc>
                <a:tc>
                  <a:txBody>
                    <a:bodyPr/>
                    <a:lstStyle/>
                    <a:p>
                      <a:pPr algn="just">
                        <a:spcAft>
                          <a:spcPts val="0"/>
                        </a:spcAft>
                      </a:pPr>
                      <a:r>
                        <a:rPr lang="pl-PL" sz="1200" dirty="0">
                          <a:solidFill>
                            <a:srgbClr val="4D4D4D"/>
                          </a:solidFill>
                          <a:effectLst/>
                          <a:latin typeface="Calibri" panose="020F0502020204030204" pitchFamily="34" charset="0"/>
                          <a:cs typeface="Calibri" panose="020F0502020204030204" pitchFamily="34" charset="0"/>
                        </a:rPr>
                        <a:t>Dofinansowanie prac rewaloryzacyjnych w obiektach zabytkowych.</a:t>
                      </a:r>
                      <a:endParaRPr lang="pl-PL" sz="1200" dirty="0">
                        <a:effectLst/>
                        <a:latin typeface="Calibri" panose="020F0502020204030204" pitchFamily="34" charset="0"/>
                        <a:cs typeface="Times New Roman" panose="02020603050405020304" pitchFamily="18" charset="0"/>
                      </a:endParaRPr>
                    </a:p>
                  </a:txBody>
                  <a:tcPr marL="36195" marR="36195" marT="36195" marB="36195" anchor="ctr">
                    <a:lnL w="12700" cap="flat" cmpd="sng" algn="ctr">
                      <a:solidFill>
                        <a:srgbClr val="993300"/>
                      </a:solidFill>
                      <a:prstDash val="solid"/>
                      <a:round/>
                      <a:headEnd type="none" w="med" len="med"/>
                      <a:tailEnd type="none" w="med" len="med"/>
                    </a:lnL>
                    <a:lnR w="12700" cap="flat" cmpd="sng" algn="ctr">
                      <a:solidFill>
                        <a:srgbClr val="993300"/>
                      </a:solidFill>
                      <a:prstDash val="solid"/>
                      <a:round/>
                      <a:headEnd type="none" w="med" len="med"/>
                      <a:tailEnd type="none" w="med" len="med"/>
                    </a:lnR>
                    <a:lnT w="12700" cap="flat" cmpd="sng" algn="ctr">
                      <a:solidFill>
                        <a:srgbClr val="993300"/>
                      </a:solidFill>
                      <a:prstDash val="solid"/>
                      <a:round/>
                      <a:headEnd type="none" w="med" len="med"/>
                      <a:tailEnd type="none" w="med" len="med"/>
                    </a:lnT>
                    <a:lnB w="12700" cap="flat" cmpd="sng" algn="ctr">
                      <a:solidFill>
                        <a:srgbClr val="993300"/>
                      </a:solidFill>
                      <a:prstDash val="solid"/>
                      <a:round/>
                      <a:headEnd type="none" w="med" len="med"/>
                      <a:tailEnd type="none" w="med" len="med"/>
                    </a:lnB>
                  </a:tcPr>
                </a:tc>
                <a:extLst>
                  <a:ext uri="{0D108BD9-81ED-4DB2-BD59-A6C34878D82A}">
                    <a16:rowId xmlns:a16="http://schemas.microsoft.com/office/drawing/2014/main" val="1248597213"/>
                  </a:ext>
                </a:extLst>
              </a:tr>
            </a:tbl>
          </a:graphicData>
        </a:graphic>
      </p:graphicFrame>
      <p:graphicFrame>
        <p:nvGraphicFramePr>
          <p:cNvPr id="5" name="Tabela 4"/>
          <p:cNvGraphicFramePr>
            <a:graphicFrameLocks noGrp="1"/>
          </p:cNvGraphicFramePr>
          <p:nvPr>
            <p:extLst>
              <p:ext uri="{D42A27DB-BD31-4B8C-83A1-F6EECF244321}">
                <p14:modId xmlns:p14="http://schemas.microsoft.com/office/powerpoint/2010/main" val="2531897436"/>
              </p:ext>
            </p:extLst>
          </p:nvPr>
        </p:nvGraphicFramePr>
        <p:xfrm>
          <a:off x="184108" y="793256"/>
          <a:ext cx="8738962" cy="703326"/>
        </p:xfrm>
        <a:graphic>
          <a:graphicData uri="http://schemas.openxmlformats.org/drawingml/2006/table">
            <a:tbl>
              <a:tblPr firstRow="1" firstCol="1" bandRow="1"/>
              <a:tblGrid>
                <a:gridCol w="8738962">
                  <a:extLst>
                    <a:ext uri="{9D8B030D-6E8A-4147-A177-3AD203B41FA5}">
                      <a16:colId xmlns:a16="http://schemas.microsoft.com/office/drawing/2014/main" val="2593803067"/>
                    </a:ext>
                  </a:extLst>
                </a:gridCol>
              </a:tblGrid>
              <a:tr h="160655">
                <a:tc>
                  <a:txBody>
                    <a:bodyPr/>
                    <a:lstStyle/>
                    <a:p>
                      <a:pPr algn="l">
                        <a:lnSpc>
                          <a:spcPct val="115000"/>
                        </a:lnSpc>
                        <a:spcAft>
                          <a:spcPts val="0"/>
                        </a:spcAft>
                      </a:pPr>
                      <a:r>
                        <a:rPr lang="pl-PL" sz="1200" b="1" dirty="0">
                          <a:effectLst/>
                          <a:latin typeface="Calibri" panose="020F0502020204030204" pitchFamily="34" charset="0"/>
                          <a:ea typeface="Times New Roman" panose="02020603050405020304" pitchFamily="18" charset="0"/>
                          <a:cs typeface="Calibri" panose="020F0502020204030204" pitchFamily="34" charset="0"/>
                        </a:rPr>
                        <a:t>CEL OPERACYJNY 1. ATRAKCYJNY KRAJOBRAZ KULTUROWY</a:t>
                      </a:r>
                      <a:endParaRPr lang="pl-PL" sz="1200" dirty="0">
                        <a:effectLst/>
                        <a:latin typeface="Calibri" panose="020F0502020204030204" pitchFamily="34" charset="0"/>
                        <a:ea typeface="Times New Roman" panose="02020603050405020304" pitchFamily="18" charset="0"/>
                        <a:cs typeface="Times New Roman" panose="02020603050405020304" pitchFamily="18" charset="0"/>
                      </a:endParaRPr>
                    </a:p>
                    <a:p>
                      <a:pPr algn="l">
                        <a:lnSpc>
                          <a:spcPct val="115000"/>
                        </a:lnSpc>
                        <a:spcAft>
                          <a:spcPts val="0"/>
                        </a:spcAft>
                      </a:pPr>
                      <a:r>
                        <a:rPr lang="pl-PL" sz="1200" b="1" dirty="0">
                          <a:effectLst/>
                          <a:latin typeface="Calibri" panose="020F0502020204030204" pitchFamily="34" charset="0"/>
                          <a:ea typeface="Times New Roman" panose="02020603050405020304" pitchFamily="18" charset="0"/>
                          <a:cs typeface="Calibri" panose="020F0502020204030204" pitchFamily="34" charset="0"/>
                        </a:rPr>
                        <a:t>Działanie 1.1. Tworzenie uwarunkowań dla skutecznej ochrony dziedzictwa kulturowego</a:t>
                      </a:r>
                      <a:endParaRPr lang="pl-PL" sz="1200" dirty="0">
                        <a:effectLst/>
                        <a:latin typeface="Calibri" panose="020F0502020204030204" pitchFamily="34" charset="0"/>
                        <a:ea typeface="Times New Roman" panose="02020603050405020304" pitchFamily="18" charset="0"/>
                        <a:cs typeface="Times New Roman" panose="02020603050405020304" pitchFamily="18" charset="0"/>
                      </a:endParaRPr>
                    </a:p>
                    <a:p>
                      <a:pPr algn="l">
                        <a:lnSpc>
                          <a:spcPct val="115000"/>
                        </a:lnSpc>
                        <a:spcAft>
                          <a:spcPts val="0"/>
                        </a:spcAft>
                      </a:pPr>
                      <a:r>
                        <a:rPr lang="pl-PL" sz="1200" b="1" dirty="0">
                          <a:effectLst/>
                          <a:latin typeface="Calibri" panose="020F0502020204030204" pitchFamily="34" charset="0"/>
                          <a:ea typeface="Times New Roman" panose="02020603050405020304" pitchFamily="18" charset="0"/>
                          <a:cs typeface="Calibri" panose="020F0502020204030204" pitchFamily="34" charset="0"/>
                        </a:rPr>
                        <a:t>Zadanie 1.1.2. Tworzenie uwarunkowań finansowych</a:t>
                      </a:r>
                      <a:endParaRPr lang="pl-PL"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6195" marR="36195" marT="36195" marB="36195" anchor="ctr">
                    <a:lnL w="12700" cap="flat" cmpd="sng" algn="ctr">
                      <a:solidFill>
                        <a:srgbClr val="993300"/>
                      </a:solidFill>
                      <a:prstDash val="solid"/>
                      <a:round/>
                      <a:headEnd type="none" w="med" len="med"/>
                      <a:tailEnd type="none" w="med" len="med"/>
                    </a:lnL>
                    <a:lnR w="12700" cap="flat" cmpd="sng" algn="ctr">
                      <a:solidFill>
                        <a:srgbClr val="993300"/>
                      </a:solidFill>
                      <a:prstDash val="solid"/>
                      <a:round/>
                      <a:headEnd type="none" w="med" len="med"/>
                      <a:tailEnd type="none" w="med" len="med"/>
                    </a:lnR>
                    <a:lnT w="12700" cap="flat" cmpd="sng" algn="ctr">
                      <a:solidFill>
                        <a:srgbClr val="993300"/>
                      </a:solidFill>
                      <a:prstDash val="solid"/>
                      <a:round/>
                      <a:headEnd type="none" w="med" len="med"/>
                      <a:tailEnd type="none" w="med" len="med"/>
                    </a:lnT>
                    <a:lnB w="12700" cap="flat" cmpd="sng" algn="ctr">
                      <a:solidFill>
                        <a:srgbClr val="993300"/>
                      </a:solidFill>
                      <a:prstDash val="solid"/>
                      <a:round/>
                      <a:headEnd type="none" w="med" len="med"/>
                      <a:tailEnd type="none" w="med" len="med"/>
                    </a:lnB>
                    <a:solidFill>
                      <a:srgbClr val="FBD4B4"/>
                    </a:solidFill>
                  </a:tcPr>
                </a:tc>
                <a:extLst>
                  <a:ext uri="{0D108BD9-81ED-4DB2-BD59-A6C34878D82A}">
                    <a16:rowId xmlns:a16="http://schemas.microsoft.com/office/drawing/2014/main" val="2688334425"/>
                  </a:ext>
                </a:extLst>
              </a:tr>
            </a:tbl>
          </a:graphicData>
        </a:graphic>
      </p:graphicFrame>
      <p:graphicFrame>
        <p:nvGraphicFramePr>
          <p:cNvPr id="6" name="Tabela 5"/>
          <p:cNvGraphicFramePr>
            <a:graphicFrameLocks noGrp="1"/>
          </p:cNvGraphicFramePr>
          <p:nvPr>
            <p:extLst>
              <p:ext uri="{D42A27DB-BD31-4B8C-83A1-F6EECF244321}">
                <p14:modId xmlns:p14="http://schemas.microsoft.com/office/powerpoint/2010/main" val="3383974932"/>
              </p:ext>
            </p:extLst>
          </p:nvPr>
        </p:nvGraphicFramePr>
        <p:xfrm>
          <a:off x="171450" y="3235329"/>
          <a:ext cx="8751620" cy="1623758"/>
        </p:xfrm>
        <a:graphic>
          <a:graphicData uri="http://schemas.openxmlformats.org/drawingml/2006/table">
            <a:tbl>
              <a:tblPr firstRow="1" firstCol="1" bandRow="1"/>
              <a:tblGrid>
                <a:gridCol w="2154439">
                  <a:extLst>
                    <a:ext uri="{9D8B030D-6E8A-4147-A177-3AD203B41FA5}">
                      <a16:colId xmlns:a16="http://schemas.microsoft.com/office/drawing/2014/main" val="734983749"/>
                    </a:ext>
                  </a:extLst>
                </a:gridCol>
                <a:gridCol w="1841074">
                  <a:extLst>
                    <a:ext uri="{9D8B030D-6E8A-4147-A177-3AD203B41FA5}">
                      <a16:colId xmlns:a16="http://schemas.microsoft.com/office/drawing/2014/main" val="2375122013"/>
                    </a:ext>
                  </a:extLst>
                </a:gridCol>
                <a:gridCol w="4756107">
                  <a:extLst>
                    <a:ext uri="{9D8B030D-6E8A-4147-A177-3AD203B41FA5}">
                      <a16:colId xmlns:a16="http://schemas.microsoft.com/office/drawing/2014/main" val="340044359"/>
                    </a:ext>
                  </a:extLst>
                </a:gridCol>
              </a:tblGrid>
              <a:tr h="432184">
                <a:tc rowSpan="3">
                  <a:txBody>
                    <a:bodyPr/>
                    <a:lstStyle/>
                    <a:p>
                      <a:pPr algn="l">
                        <a:spcAft>
                          <a:spcPts val="0"/>
                        </a:spcAft>
                      </a:pPr>
                      <a:r>
                        <a:rPr lang="pl-PL" sz="1200" b="1" dirty="0">
                          <a:solidFill>
                            <a:srgbClr val="632423"/>
                          </a:solidFill>
                          <a:effectLst/>
                          <a:latin typeface="Calibri" panose="020F0502020204030204" pitchFamily="34" charset="0"/>
                          <a:cs typeface="Calibri" panose="020F0502020204030204" pitchFamily="34" charset="0"/>
                        </a:rPr>
                        <a:t>Wdrażanie mechanizmów wsparcia dla projektów obywatelskich dotyczących materialnego i niematerialnego dziedzictwa regionu</a:t>
                      </a:r>
                      <a:endParaRPr lang="pl-PL" sz="1200" dirty="0">
                        <a:effectLst/>
                        <a:latin typeface="Calibri" panose="020F0502020204030204" pitchFamily="34" charset="0"/>
                        <a:cs typeface="Times New Roman" panose="02020603050405020304" pitchFamily="18" charset="0"/>
                      </a:endParaRPr>
                    </a:p>
                  </a:txBody>
                  <a:tcPr marL="36195" marR="36195" marT="36195" marB="36195" anchor="ctr">
                    <a:lnL w="12700" cap="flat" cmpd="sng" algn="ctr">
                      <a:solidFill>
                        <a:srgbClr val="993300"/>
                      </a:solidFill>
                      <a:prstDash val="solid"/>
                      <a:round/>
                      <a:headEnd type="none" w="med" len="med"/>
                      <a:tailEnd type="none" w="med" len="med"/>
                    </a:lnL>
                    <a:lnR w="12700" cap="flat" cmpd="sng" algn="ctr">
                      <a:solidFill>
                        <a:srgbClr val="993300"/>
                      </a:solidFill>
                      <a:prstDash val="solid"/>
                      <a:round/>
                      <a:headEnd type="none" w="med" len="med"/>
                      <a:tailEnd type="none" w="med" len="med"/>
                    </a:lnR>
                    <a:lnT w="12700" cap="flat" cmpd="sng" algn="ctr">
                      <a:solidFill>
                        <a:srgbClr val="993300"/>
                      </a:solidFill>
                      <a:prstDash val="solid"/>
                      <a:round/>
                      <a:headEnd type="none" w="med" len="med"/>
                      <a:tailEnd type="none" w="med" len="med"/>
                    </a:lnT>
                    <a:lnB w="12700" cap="flat" cmpd="sng" algn="ctr">
                      <a:solidFill>
                        <a:srgbClr val="993300"/>
                      </a:solidFill>
                      <a:prstDash val="solid"/>
                      <a:round/>
                      <a:headEnd type="none" w="med" len="med"/>
                      <a:tailEnd type="none" w="med" len="med"/>
                    </a:lnB>
                  </a:tcPr>
                </a:tc>
                <a:tc>
                  <a:txBody>
                    <a:bodyPr/>
                    <a:lstStyle/>
                    <a:p>
                      <a:pPr algn="just">
                        <a:spcAft>
                          <a:spcPts val="0"/>
                        </a:spcAft>
                      </a:pPr>
                      <a:r>
                        <a:rPr lang="pl-PL" sz="1200" b="1" dirty="0" smtClean="0">
                          <a:solidFill>
                            <a:srgbClr val="4D4D4D"/>
                          </a:solidFill>
                          <a:effectLst/>
                          <a:latin typeface="Calibri" panose="020F0502020204030204" pitchFamily="34" charset="0"/>
                          <a:cs typeface="Calibri" panose="020F0502020204030204" pitchFamily="34" charset="0"/>
                        </a:rPr>
                        <a:t>ds. edukacji</a:t>
                      </a:r>
                      <a:endParaRPr lang="pl-PL" sz="1200" b="1" dirty="0">
                        <a:solidFill>
                          <a:srgbClr val="4D4D4D"/>
                        </a:solidFill>
                        <a:effectLst/>
                        <a:latin typeface="Calibri" panose="020F0502020204030204" pitchFamily="34" charset="0"/>
                        <a:cs typeface="Calibri" panose="020F0502020204030204" pitchFamily="34" charset="0"/>
                      </a:endParaRPr>
                    </a:p>
                  </a:txBody>
                  <a:tcPr marL="36195" marR="36195" marT="36195" marB="36195" anchor="ctr">
                    <a:lnL w="12700" cap="flat" cmpd="sng" algn="ctr">
                      <a:solidFill>
                        <a:srgbClr val="993300"/>
                      </a:solidFill>
                      <a:prstDash val="solid"/>
                      <a:round/>
                      <a:headEnd type="none" w="med" len="med"/>
                      <a:tailEnd type="none" w="med" len="med"/>
                    </a:lnL>
                    <a:lnR w="12700" cap="flat" cmpd="sng" algn="ctr">
                      <a:solidFill>
                        <a:srgbClr val="993300"/>
                      </a:solidFill>
                      <a:prstDash val="solid"/>
                      <a:round/>
                      <a:headEnd type="none" w="med" len="med"/>
                      <a:tailEnd type="none" w="med" len="med"/>
                    </a:lnR>
                    <a:lnT w="12700" cap="flat" cmpd="sng" algn="ctr">
                      <a:solidFill>
                        <a:srgbClr val="993300"/>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just">
                        <a:spcAft>
                          <a:spcPts val="0"/>
                        </a:spcAft>
                      </a:pPr>
                      <a:r>
                        <a:rPr lang="pl-PL" sz="1200" dirty="0" smtClean="0">
                          <a:solidFill>
                            <a:srgbClr val="4D4D4D"/>
                          </a:solidFill>
                          <a:effectLst/>
                          <a:latin typeface="Calibri" panose="020F0502020204030204" pitchFamily="34" charset="0"/>
                          <a:cs typeface="Calibri" panose="020F0502020204030204" pitchFamily="34" charset="0"/>
                        </a:rPr>
                        <a:t>Dofinansowanie </a:t>
                      </a:r>
                      <a:r>
                        <a:rPr lang="pl-PL" sz="1200" dirty="0">
                          <a:solidFill>
                            <a:srgbClr val="4D4D4D"/>
                          </a:solidFill>
                          <a:effectLst/>
                          <a:latin typeface="Calibri" panose="020F0502020204030204" pitchFamily="34" charset="0"/>
                          <a:cs typeface="Calibri" panose="020F0502020204030204" pitchFamily="34" charset="0"/>
                        </a:rPr>
                        <a:t>projektów obywatelskich dotyczących materialnego i niematerialnego dziedzictwa regionu.</a:t>
                      </a:r>
                      <a:endParaRPr lang="pl-PL" sz="1200" dirty="0">
                        <a:effectLst/>
                        <a:latin typeface="Calibri" panose="020F0502020204030204" pitchFamily="34" charset="0"/>
                        <a:cs typeface="Times New Roman" panose="02020603050405020304" pitchFamily="18" charset="0"/>
                      </a:endParaRPr>
                    </a:p>
                  </a:txBody>
                  <a:tcPr marL="36195" marR="36195" marT="36195" marB="36195" anchor="ctr">
                    <a:lnL w="12700" cap="flat" cmpd="sng" algn="ctr">
                      <a:solidFill>
                        <a:srgbClr val="993300"/>
                      </a:solidFill>
                      <a:prstDash val="solid"/>
                      <a:round/>
                      <a:headEnd type="none" w="med" len="med"/>
                      <a:tailEnd type="none" w="med" len="med"/>
                    </a:lnL>
                    <a:lnR w="12700" cap="flat" cmpd="sng" algn="ctr">
                      <a:solidFill>
                        <a:srgbClr val="993300"/>
                      </a:solidFill>
                      <a:prstDash val="solid"/>
                      <a:round/>
                      <a:headEnd type="none" w="med" len="med"/>
                      <a:tailEnd type="none" w="med" len="med"/>
                    </a:lnR>
                    <a:lnT w="12700" cap="flat" cmpd="sng" algn="ctr">
                      <a:solidFill>
                        <a:srgbClr val="993300"/>
                      </a:solidFill>
                      <a:prstDash val="solid"/>
                      <a:round/>
                      <a:headEnd type="none" w="med" len="med"/>
                      <a:tailEnd type="none" w="med" len="med"/>
                    </a:lnT>
                    <a:lnB w="12700" cap="flat" cmpd="sng" algn="ctr">
                      <a:solidFill>
                        <a:srgbClr val="993300"/>
                      </a:solidFill>
                      <a:prstDash val="solid"/>
                      <a:round/>
                      <a:headEnd type="none" w="med" len="med"/>
                      <a:tailEnd type="none" w="med" len="med"/>
                    </a:lnB>
                  </a:tcPr>
                </a:tc>
                <a:extLst>
                  <a:ext uri="{0D108BD9-81ED-4DB2-BD59-A6C34878D82A}">
                    <a16:rowId xmlns:a16="http://schemas.microsoft.com/office/drawing/2014/main" val="3725935027"/>
                  </a:ext>
                </a:extLst>
              </a:tr>
              <a:tr h="564578">
                <a:tc vMerge="1">
                  <a:txBody>
                    <a:bodyPr/>
                    <a:lstStyle/>
                    <a:p>
                      <a:endParaRPr lang="pl-PL"/>
                    </a:p>
                  </a:txBody>
                  <a:tcPr/>
                </a:tc>
                <a:tc>
                  <a:txBody>
                    <a:bodyPr/>
                    <a:lstStyle/>
                    <a:p>
                      <a:pPr algn="l">
                        <a:spcAft>
                          <a:spcPts val="0"/>
                        </a:spcAft>
                      </a:pPr>
                      <a:r>
                        <a:rPr lang="pl-PL" sz="1200" b="1" dirty="0" smtClean="0">
                          <a:solidFill>
                            <a:srgbClr val="4D4D4D"/>
                          </a:solidFill>
                          <a:effectLst/>
                          <a:latin typeface="Calibri" panose="020F0502020204030204" pitchFamily="34" charset="0"/>
                          <a:cs typeface="Calibri" panose="020F0502020204030204" pitchFamily="34" charset="0"/>
                        </a:rPr>
                        <a:t>ds. kultury i dziedzictwa kulturowego</a:t>
                      </a:r>
                      <a:endParaRPr lang="pl-PL" sz="1200" b="1" dirty="0">
                        <a:solidFill>
                          <a:srgbClr val="4D4D4D"/>
                        </a:solidFill>
                        <a:effectLst/>
                        <a:latin typeface="Calibri" panose="020F0502020204030204" pitchFamily="34" charset="0"/>
                        <a:cs typeface="Calibri" panose="020F0502020204030204" pitchFamily="34" charset="0"/>
                      </a:endParaRPr>
                    </a:p>
                  </a:txBody>
                  <a:tcPr marL="36195" marR="36195" marT="36195" marB="36195" anchor="ctr">
                    <a:lnL w="12700" cap="flat" cmpd="sng" algn="ctr">
                      <a:solidFill>
                        <a:srgbClr val="993300"/>
                      </a:solidFill>
                      <a:prstDash val="solid"/>
                      <a:round/>
                      <a:headEnd type="none" w="med" len="med"/>
                      <a:tailEnd type="none" w="med" len="med"/>
                    </a:lnL>
                    <a:lnR w="12700" cap="flat" cmpd="sng" algn="ctr">
                      <a:solidFill>
                        <a:srgbClr val="993300"/>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993300"/>
                      </a:solidFill>
                      <a:prstDash val="solid"/>
                      <a:round/>
                      <a:headEnd type="none" w="med" len="med"/>
                      <a:tailEnd type="none" w="med" len="med"/>
                    </a:lnB>
                  </a:tcPr>
                </a:tc>
                <a:tc>
                  <a:txBody>
                    <a:bodyPr/>
                    <a:lstStyle/>
                    <a:p>
                      <a:pPr algn="just">
                        <a:spcAft>
                          <a:spcPts val="0"/>
                        </a:spcAft>
                      </a:pPr>
                      <a:r>
                        <a:rPr lang="pl-PL" sz="1200" dirty="0" smtClean="0">
                          <a:solidFill>
                            <a:srgbClr val="4D4D4D"/>
                          </a:solidFill>
                          <a:effectLst/>
                          <a:latin typeface="Calibri" panose="020F0502020204030204" pitchFamily="34" charset="0"/>
                          <a:cs typeface="Calibri" panose="020F0502020204030204" pitchFamily="34" charset="0"/>
                        </a:rPr>
                        <a:t>Organizacja </a:t>
                      </a:r>
                      <a:r>
                        <a:rPr lang="pl-PL" sz="1200" dirty="0">
                          <a:solidFill>
                            <a:srgbClr val="4D4D4D"/>
                          </a:solidFill>
                          <a:effectLst/>
                          <a:latin typeface="Calibri" panose="020F0502020204030204" pitchFamily="34" charset="0"/>
                          <a:cs typeface="Calibri" panose="020F0502020204030204" pitchFamily="34" charset="0"/>
                        </a:rPr>
                        <a:t>konkursu ofert na realizację zadań publicznych województwa łódzkiego z zakresu kultury i ochrony dziedzictwa narodowego.</a:t>
                      </a:r>
                      <a:endParaRPr lang="pl-PL" sz="1200" dirty="0">
                        <a:effectLst/>
                        <a:latin typeface="Calibri" panose="020F0502020204030204" pitchFamily="34" charset="0"/>
                        <a:cs typeface="Times New Roman" panose="02020603050405020304" pitchFamily="18" charset="0"/>
                      </a:endParaRPr>
                    </a:p>
                  </a:txBody>
                  <a:tcPr marL="36195" marR="36195" marT="36195" marB="36195" anchor="ctr">
                    <a:lnL w="12700" cap="flat" cmpd="sng" algn="ctr">
                      <a:solidFill>
                        <a:srgbClr val="993300"/>
                      </a:solidFill>
                      <a:prstDash val="solid"/>
                      <a:round/>
                      <a:headEnd type="none" w="med" len="med"/>
                      <a:tailEnd type="none" w="med" len="med"/>
                    </a:lnL>
                    <a:lnR w="12700" cap="flat" cmpd="sng" algn="ctr">
                      <a:solidFill>
                        <a:srgbClr val="993300"/>
                      </a:solidFill>
                      <a:prstDash val="solid"/>
                      <a:round/>
                      <a:headEnd type="none" w="med" len="med"/>
                      <a:tailEnd type="none" w="med" len="med"/>
                    </a:lnR>
                    <a:lnT w="12700" cap="flat" cmpd="sng" algn="ctr">
                      <a:solidFill>
                        <a:srgbClr val="993300"/>
                      </a:solidFill>
                      <a:prstDash val="solid"/>
                      <a:round/>
                      <a:headEnd type="none" w="med" len="med"/>
                      <a:tailEnd type="none" w="med" len="med"/>
                    </a:lnT>
                    <a:lnB w="12700" cap="flat" cmpd="sng" algn="ctr">
                      <a:solidFill>
                        <a:srgbClr val="993300"/>
                      </a:solidFill>
                      <a:prstDash val="solid"/>
                      <a:round/>
                      <a:headEnd type="none" w="med" len="med"/>
                      <a:tailEnd type="none" w="med" len="med"/>
                    </a:lnB>
                  </a:tcPr>
                </a:tc>
                <a:extLst>
                  <a:ext uri="{0D108BD9-81ED-4DB2-BD59-A6C34878D82A}">
                    <a16:rowId xmlns:a16="http://schemas.microsoft.com/office/drawing/2014/main" val="854326315"/>
                  </a:ext>
                </a:extLst>
              </a:tr>
              <a:tr h="284480">
                <a:tc vMerge="1">
                  <a:txBody>
                    <a:bodyPr/>
                    <a:lstStyle/>
                    <a:p>
                      <a:endParaRPr lang="pl-PL"/>
                    </a:p>
                  </a:txBody>
                  <a:tcPr/>
                </a:tc>
                <a:tc>
                  <a:txBody>
                    <a:bodyPr/>
                    <a:lstStyle/>
                    <a:p>
                      <a:pPr algn="just">
                        <a:spcAft>
                          <a:spcPts val="0"/>
                        </a:spcAft>
                      </a:pPr>
                      <a:r>
                        <a:rPr lang="pl-PL" sz="1200" b="1" dirty="0" smtClean="0">
                          <a:solidFill>
                            <a:srgbClr val="4D4D4D"/>
                          </a:solidFill>
                          <a:effectLst/>
                          <a:latin typeface="Calibri" panose="020F0502020204030204" pitchFamily="34" charset="0"/>
                          <a:cs typeface="Calibri" panose="020F0502020204030204" pitchFamily="34" charset="0"/>
                        </a:rPr>
                        <a:t>ds.</a:t>
                      </a:r>
                      <a:r>
                        <a:rPr lang="pl-PL" sz="1200" b="1" baseline="0" dirty="0" smtClean="0">
                          <a:solidFill>
                            <a:srgbClr val="4D4D4D"/>
                          </a:solidFill>
                          <a:effectLst/>
                          <a:latin typeface="Calibri" panose="020F0502020204030204" pitchFamily="34" charset="0"/>
                          <a:cs typeface="Calibri" panose="020F0502020204030204" pitchFamily="34" charset="0"/>
                        </a:rPr>
                        <a:t> budżetu </a:t>
                      </a:r>
                      <a:r>
                        <a:rPr lang="pl-PL" sz="1200" b="1" dirty="0" smtClean="0">
                          <a:solidFill>
                            <a:srgbClr val="4D4D4D"/>
                          </a:solidFill>
                          <a:effectLst/>
                          <a:latin typeface="Calibri" panose="020F0502020204030204" pitchFamily="34" charset="0"/>
                          <a:cs typeface="Calibri" panose="020F0502020204030204" pitchFamily="34" charset="0"/>
                        </a:rPr>
                        <a:t>obywatelskiego</a:t>
                      </a:r>
                      <a:endParaRPr lang="pl-PL" sz="1200" dirty="0">
                        <a:effectLst/>
                        <a:latin typeface="Calibri" panose="020F0502020204030204" pitchFamily="34" charset="0"/>
                        <a:cs typeface="Times New Roman" panose="02020603050405020304" pitchFamily="18" charset="0"/>
                      </a:endParaRPr>
                    </a:p>
                  </a:txBody>
                  <a:tcPr marL="36195" marR="36195" marT="36195" marB="36195" anchor="ctr">
                    <a:lnL w="12700" cap="flat" cmpd="sng" algn="ctr">
                      <a:solidFill>
                        <a:srgbClr val="993300"/>
                      </a:solidFill>
                      <a:prstDash val="solid"/>
                      <a:round/>
                      <a:headEnd type="none" w="med" len="med"/>
                      <a:tailEnd type="none" w="med" len="med"/>
                    </a:lnL>
                    <a:lnR w="12700" cap="flat" cmpd="sng" algn="ctr">
                      <a:solidFill>
                        <a:srgbClr val="993300"/>
                      </a:solidFill>
                      <a:prstDash val="solid"/>
                      <a:round/>
                      <a:headEnd type="none" w="med" len="med"/>
                      <a:tailEnd type="none" w="med" len="med"/>
                    </a:lnR>
                    <a:lnT w="12700" cap="flat" cmpd="sng" algn="ctr">
                      <a:solidFill>
                        <a:srgbClr val="993300"/>
                      </a:solidFill>
                      <a:prstDash val="solid"/>
                      <a:round/>
                      <a:headEnd type="none" w="med" len="med"/>
                      <a:tailEnd type="none" w="med" len="med"/>
                    </a:lnT>
                    <a:lnB w="12700" cap="flat" cmpd="sng" algn="ctr">
                      <a:solidFill>
                        <a:srgbClr val="993300"/>
                      </a:solidFill>
                      <a:prstDash val="solid"/>
                      <a:round/>
                      <a:headEnd type="none" w="med" len="med"/>
                      <a:tailEnd type="none" w="med" len="med"/>
                    </a:lnB>
                  </a:tcPr>
                </a:tc>
                <a:tc>
                  <a:txBody>
                    <a:bodyPr/>
                    <a:lstStyle/>
                    <a:p>
                      <a:pPr algn="just">
                        <a:spcAft>
                          <a:spcPts val="0"/>
                        </a:spcAft>
                      </a:pPr>
                      <a:r>
                        <a:rPr lang="pl-PL" sz="1200" dirty="0" smtClean="0">
                          <a:solidFill>
                            <a:srgbClr val="4D4D4D"/>
                          </a:solidFill>
                          <a:effectLst/>
                          <a:latin typeface="Calibri" panose="020F0502020204030204" pitchFamily="34" charset="0"/>
                          <a:cs typeface="Calibri" panose="020F0502020204030204" pitchFamily="34" charset="0"/>
                        </a:rPr>
                        <a:t>Prowadzenie </a:t>
                      </a:r>
                      <a:r>
                        <a:rPr lang="pl-PL" sz="1200" dirty="0">
                          <a:solidFill>
                            <a:srgbClr val="4D4D4D"/>
                          </a:solidFill>
                          <a:effectLst/>
                          <a:latin typeface="Calibri" panose="020F0502020204030204" pitchFamily="34" charset="0"/>
                          <a:cs typeface="Calibri" panose="020F0502020204030204" pitchFamily="34" charset="0"/>
                        </a:rPr>
                        <a:t>procedury naboru projektów oraz nadzór nad realizacją zadań w ramach Budżetu Obywatelskiego Województwa Łódzkiego „ŁÓDZKIE NA PLUS</a:t>
                      </a:r>
                      <a:r>
                        <a:rPr lang="pl-PL" sz="1200" dirty="0" smtClean="0">
                          <a:solidFill>
                            <a:srgbClr val="4D4D4D"/>
                          </a:solidFill>
                          <a:effectLst/>
                          <a:latin typeface="Calibri" panose="020F0502020204030204" pitchFamily="34" charset="0"/>
                          <a:cs typeface="Calibri" panose="020F0502020204030204" pitchFamily="34" charset="0"/>
                        </a:rPr>
                        <a:t>”.</a:t>
                      </a:r>
                      <a:endParaRPr lang="pl-PL" sz="1200" dirty="0">
                        <a:effectLst/>
                        <a:latin typeface="Calibri" panose="020F0502020204030204" pitchFamily="34" charset="0"/>
                        <a:cs typeface="Times New Roman" panose="02020603050405020304" pitchFamily="18" charset="0"/>
                      </a:endParaRPr>
                    </a:p>
                  </a:txBody>
                  <a:tcPr marL="36195" marR="36195" marT="36195" marB="36195" anchor="ctr">
                    <a:lnL w="12700" cap="flat" cmpd="sng" algn="ctr">
                      <a:solidFill>
                        <a:srgbClr val="993300"/>
                      </a:solidFill>
                      <a:prstDash val="solid"/>
                      <a:round/>
                      <a:headEnd type="none" w="med" len="med"/>
                      <a:tailEnd type="none" w="med" len="med"/>
                    </a:lnL>
                    <a:lnR w="12700" cap="flat" cmpd="sng" algn="ctr">
                      <a:solidFill>
                        <a:srgbClr val="993300"/>
                      </a:solidFill>
                      <a:prstDash val="solid"/>
                      <a:round/>
                      <a:headEnd type="none" w="med" len="med"/>
                      <a:tailEnd type="none" w="med" len="med"/>
                    </a:lnR>
                    <a:lnT w="12700" cap="flat" cmpd="sng" algn="ctr">
                      <a:solidFill>
                        <a:srgbClr val="993300"/>
                      </a:solidFill>
                      <a:prstDash val="solid"/>
                      <a:round/>
                      <a:headEnd type="none" w="med" len="med"/>
                      <a:tailEnd type="none" w="med" len="med"/>
                    </a:lnT>
                    <a:lnB w="12700" cap="flat" cmpd="sng" algn="ctr">
                      <a:solidFill>
                        <a:srgbClr val="993300"/>
                      </a:solidFill>
                      <a:prstDash val="solid"/>
                      <a:round/>
                      <a:headEnd type="none" w="med" len="med"/>
                      <a:tailEnd type="none" w="med" len="med"/>
                    </a:lnB>
                  </a:tcPr>
                </a:tc>
                <a:extLst>
                  <a:ext uri="{0D108BD9-81ED-4DB2-BD59-A6C34878D82A}">
                    <a16:rowId xmlns:a16="http://schemas.microsoft.com/office/drawing/2014/main" val="4235420997"/>
                  </a:ext>
                </a:extLst>
              </a:tr>
            </a:tbl>
          </a:graphicData>
        </a:graphic>
      </p:graphicFrame>
      <p:graphicFrame>
        <p:nvGraphicFramePr>
          <p:cNvPr id="38" name="Tabela 37"/>
          <p:cNvGraphicFramePr>
            <a:graphicFrameLocks noGrp="1"/>
          </p:cNvGraphicFramePr>
          <p:nvPr>
            <p:extLst>
              <p:ext uri="{D42A27DB-BD31-4B8C-83A1-F6EECF244321}">
                <p14:modId xmlns:p14="http://schemas.microsoft.com/office/powerpoint/2010/main" val="503588309"/>
              </p:ext>
            </p:extLst>
          </p:nvPr>
        </p:nvGraphicFramePr>
        <p:xfrm>
          <a:off x="171834" y="4834583"/>
          <a:ext cx="8751235" cy="703326"/>
        </p:xfrm>
        <a:graphic>
          <a:graphicData uri="http://schemas.openxmlformats.org/drawingml/2006/table">
            <a:tbl>
              <a:tblPr firstRow="1" firstCol="1" bandRow="1"/>
              <a:tblGrid>
                <a:gridCol w="8751235">
                  <a:extLst>
                    <a:ext uri="{9D8B030D-6E8A-4147-A177-3AD203B41FA5}">
                      <a16:colId xmlns:a16="http://schemas.microsoft.com/office/drawing/2014/main" val="2593803067"/>
                    </a:ext>
                  </a:extLst>
                </a:gridCol>
              </a:tblGrid>
              <a:tr h="160655">
                <a:tc>
                  <a:txBody>
                    <a:bodyPr/>
                    <a:lstStyle/>
                    <a:p>
                      <a:pPr algn="l">
                        <a:lnSpc>
                          <a:spcPct val="115000"/>
                        </a:lnSpc>
                        <a:spcAft>
                          <a:spcPts val="0"/>
                        </a:spcAft>
                      </a:pPr>
                      <a:r>
                        <a:rPr lang="pl-PL" sz="1200" b="1" dirty="0" smtClean="0">
                          <a:effectLst/>
                          <a:latin typeface="Calibri" panose="020F0502020204030204" pitchFamily="34" charset="0"/>
                          <a:ea typeface="Times New Roman" panose="02020603050405020304" pitchFamily="18" charset="0"/>
                          <a:cs typeface="Calibri" panose="020F0502020204030204" pitchFamily="34" charset="0"/>
                        </a:rPr>
                        <a:t>CEL OPERACYJNY 1.  ATRAKCYJNY KRAJOBRAZ KULTUROWY</a:t>
                      </a:r>
                    </a:p>
                    <a:p>
                      <a:pPr algn="l">
                        <a:lnSpc>
                          <a:spcPct val="115000"/>
                        </a:lnSpc>
                        <a:spcAft>
                          <a:spcPts val="0"/>
                        </a:spcAft>
                      </a:pPr>
                      <a:r>
                        <a:rPr lang="pl-PL" sz="1200" b="1" dirty="0" smtClean="0">
                          <a:effectLst/>
                          <a:latin typeface="Calibri" panose="020F0502020204030204" pitchFamily="34" charset="0"/>
                          <a:ea typeface="Times New Roman" panose="02020603050405020304" pitchFamily="18" charset="0"/>
                          <a:cs typeface="Calibri" panose="020F0502020204030204" pitchFamily="34" charset="0"/>
                        </a:rPr>
                        <a:t>Działanie 1.2. Poprawa stanu zachowania i zabezpieczenia zabytków</a:t>
                      </a:r>
                    </a:p>
                    <a:p>
                      <a:pPr algn="l">
                        <a:lnSpc>
                          <a:spcPct val="115000"/>
                        </a:lnSpc>
                        <a:spcAft>
                          <a:spcPts val="0"/>
                        </a:spcAft>
                      </a:pPr>
                      <a:r>
                        <a:rPr lang="pl-PL" sz="1200" b="1" dirty="0" smtClean="0">
                          <a:effectLst/>
                          <a:latin typeface="Calibri" panose="020F0502020204030204" pitchFamily="34" charset="0"/>
                          <a:ea typeface="Times New Roman" panose="02020603050405020304" pitchFamily="18" charset="0"/>
                          <a:cs typeface="Calibri" panose="020F0502020204030204" pitchFamily="34" charset="0"/>
                        </a:rPr>
                        <a:t>Zadanie 1.2.1. Prowadzenie badań i opracowanie dokumentacji wartości dziedzictwa kulturowego</a:t>
                      </a:r>
                      <a:endParaRPr lang="pl-PL" sz="1200" b="1" dirty="0">
                        <a:effectLst/>
                        <a:latin typeface="Calibri" panose="020F0502020204030204" pitchFamily="34" charset="0"/>
                        <a:ea typeface="Times New Roman" panose="02020603050405020304" pitchFamily="18" charset="0"/>
                        <a:cs typeface="Calibri" panose="020F0502020204030204" pitchFamily="34" charset="0"/>
                      </a:endParaRPr>
                    </a:p>
                  </a:txBody>
                  <a:tcPr marL="36195" marR="36195" marT="36195" marB="36195" anchor="ctr">
                    <a:lnL w="12700" cap="flat" cmpd="sng" algn="ctr">
                      <a:solidFill>
                        <a:srgbClr val="993300"/>
                      </a:solidFill>
                      <a:prstDash val="solid"/>
                      <a:round/>
                      <a:headEnd type="none" w="med" len="med"/>
                      <a:tailEnd type="none" w="med" len="med"/>
                    </a:lnL>
                    <a:lnR w="12700" cap="flat" cmpd="sng" algn="ctr">
                      <a:solidFill>
                        <a:srgbClr val="993300"/>
                      </a:solidFill>
                      <a:prstDash val="solid"/>
                      <a:round/>
                      <a:headEnd type="none" w="med" len="med"/>
                      <a:tailEnd type="none" w="med" len="med"/>
                    </a:lnR>
                    <a:lnT w="12700" cap="flat" cmpd="sng" algn="ctr">
                      <a:solidFill>
                        <a:srgbClr val="993300"/>
                      </a:solidFill>
                      <a:prstDash val="solid"/>
                      <a:round/>
                      <a:headEnd type="none" w="med" len="med"/>
                      <a:tailEnd type="none" w="med" len="med"/>
                    </a:lnT>
                    <a:lnB w="12700" cap="flat" cmpd="sng" algn="ctr">
                      <a:solidFill>
                        <a:srgbClr val="993300"/>
                      </a:solidFill>
                      <a:prstDash val="solid"/>
                      <a:round/>
                      <a:headEnd type="none" w="med" len="med"/>
                      <a:tailEnd type="none" w="med" len="med"/>
                    </a:lnB>
                    <a:solidFill>
                      <a:srgbClr val="FBD4B4"/>
                    </a:solidFill>
                  </a:tcPr>
                </a:tc>
                <a:extLst>
                  <a:ext uri="{0D108BD9-81ED-4DB2-BD59-A6C34878D82A}">
                    <a16:rowId xmlns:a16="http://schemas.microsoft.com/office/drawing/2014/main" val="2688334425"/>
                  </a:ext>
                </a:extLst>
              </a:tr>
            </a:tbl>
          </a:graphicData>
        </a:graphic>
      </p:graphicFrame>
      <p:graphicFrame>
        <p:nvGraphicFramePr>
          <p:cNvPr id="7" name="Tabela 6"/>
          <p:cNvGraphicFramePr>
            <a:graphicFrameLocks noGrp="1"/>
          </p:cNvGraphicFramePr>
          <p:nvPr>
            <p:extLst>
              <p:ext uri="{D42A27DB-BD31-4B8C-83A1-F6EECF244321}">
                <p14:modId xmlns:p14="http://schemas.microsoft.com/office/powerpoint/2010/main" val="3714910115"/>
              </p:ext>
            </p:extLst>
          </p:nvPr>
        </p:nvGraphicFramePr>
        <p:xfrm>
          <a:off x="171450" y="5536554"/>
          <a:ext cx="8751235" cy="621030"/>
        </p:xfrm>
        <a:graphic>
          <a:graphicData uri="http://schemas.openxmlformats.org/drawingml/2006/table">
            <a:tbl>
              <a:tblPr firstRow="1" firstCol="1" bandRow="1"/>
              <a:tblGrid>
                <a:gridCol w="2172466">
                  <a:extLst>
                    <a:ext uri="{9D8B030D-6E8A-4147-A177-3AD203B41FA5}">
                      <a16:colId xmlns:a16="http://schemas.microsoft.com/office/drawing/2014/main" val="4221901106"/>
                    </a:ext>
                  </a:extLst>
                </a:gridCol>
                <a:gridCol w="1791978">
                  <a:extLst>
                    <a:ext uri="{9D8B030D-6E8A-4147-A177-3AD203B41FA5}">
                      <a16:colId xmlns:a16="http://schemas.microsoft.com/office/drawing/2014/main" val="2895536633"/>
                    </a:ext>
                  </a:extLst>
                </a:gridCol>
                <a:gridCol w="4786791">
                  <a:extLst>
                    <a:ext uri="{9D8B030D-6E8A-4147-A177-3AD203B41FA5}">
                      <a16:colId xmlns:a16="http://schemas.microsoft.com/office/drawing/2014/main" val="1448839028"/>
                    </a:ext>
                  </a:extLst>
                </a:gridCol>
              </a:tblGrid>
              <a:tr h="0">
                <a:tc>
                  <a:txBody>
                    <a:bodyPr/>
                    <a:lstStyle/>
                    <a:p>
                      <a:pPr algn="l">
                        <a:spcAft>
                          <a:spcPts val="0"/>
                        </a:spcAft>
                      </a:pPr>
                      <a:r>
                        <a:rPr lang="pl-PL" sz="1200" b="1" dirty="0" smtClean="0">
                          <a:solidFill>
                            <a:srgbClr val="632423"/>
                          </a:solidFill>
                          <a:effectLst/>
                          <a:latin typeface="Calibri" panose="020F0502020204030204" pitchFamily="34" charset="0"/>
                          <a:cs typeface="Calibri" panose="020F0502020204030204" pitchFamily="34" charset="0"/>
                        </a:rPr>
                        <a:t>Opracowanie audytu krajobrazowego</a:t>
                      </a:r>
                      <a:endParaRPr lang="pl-PL" sz="1200" dirty="0">
                        <a:effectLst/>
                        <a:latin typeface="Calibri" panose="020F0502020204030204" pitchFamily="34" charset="0"/>
                        <a:cs typeface="Times New Roman" panose="02020603050405020304" pitchFamily="18" charset="0"/>
                      </a:endParaRPr>
                    </a:p>
                  </a:txBody>
                  <a:tcPr marL="36195" marR="36195" marT="36195" marB="36195" anchor="ctr">
                    <a:lnL w="12700" cap="flat" cmpd="sng" algn="ctr">
                      <a:solidFill>
                        <a:srgbClr val="993300"/>
                      </a:solidFill>
                      <a:prstDash val="solid"/>
                      <a:round/>
                      <a:headEnd type="none" w="med" len="med"/>
                      <a:tailEnd type="none" w="med" len="med"/>
                    </a:lnL>
                    <a:lnR w="12700" cap="flat" cmpd="sng" algn="ctr">
                      <a:solidFill>
                        <a:srgbClr val="993300"/>
                      </a:solidFill>
                      <a:prstDash val="solid"/>
                      <a:round/>
                      <a:headEnd type="none" w="med" len="med"/>
                      <a:tailEnd type="none" w="med" len="med"/>
                    </a:lnR>
                    <a:lnT w="12700" cap="flat" cmpd="sng" algn="ctr">
                      <a:solidFill>
                        <a:srgbClr val="993300"/>
                      </a:solidFill>
                      <a:prstDash val="solid"/>
                      <a:round/>
                      <a:headEnd type="none" w="med" len="med"/>
                      <a:tailEnd type="none" w="med" len="med"/>
                    </a:lnT>
                    <a:lnB w="12700" cap="flat" cmpd="sng" algn="ctr">
                      <a:solidFill>
                        <a:srgbClr val="993300"/>
                      </a:solidFill>
                      <a:prstDash val="solid"/>
                      <a:round/>
                      <a:headEnd type="none" w="med" len="med"/>
                      <a:tailEnd type="none" w="med" len="med"/>
                    </a:lnB>
                  </a:tcPr>
                </a:tc>
                <a:tc>
                  <a:txBody>
                    <a:bodyPr/>
                    <a:lstStyle/>
                    <a:p>
                      <a:pPr algn="l">
                        <a:spcAft>
                          <a:spcPts val="0"/>
                        </a:spcAft>
                      </a:pPr>
                      <a:r>
                        <a:rPr lang="pl-PL" sz="1200" b="1" dirty="0" smtClean="0">
                          <a:solidFill>
                            <a:srgbClr val="4D4D4D"/>
                          </a:solidFill>
                          <a:effectLst/>
                          <a:latin typeface="Calibri" panose="020F0502020204030204" pitchFamily="34" charset="0"/>
                          <a:cs typeface="Calibri" panose="020F0502020204030204" pitchFamily="34" charset="0"/>
                        </a:rPr>
                        <a:t>ds. polityki regionalnej</a:t>
                      </a:r>
                      <a:endParaRPr lang="pl-PL" sz="1200" dirty="0">
                        <a:effectLst/>
                        <a:latin typeface="Calibri" panose="020F0502020204030204" pitchFamily="34" charset="0"/>
                        <a:cs typeface="Times New Roman" panose="02020603050405020304" pitchFamily="18" charset="0"/>
                      </a:endParaRPr>
                    </a:p>
                  </a:txBody>
                  <a:tcPr marL="36195" marR="36195" marT="36195" marB="36195" anchor="ctr">
                    <a:lnL w="12700" cap="flat" cmpd="sng" algn="ctr">
                      <a:solidFill>
                        <a:srgbClr val="993300"/>
                      </a:solidFill>
                      <a:prstDash val="solid"/>
                      <a:round/>
                      <a:headEnd type="none" w="med" len="med"/>
                      <a:tailEnd type="none" w="med" len="med"/>
                    </a:lnL>
                    <a:lnR w="12700" cap="flat" cmpd="sng" algn="ctr">
                      <a:solidFill>
                        <a:srgbClr val="993300"/>
                      </a:solidFill>
                      <a:prstDash val="solid"/>
                      <a:round/>
                      <a:headEnd type="none" w="med" len="med"/>
                      <a:tailEnd type="none" w="med" len="med"/>
                    </a:lnR>
                    <a:lnT w="12700" cap="flat" cmpd="sng" algn="ctr">
                      <a:solidFill>
                        <a:srgbClr val="993300"/>
                      </a:solidFill>
                      <a:prstDash val="solid"/>
                      <a:round/>
                      <a:headEnd type="none" w="med" len="med"/>
                      <a:tailEnd type="none" w="med" len="med"/>
                    </a:lnT>
                    <a:lnB w="12700" cap="flat" cmpd="sng" algn="ctr">
                      <a:solidFill>
                        <a:srgbClr val="993300"/>
                      </a:solidFill>
                      <a:prstDash val="solid"/>
                      <a:round/>
                      <a:headEnd type="none" w="med" len="med"/>
                      <a:tailEnd type="none" w="med" len="med"/>
                    </a:lnB>
                  </a:tcPr>
                </a:tc>
                <a:tc>
                  <a:txBody>
                    <a:bodyPr/>
                    <a:lstStyle/>
                    <a:p>
                      <a:pPr algn="just">
                        <a:spcAft>
                          <a:spcPts val="0"/>
                        </a:spcAft>
                      </a:pPr>
                      <a:r>
                        <a:rPr lang="pl-PL" sz="1200" dirty="0" smtClean="0">
                          <a:solidFill>
                            <a:srgbClr val="4D4D4D"/>
                          </a:solidFill>
                          <a:effectLst/>
                          <a:latin typeface="Calibri" panose="020F0502020204030204" pitchFamily="34" charset="0"/>
                          <a:cs typeface="Calibri" panose="020F0502020204030204" pitchFamily="34" charset="0"/>
                        </a:rPr>
                        <a:t>Przygotowanie dokumentu przez Biuro Planowania Przestrzennego Województwa Łódzkiego w Łodzi zawierającego wskazanie krajobrazów priorytetowych uwzględniających elementy dziedzictwa kulturowego.</a:t>
                      </a:r>
                      <a:endParaRPr lang="pl-PL" sz="1200" dirty="0">
                        <a:effectLst/>
                        <a:latin typeface="Calibri" panose="020F0502020204030204" pitchFamily="34" charset="0"/>
                        <a:cs typeface="Times New Roman" panose="02020603050405020304" pitchFamily="18" charset="0"/>
                      </a:endParaRPr>
                    </a:p>
                  </a:txBody>
                  <a:tcPr marL="36195" marR="36195" marT="36195" marB="36195" anchor="ctr">
                    <a:lnL w="12700" cap="flat" cmpd="sng" algn="ctr">
                      <a:solidFill>
                        <a:srgbClr val="993300"/>
                      </a:solidFill>
                      <a:prstDash val="solid"/>
                      <a:round/>
                      <a:headEnd type="none" w="med" len="med"/>
                      <a:tailEnd type="none" w="med" len="med"/>
                    </a:lnL>
                    <a:lnR w="12700" cap="flat" cmpd="sng" algn="ctr">
                      <a:solidFill>
                        <a:srgbClr val="993300"/>
                      </a:solidFill>
                      <a:prstDash val="solid"/>
                      <a:round/>
                      <a:headEnd type="none" w="med" len="med"/>
                      <a:tailEnd type="none" w="med" len="med"/>
                    </a:lnR>
                    <a:lnT w="12700" cap="flat" cmpd="sng" algn="ctr">
                      <a:solidFill>
                        <a:srgbClr val="993300"/>
                      </a:solidFill>
                      <a:prstDash val="solid"/>
                      <a:round/>
                      <a:headEnd type="none" w="med" len="med"/>
                      <a:tailEnd type="none" w="med" len="med"/>
                    </a:lnT>
                    <a:lnB w="12700" cap="flat" cmpd="sng" algn="ctr">
                      <a:solidFill>
                        <a:srgbClr val="993300"/>
                      </a:solidFill>
                      <a:prstDash val="solid"/>
                      <a:round/>
                      <a:headEnd type="none" w="med" len="med"/>
                      <a:tailEnd type="none" w="med" len="med"/>
                    </a:lnB>
                  </a:tcPr>
                </a:tc>
                <a:extLst>
                  <a:ext uri="{0D108BD9-81ED-4DB2-BD59-A6C34878D82A}">
                    <a16:rowId xmlns:a16="http://schemas.microsoft.com/office/drawing/2014/main" val="2069142960"/>
                  </a:ext>
                </a:extLst>
              </a:tr>
            </a:tbl>
          </a:graphicData>
        </a:graphic>
      </p:graphicFrame>
      <p:graphicFrame>
        <p:nvGraphicFramePr>
          <p:cNvPr id="8" name="Tabela 7"/>
          <p:cNvGraphicFramePr>
            <a:graphicFrameLocks noGrp="1"/>
          </p:cNvGraphicFramePr>
          <p:nvPr>
            <p:extLst>
              <p:ext uri="{D42A27DB-BD31-4B8C-83A1-F6EECF244321}">
                <p14:modId xmlns:p14="http://schemas.microsoft.com/office/powerpoint/2010/main" val="1174601184"/>
              </p:ext>
            </p:extLst>
          </p:nvPr>
        </p:nvGraphicFramePr>
        <p:xfrm>
          <a:off x="171834" y="6157585"/>
          <a:ext cx="8751236" cy="633740"/>
        </p:xfrm>
        <a:graphic>
          <a:graphicData uri="http://schemas.openxmlformats.org/drawingml/2006/table">
            <a:tbl>
              <a:tblPr firstRow="1" firstCol="1" bandRow="1"/>
              <a:tblGrid>
                <a:gridCol w="2172466">
                  <a:extLst>
                    <a:ext uri="{9D8B030D-6E8A-4147-A177-3AD203B41FA5}">
                      <a16:colId xmlns:a16="http://schemas.microsoft.com/office/drawing/2014/main" val="2081288809"/>
                    </a:ext>
                  </a:extLst>
                </a:gridCol>
                <a:gridCol w="1785841">
                  <a:extLst>
                    <a:ext uri="{9D8B030D-6E8A-4147-A177-3AD203B41FA5}">
                      <a16:colId xmlns:a16="http://schemas.microsoft.com/office/drawing/2014/main" val="847689902"/>
                    </a:ext>
                  </a:extLst>
                </a:gridCol>
                <a:gridCol w="4792929">
                  <a:extLst>
                    <a:ext uri="{9D8B030D-6E8A-4147-A177-3AD203B41FA5}">
                      <a16:colId xmlns:a16="http://schemas.microsoft.com/office/drawing/2014/main" val="3589509186"/>
                    </a:ext>
                  </a:extLst>
                </a:gridCol>
              </a:tblGrid>
              <a:tr h="633740">
                <a:tc>
                  <a:txBody>
                    <a:bodyPr/>
                    <a:lstStyle/>
                    <a:p>
                      <a:pPr algn="l">
                        <a:spcAft>
                          <a:spcPts val="0"/>
                        </a:spcAft>
                      </a:pPr>
                      <a:r>
                        <a:rPr lang="pl-PL" sz="1200" b="1" dirty="0" smtClean="0">
                          <a:solidFill>
                            <a:srgbClr val="632423"/>
                          </a:solidFill>
                          <a:effectLst/>
                          <a:latin typeface="Calibri" panose="020F0502020204030204" pitchFamily="34" charset="0"/>
                          <a:ea typeface="Times New Roman" panose="02020603050405020304" pitchFamily="18" charset="0"/>
                        </a:rPr>
                        <a:t>Przyznawanie nagród za najlepsze prace naukowe z zakresu dziedzictwa kulturowego</a:t>
                      </a:r>
                      <a:endParaRPr lang="pl-PL" sz="1200" dirty="0">
                        <a:effectLst/>
                        <a:latin typeface="Calibri" panose="020F0502020204030204" pitchFamily="34" charset="0"/>
                        <a:cs typeface="Times New Roman" panose="02020603050405020304" pitchFamily="18" charset="0"/>
                      </a:endParaRPr>
                    </a:p>
                  </a:txBody>
                  <a:tcPr marL="36195" marR="36195" marT="36195" marB="36195" anchor="ctr">
                    <a:lnL w="12700" cap="flat" cmpd="sng" algn="ctr">
                      <a:solidFill>
                        <a:srgbClr val="993300"/>
                      </a:solidFill>
                      <a:prstDash val="solid"/>
                      <a:round/>
                      <a:headEnd type="none" w="med" len="med"/>
                      <a:tailEnd type="none" w="med" len="med"/>
                    </a:lnL>
                    <a:lnR w="12700" cap="flat" cmpd="sng" algn="ctr">
                      <a:solidFill>
                        <a:srgbClr val="993300"/>
                      </a:solidFill>
                      <a:prstDash val="solid"/>
                      <a:round/>
                      <a:headEnd type="none" w="med" len="med"/>
                      <a:tailEnd type="none" w="med" len="med"/>
                    </a:lnR>
                    <a:lnT w="12700" cap="flat" cmpd="sng" algn="ctr">
                      <a:solidFill>
                        <a:srgbClr val="993300"/>
                      </a:solidFill>
                      <a:prstDash val="solid"/>
                      <a:round/>
                      <a:headEnd type="none" w="med" len="med"/>
                      <a:tailEnd type="none" w="med" len="med"/>
                    </a:lnT>
                    <a:lnB w="12700" cap="flat" cmpd="sng" algn="ctr">
                      <a:solidFill>
                        <a:srgbClr val="993300"/>
                      </a:solidFill>
                      <a:prstDash val="solid"/>
                      <a:round/>
                      <a:headEnd type="none" w="med" len="med"/>
                      <a:tailEnd type="none" w="med" len="med"/>
                    </a:lnB>
                  </a:tcPr>
                </a:tc>
                <a:tc>
                  <a:txBody>
                    <a:bodyPr/>
                    <a:lstStyle/>
                    <a:p>
                      <a:pPr algn="just">
                        <a:spcAft>
                          <a:spcPts val="0"/>
                        </a:spcAft>
                      </a:pPr>
                      <a:r>
                        <a:rPr lang="pl-PL" sz="1200" b="1" dirty="0" smtClean="0">
                          <a:solidFill>
                            <a:srgbClr val="4D4D4D"/>
                          </a:solidFill>
                          <a:effectLst/>
                          <a:latin typeface="Calibri" panose="020F0502020204030204" pitchFamily="34" charset="0"/>
                          <a:cs typeface="Calibri" panose="020F0502020204030204" pitchFamily="34" charset="0"/>
                        </a:rPr>
                        <a:t>ds. edukacji</a:t>
                      </a:r>
                      <a:endParaRPr lang="pl-PL" sz="1200" dirty="0">
                        <a:effectLst/>
                        <a:latin typeface="Calibri" panose="020F0502020204030204" pitchFamily="34" charset="0"/>
                        <a:cs typeface="Times New Roman" panose="02020603050405020304" pitchFamily="18" charset="0"/>
                      </a:endParaRPr>
                    </a:p>
                  </a:txBody>
                  <a:tcPr marL="36195" marR="36195" marT="36195" marB="36195" anchor="ctr">
                    <a:lnL w="12700" cap="flat" cmpd="sng" algn="ctr">
                      <a:solidFill>
                        <a:srgbClr val="993300"/>
                      </a:solidFill>
                      <a:prstDash val="solid"/>
                      <a:round/>
                      <a:headEnd type="none" w="med" len="med"/>
                      <a:tailEnd type="none" w="med" len="med"/>
                    </a:lnL>
                    <a:lnR w="12700" cap="flat" cmpd="sng" algn="ctr">
                      <a:solidFill>
                        <a:srgbClr val="993300"/>
                      </a:solidFill>
                      <a:prstDash val="solid"/>
                      <a:round/>
                      <a:headEnd type="none" w="med" len="med"/>
                      <a:tailEnd type="none" w="med" len="med"/>
                    </a:lnR>
                    <a:lnT w="12700" cap="flat" cmpd="sng" algn="ctr">
                      <a:solidFill>
                        <a:srgbClr val="993300"/>
                      </a:solidFill>
                      <a:prstDash val="solid"/>
                      <a:round/>
                      <a:headEnd type="none" w="med" len="med"/>
                      <a:tailEnd type="none" w="med" len="med"/>
                    </a:lnT>
                    <a:lnB w="12700" cap="flat" cmpd="sng" algn="ctr">
                      <a:solidFill>
                        <a:srgbClr val="993300"/>
                      </a:solidFill>
                      <a:prstDash val="solid"/>
                      <a:round/>
                      <a:headEnd type="none" w="med" len="med"/>
                      <a:tailEnd type="none" w="med" len="med"/>
                    </a:lnB>
                  </a:tcPr>
                </a:tc>
                <a:tc>
                  <a:txBody>
                    <a:bodyPr/>
                    <a:lstStyle/>
                    <a:p>
                      <a:pPr algn="just">
                        <a:spcAft>
                          <a:spcPts val="0"/>
                        </a:spcAft>
                      </a:pPr>
                      <a:r>
                        <a:rPr lang="pl-PL" sz="1200" dirty="0" smtClean="0">
                          <a:solidFill>
                            <a:srgbClr val="4D4D4D"/>
                          </a:solidFill>
                          <a:effectLst/>
                          <a:latin typeface="Calibri" panose="020F0502020204030204" pitchFamily="34" charset="0"/>
                          <a:cs typeface="Calibri" panose="020F0502020204030204" pitchFamily="34" charset="0"/>
                        </a:rPr>
                        <a:t>Organizacja konkursu o nagrody Marszałka Województwa Łódzkiego za najlepsze rozprawy i prace tematycznie związane z województwem łódzkim.</a:t>
                      </a:r>
                      <a:endParaRPr lang="pl-PL" sz="1200" dirty="0">
                        <a:effectLst/>
                        <a:latin typeface="Calibri" panose="020F0502020204030204" pitchFamily="34" charset="0"/>
                        <a:cs typeface="Times New Roman" panose="02020603050405020304" pitchFamily="18" charset="0"/>
                      </a:endParaRPr>
                    </a:p>
                  </a:txBody>
                  <a:tcPr marL="36195" marR="36195" marT="36195" marB="36195" anchor="ctr">
                    <a:lnL w="12700" cap="flat" cmpd="sng" algn="ctr">
                      <a:solidFill>
                        <a:srgbClr val="993300"/>
                      </a:solidFill>
                      <a:prstDash val="solid"/>
                      <a:round/>
                      <a:headEnd type="none" w="med" len="med"/>
                      <a:tailEnd type="none" w="med" len="med"/>
                    </a:lnL>
                    <a:lnR w="12700" cap="flat" cmpd="sng" algn="ctr">
                      <a:solidFill>
                        <a:srgbClr val="993300"/>
                      </a:solidFill>
                      <a:prstDash val="solid"/>
                      <a:round/>
                      <a:headEnd type="none" w="med" len="med"/>
                      <a:tailEnd type="none" w="med" len="med"/>
                    </a:lnR>
                    <a:lnT w="12700" cap="flat" cmpd="sng" algn="ctr">
                      <a:solidFill>
                        <a:srgbClr val="993300"/>
                      </a:solidFill>
                      <a:prstDash val="solid"/>
                      <a:round/>
                      <a:headEnd type="none" w="med" len="med"/>
                      <a:tailEnd type="none" w="med" len="med"/>
                    </a:lnT>
                    <a:lnB w="12700" cap="flat" cmpd="sng" algn="ctr">
                      <a:solidFill>
                        <a:srgbClr val="993300"/>
                      </a:solidFill>
                      <a:prstDash val="solid"/>
                      <a:round/>
                      <a:headEnd type="none" w="med" len="med"/>
                      <a:tailEnd type="none" w="med" len="med"/>
                    </a:lnB>
                  </a:tcPr>
                </a:tc>
                <a:extLst>
                  <a:ext uri="{0D108BD9-81ED-4DB2-BD59-A6C34878D82A}">
                    <a16:rowId xmlns:a16="http://schemas.microsoft.com/office/drawing/2014/main" val="925271487"/>
                  </a:ext>
                </a:extLst>
              </a:tr>
            </a:tbl>
          </a:graphicData>
        </a:graphic>
      </p:graphicFrame>
      <p:sp>
        <p:nvSpPr>
          <p:cNvPr id="12" name="pole tekstowe 11"/>
          <p:cNvSpPr txBox="1"/>
          <p:nvPr/>
        </p:nvSpPr>
        <p:spPr>
          <a:xfrm>
            <a:off x="441854" y="343598"/>
            <a:ext cx="8481215" cy="461665"/>
          </a:xfrm>
          <a:prstGeom prst="rect">
            <a:avLst/>
          </a:prstGeom>
          <a:noFill/>
          <a:ln w="19050">
            <a:solidFill>
              <a:srgbClr val="663300"/>
            </a:solidFill>
          </a:ln>
        </p:spPr>
        <p:txBody>
          <a:bodyPr wrap="square" rtlCol="0">
            <a:spAutoFit/>
          </a:bodyPr>
          <a:lstStyle/>
          <a:p>
            <a:pPr lvl="0"/>
            <a:r>
              <a:rPr kumimoji="0" lang="pl-PL" sz="1200" b="1" i="0" u="none"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rPr>
              <a:t>Łączna</a:t>
            </a:r>
            <a:r>
              <a:rPr kumimoji="0" lang="pl-PL" sz="1200" b="1" i="0" u="none" strike="noStrike" kern="1200" cap="none" spc="0" normalizeH="0" noProof="0" dirty="0" smtClean="0">
                <a:ln>
                  <a:noFill/>
                </a:ln>
                <a:solidFill>
                  <a:prstClr val="black"/>
                </a:solidFill>
                <a:effectLst/>
                <a:uLnTx/>
                <a:uFillTx/>
                <a:latin typeface="Century Gothic" panose="020B0502020202020204" pitchFamily="34" charset="0"/>
                <a:ea typeface="+mn-ea"/>
                <a:cs typeface="+mn-cs"/>
              </a:rPr>
              <a:t> liczba zadań szczegółowych dedykowanych Samorządowi Województwa </a:t>
            </a:r>
            <a:r>
              <a:rPr lang="pl-PL" sz="1200" b="1" dirty="0">
                <a:solidFill>
                  <a:prstClr val="black"/>
                </a:solidFill>
                <a:latin typeface="Century Gothic" panose="020B0502020202020204" pitchFamily="34" charset="0"/>
              </a:rPr>
              <a:t>Łódzkiego w ramach celów operacyjnych, działań i zadań </a:t>
            </a:r>
            <a:r>
              <a:rPr lang="pl-PL" sz="1200" b="1" dirty="0" smtClean="0">
                <a:solidFill>
                  <a:prstClr val="black"/>
                </a:solidFill>
                <a:latin typeface="Century Gothic" panose="020B0502020202020204" pitchFamily="34" charset="0"/>
              </a:rPr>
              <a:t>w </a:t>
            </a:r>
            <a:r>
              <a:rPr lang="pl-PL" sz="1200" b="1" dirty="0" err="1" smtClean="0">
                <a:solidFill>
                  <a:prstClr val="black"/>
                </a:solidFill>
                <a:latin typeface="Century Gothic" panose="020B0502020202020204" pitchFamily="34" charset="0"/>
              </a:rPr>
              <a:t>WPOnZ</a:t>
            </a:r>
            <a:r>
              <a:rPr lang="pl-PL" sz="1200" b="1" dirty="0" smtClean="0">
                <a:solidFill>
                  <a:prstClr val="black"/>
                </a:solidFill>
                <a:latin typeface="Century Gothic" panose="020B0502020202020204" pitchFamily="34" charset="0"/>
              </a:rPr>
              <a:t> </a:t>
            </a:r>
            <a:r>
              <a:rPr lang="pl-PL" sz="1200" b="1" dirty="0">
                <a:solidFill>
                  <a:prstClr val="black"/>
                </a:solidFill>
                <a:latin typeface="Century Gothic" panose="020B0502020202020204" pitchFamily="34" charset="0"/>
              </a:rPr>
              <a:t>2024-2027 </a:t>
            </a:r>
            <a:r>
              <a:rPr lang="pl-PL" sz="1200" b="1" dirty="0" smtClean="0">
                <a:solidFill>
                  <a:prstClr val="black"/>
                </a:solidFill>
                <a:latin typeface="Century Gothic" panose="020B0502020202020204" pitchFamily="34" charset="0"/>
              </a:rPr>
              <a:t>wynosi 19. </a:t>
            </a:r>
            <a:endParaRPr kumimoji="0" lang="pl-PL" sz="1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13" name="Obraz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343597"/>
            <a:ext cx="461665" cy="461665"/>
          </a:xfrm>
          <a:prstGeom prst="rect">
            <a:avLst/>
          </a:prstGeom>
        </p:spPr>
      </p:pic>
    </p:spTree>
    <p:extLst>
      <p:ext uri="{BB962C8B-B14F-4D97-AF65-F5344CB8AC3E}">
        <p14:creationId xmlns:p14="http://schemas.microsoft.com/office/powerpoint/2010/main" val="6838125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3" name="Grupa 52"/>
          <p:cNvGrpSpPr/>
          <p:nvPr/>
        </p:nvGrpSpPr>
        <p:grpSpPr>
          <a:xfrm>
            <a:off x="0" y="-7383"/>
            <a:ext cx="9144002" cy="411126"/>
            <a:chOff x="0" y="-7383"/>
            <a:chExt cx="9144002" cy="948076"/>
          </a:xfrm>
        </p:grpSpPr>
        <p:sp>
          <p:nvSpPr>
            <p:cNvPr id="54" name="Prostokąt 53"/>
            <p:cNvSpPr/>
            <p:nvPr/>
          </p:nvSpPr>
          <p:spPr>
            <a:xfrm>
              <a:off x="1" y="823640"/>
              <a:ext cx="9144001" cy="117053"/>
            </a:xfrm>
            <a:prstGeom prst="rect">
              <a:avLst/>
            </a:prstGeom>
            <a:solidFill>
              <a:srgbClr val="6633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white"/>
                </a:solidFill>
                <a:effectLst/>
                <a:uLnTx/>
                <a:uFillTx/>
                <a:latin typeface="Calibri"/>
                <a:ea typeface="+mn-ea"/>
                <a:cs typeface="+mn-cs"/>
              </a:endParaRPr>
            </a:p>
          </p:txBody>
        </p:sp>
        <p:sp>
          <p:nvSpPr>
            <p:cNvPr id="55" name="Prostokąt 54"/>
            <p:cNvSpPr/>
            <p:nvPr/>
          </p:nvSpPr>
          <p:spPr>
            <a:xfrm>
              <a:off x="0" y="-7383"/>
              <a:ext cx="9144000" cy="832883"/>
            </a:xfrm>
            <a:prstGeom prst="rect">
              <a:avLst/>
            </a:prstGeom>
            <a:solidFill>
              <a:srgbClr val="542A00">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37" name="Prostokąt 36"/>
          <p:cNvSpPr/>
          <p:nvPr/>
        </p:nvSpPr>
        <p:spPr>
          <a:xfrm>
            <a:off x="2" y="-17920"/>
            <a:ext cx="9144000" cy="369332"/>
          </a:xfrm>
          <a:prstGeom prst="rect">
            <a:avLst/>
          </a:prstGeom>
        </p:spPr>
        <p:txBody>
          <a:bodyPr wrap="square">
            <a:spAutoFit/>
          </a:bodyPr>
          <a:lstStyle/>
          <a:p>
            <a:pPr lvl="0" algn="ctr"/>
            <a:r>
              <a:rPr lang="pl-PL" b="1" dirty="0" smtClean="0">
                <a:solidFill>
                  <a:prstClr val="white"/>
                </a:solidFill>
                <a:latin typeface="Century Gothic" panose="020B0502020202020204" pitchFamily="34" charset="0"/>
              </a:rPr>
              <a:t>ZADANIA SAMORZĄDU WOJEWÓDZTWA ŁÓDZKIEGO (WYBRANE)</a:t>
            </a:r>
            <a:endParaRPr lang="pl-PL" b="1" dirty="0">
              <a:solidFill>
                <a:prstClr val="white"/>
              </a:solidFill>
              <a:latin typeface="Century Gothic" panose="020B0502020202020204" pitchFamily="34" charset="0"/>
            </a:endParaRPr>
          </a:p>
        </p:txBody>
      </p:sp>
      <p:graphicFrame>
        <p:nvGraphicFramePr>
          <p:cNvPr id="4" name="Tabela 3"/>
          <p:cNvGraphicFramePr>
            <a:graphicFrameLocks noGrp="1"/>
          </p:cNvGraphicFramePr>
          <p:nvPr>
            <p:extLst>
              <p:ext uri="{D42A27DB-BD31-4B8C-83A1-F6EECF244321}">
                <p14:modId xmlns:p14="http://schemas.microsoft.com/office/powerpoint/2010/main" val="666118099"/>
              </p:ext>
            </p:extLst>
          </p:nvPr>
        </p:nvGraphicFramePr>
        <p:xfrm>
          <a:off x="374351" y="1260423"/>
          <a:ext cx="8383022" cy="1680210"/>
        </p:xfrm>
        <a:graphic>
          <a:graphicData uri="http://schemas.openxmlformats.org/drawingml/2006/table">
            <a:tbl>
              <a:tblPr firstRow="1" firstCol="1" bandRow="1"/>
              <a:tblGrid>
                <a:gridCol w="1877896">
                  <a:extLst>
                    <a:ext uri="{9D8B030D-6E8A-4147-A177-3AD203B41FA5}">
                      <a16:colId xmlns:a16="http://schemas.microsoft.com/office/drawing/2014/main" val="3040083566"/>
                    </a:ext>
                  </a:extLst>
                </a:gridCol>
                <a:gridCol w="1915893">
                  <a:extLst>
                    <a:ext uri="{9D8B030D-6E8A-4147-A177-3AD203B41FA5}">
                      <a16:colId xmlns:a16="http://schemas.microsoft.com/office/drawing/2014/main" val="109258207"/>
                    </a:ext>
                  </a:extLst>
                </a:gridCol>
                <a:gridCol w="4589233">
                  <a:extLst>
                    <a:ext uri="{9D8B030D-6E8A-4147-A177-3AD203B41FA5}">
                      <a16:colId xmlns:a16="http://schemas.microsoft.com/office/drawing/2014/main" val="4235531674"/>
                    </a:ext>
                  </a:extLst>
                </a:gridCol>
              </a:tblGrid>
              <a:tr h="0">
                <a:tc>
                  <a:txBody>
                    <a:bodyPr/>
                    <a:lstStyle/>
                    <a:p>
                      <a:pPr algn="ctr">
                        <a:spcAft>
                          <a:spcPts val="0"/>
                        </a:spcAft>
                      </a:pPr>
                      <a:r>
                        <a:rPr lang="pl-PL" sz="1200" b="1" dirty="0" smtClean="0">
                          <a:effectLst/>
                          <a:latin typeface="Calibri" panose="020F0502020204030204" pitchFamily="34" charset="0"/>
                          <a:cs typeface="Times New Roman" panose="02020603050405020304" pitchFamily="18" charset="0"/>
                        </a:rPr>
                        <a:t>Zadanie</a:t>
                      </a:r>
                      <a:endParaRPr lang="pl-PL" sz="1200" b="1" dirty="0">
                        <a:effectLst/>
                        <a:latin typeface="Calibri" panose="020F0502020204030204" pitchFamily="34" charset="0"/>
                        <a:cs typeface="Times New Roman" panose="02020603050405020304" pitchFamily="18" charset="0"/>
                      </a:endParaRPr>
                    </a:p>
                  </a:txBody>
                  <a:tcPr marL="36195" marR="36195" marT="36195" marB="36195" anchor="ctr">
                    <a:lnL w="12700" cap="flat" cmpd="sng" algn="ctr">
                      <a:solidFill>
                        <a:srgbClr val="993300"/>
                      </a:solidFill>
                      <a:prstDash val="solid"/>
                      <a:round/>
                      <a:headEnd type="none" w="med" len="med"/>
                      <a:tailEnd type="none" w="med" len="med"/>
                    </a:lnL>
                    <a:lnR w="12700" cap="flat" cmpd="sng" algn="ctr">
                      <a:solidFill>
                        <a:srgbClr val="993300"/>
                      </a:solidFill>
                      <a:prstDash val="solid"/>
                      <a:round/>
                      <a:headEnd type="none" w="med" len="med"/>
                      <a:tailEnd type="none" w="med" len="med"/>
                    </a:lnR>
                    <a:lnT w="12700" cap="flat" cmpd="sng" algn="ctr">
                      <a:solidFill>
                        <a:srgbClr val="993300"/>
                      </a:solidFill>
                      <a:prstDash val="solid"/>
                      <a:round/>
                      <a:headEnd type="none" w="med" len="med"/>
                      <a:tailEnd type="none" w="med" len="med"/>
                    </a:lnT>
                    <a:lnB w="12700" cap="flat" cmpd="sng" algn="ctr">
                      <a:solidFill>
                        <a:srgbClr val="993300"/>
                      </a:solidFill>
                      <a:prstDash val="solid"/>
                      <a:round/>
                      <a:headEnd type="none" w="med" len="med"/>
                      <a:tailEnd type="none" w="med" len="med"/>
                    </a:lnB>
                  </a:tcPr>
                </a:tc>
                <a:tc>
                  <a:txBody>
                    <a:bodyPr/>
                    <a:lstStyle/>
                    <a:p>
                      <a:pPr algn="ctr">
                        <a:spcAft>
                          <a:spcPts val="0"/>
                        </a:spcAft>
                      </a:pPr>
                      <a:r>
                        <a:rPr lang="pl-PL" sz="1200" b="1" dirty="0" smtClean="0">
                          <a:effectLst/>
                          <a:latin typeface="Calibri" panose="020F0502020204030204" pitchFamily="34" charset="0"/>
                          <a:cs typeface="Times New Roman" panose="02020603050405020304" pitchFamily="18" charset="0"/>
                        </a:rPr>
                        <a:t>Komórka organizacyjna</a:t>
                      </a:r>
                      <a:endParaRPr lang="pl-PL" sz="1200" b="1" dirty="0">
                        <a:effectLst/>
                        <a:latin typeface="Calibri" panose="020F0502020204030204" pitchFamily="34" charset="0"/>
                        <a:cs typeface="Times New Roman" panose="02020603050405020304" pitchFamily="18" charset="0"/>
                      </a:endParaRPr>
                    </a:p>
                  </a:txBody>
                  <a:tcPr marL="36195" marR="36195" marT="36195" marB="36195" anchor="ctr">
                    <a:lnL w="12700" cap="flat" cmpd="sng" algn="ctr">
                      <a:solidFill>
                        <a:srgbClr val="993300"/>
                      </a:solidFill>
                      <a:prstDash val="solid"/>
                      <a:round/>
                      <a:headEnd type="none" w="med" len="med"/>
                      <a:tailEnd type="none" w="med" len="med"/>
                    </a:lnL>
                    <a:lnR w="12700" cap="flat" cmpd="sng" algn="ctr">
                      <a:solidFill>
                        <a:srgbClr val="993300"/>
                      </a:solidFill>
                      <a:prstDash val="solid"/>
                      <a:round/>
                      <a:headEnd type="none" w="med" len="med"/>
                      <a:tailEnd type="none" w="med" len="med"/>
                    </a:lnR>
                    <a:lnT w="12700" cap="flat" cmpd="sng" algn="ctr">
                      <a:solidFill>
                        <a:srgbClr val="993300"/>
                      </a:solidFill>
                      <a:prstDash val="solid"/>
                      <a:round/>
                      <a:headEnd type="none" w="med" len="med"/>
                      <a:tailEnd type="none" w="med" len="med"/>
                    </a:lnT>
                    <a:lnB w="12700" cap="flat" cmpd="sng" algn="ctr">
                      <a:solidFill>
                        <a:srgbClr val="993300"/>
                      </a:solidFill>
                      <a:prstDash val="solid"/>
                      <a:round/>
                      <a:headEnd type="none" w="med" len="med"/>
                      <a:tailEnd type="none" w="med" len="med"/>
                    </a:lnB>
                  </a:tcPr>
                </a:tc>
                <a:tc>
                  <a:txBody>
                    <a:bodyPr/>
                    <a:lstStyle/>
                    <a:p>
                      <a:pPr algn="ctr">
                        <a:spcAft>
                          <a:spcPts val="0"/>
                        </a:spcAft>
                      </a:pPr>
                      <a:r>
                        <a:rPr lang="pl-PL" sz="1200" b="1" dirty="0" smtClean="0">
                          <a:effectLst/>
                          <a:latin typeface="Calibri" panose="020F0502020204030204" pitchFamily="34" charset="0"/>
                          <a:cs typeface="Times New Roman" panose="02020603050405020304" pitchFamily="18" charset="0"/>
                        </a:rPr>
                        <a:t>Zakres zadania</a:t>
                      </a:r>
                      <a:endParaRPr lang="pl-PL" sz="1200" b="1" dirty="0">
                        <a:effectLst/>
                        <a:latin typeface="Calibri" panose="020F0502020204030204" pitchFamily="34" charset="0"/>
                        <a:cs typeface="Times New Roman" panose="02020603050405020304" pitchFamily="18" charset="0"/>
                      </a:endParaRPr>
                    </a:p>
                  </a:txBody>
                  <a:tcPr marL="36195" marR="36195" marT="36195" marB="36195" anchor="ctr">
                    <a:lnL w="12700" cap="flat" cmpd="sng" algn="ctr">
                      <a:solidFill>
                        <a:srgbClr val="993300"/>
                      </a:solidFill>
                      <a:prstDash val="solid"/>
                      <a:round/>
                      <a:headEnd type="none" w="med" len="med"/>
                      <a:tailEnd type="none" w="med" len="med"/>
                    </a:lnL>
                    <a:lnR w="12700" cap="flat" cmpd="sng" algn="ctr">
                      <a:solidFill>
                        <a:srgbClr val="993300"/>
                      </a:solidFill>
                      <a:prstDash val="solid"/>
                      <a:round/>
                      <a:headEnd type="none" w="med" len="med"/>
                      <a:tailEnd type="none" w="med" len="med"/>
                    </a:lnR>
                    <a:lnT w="12700" cap="flat" cmpd="sng" algn="ctr">
                      <a:solidFill>
                        <a:srgbClr val="993300"/>
                      </a:solidFill>
                      <a:prstDash val="solid"/>
                      <a:round/>
                      <a:headEnd type="none" w="med" len="med"/>
                      <a:tailEnd type="none" w="med" len="med"/>
                    </a:lnT>
                    <a:lnB w="12700" cap="flat" cmpd="sng" algn="ctr">
                      <a:solidFill>
                        <a:srgbClr val="993300"/>
                      </a:solidFill>
                      <a:prstDash val="solid"/>
                      <a:round/>
                      <a:headEnd type="none" w="med" len="med"/>
                      <a:tailEnd type="none" w="med" len="med"/>
                    </a:lnB>
                  </a:tcPr>
                </a:tc>
                <a:extLst>
                  <a:ext uri="{0D108BD9-81ED-4DB2-BD59-A6C34878D82A}">
                    <a16:rowId xmlns:a16="http://schemas.microsoft.com/office/drawing/2014/main" val="316153631"/>
                  </a:ext>
                </a:extLst>
              </a:tr>
              <a:tr h="0">
                <a:tc rowSpan="2">
                  <a:txBody>
                    <a:bodyPr/>
                    <a:lstStyle/>
                    <a:p>
                      <a:pPr algn="l">
                        <a:spcAft>
                          <a:spcPts val="0"/>
                        </a:spcAft>
                      </a:pPr>
                      <a:r>
                        <a:rPr lang="pl-PL" sz="1200" b="1" dirty="0" smtClean="0">
                          <a:solidFill>
                            <a:srgbClr val="632423"/>
                          </a:solidFill>
                          <a:effectLst/>
                          <a:latin typeface="Calibri" panose="020F0502020204030204" pitchFamily="34" charset="0"/>
                          <a:cs typeface="Calibri" panose="020F0502020204030204" pitchFamily="34" charset="0"/>
                        </a:rPr>
                        <a:t>Identyfikacja i rejestracja tradycyjnych produktów regionalnych</a:t>
                      </a:r>
                      <a:endParaRPr lang="pl-PL" sz="1200" dirty="0">
                        <a:effectLst/>
                        <a:latin typeface="Calibri" panose="020F0502020204030204" pitchFamily="34" charset="0"/>
                        <a:cs typeface="Times New Roman" panose="02020603050405020304" pitchFamily="18" charset="0"/>
                      </a:endParaRPr>
                    </a:p>
                  </a:txBody>
                  <a:tcPr marL="36195" marR="36195" marT="36195" marB="36195" anchor="ctr">
                    <a:lnL w="12700" cap="flat" cmpd="sng" algn="ctr">
                      <a:solidFill>
                        <a:srgbClr val="993300"/>
                      </a:solidFill>
                      <a:prstDash val="solid"/>
                      <a:round/>
                      <a:headEnd type="none" w="med" len="med"/>
                      <a:tailEnd type="none" w="med" len="med"/>
                    </a:lnL>
                    <a:lnR w="12700" cap="flat" cmpd="sng" algn="ctr">
                      <a:solidFill>
                        <a:srgbClr val="993300"/>
                      </a:solidFill>
                      <a:prstDash val="solid"/>
                      <a:round/>
                      <a:headEnd type="none" w="med" len="med"/>
                      <a:tailEnd type="none" w="med" len="med"/>
                    </a:lnR>
                    <a:lnT w="12700" cap="flat" cmpd="sng" algn="ctr">
                      <a:solidFill>
                        <a:srgbClr val="993300"/>
                      </a:solidFill>
                      <a:prstDash val="solid"/>
                      <a:round/>
                      <a:headEnd type="none" w="med" len="med"/>
                      <a:tailEnd type="none" w="med" len="med"/>
                    </a:lnT>
                    <a:lnB w="12700" cap="flat" cmpd="sng" algn="ctr">
                      <a:solidFill>
                        <a:srgbClr val="993300"/>
                      </a:solidFill>
                      <a:prstDash val="solid"/>
                      <a:round/>
                      <a:headEnd type="none" w="med" len="med"/>
                      <a:tailEnd type="none" w="med" len="med"/>
                    </a:lnB>
                  </a:tcPr>
                </a:tc>
                <a:tc rowSpan="2">
                  <a:txBody>
                    <a:bodyPr/>
                    <a:lstStyle/>
                    <a:p>
                      <a:pPr algn="l">
                        <a:spcAft>
                          <a:spcPts val="0"/>
                        </a:spcAft>
                      </a:pPr>
                      <a:r>
                        <a:rPr lang="pl-PL" sz="1200" b="1" dirty="0" smtClean="0">
                          <a:solidFill>
                            <a:srgbClr val="4D4D4D"/>
                          </a:solidFill>
                          <a:effectLst/>
                          <a:latin typeface="Calibri" panose="020F0502020204030204" pitchFamily="34" charset="0"/>
                          <a:cs typeface="Calibri" panose="020F0502020204030204" pitchFamily="34" charset="0"/>
                        </a:rPr>
                        <a:t>ds. rolnictwa</a:t>
                      </a:r>
                    </a:p>
                    <a:p>
                      <a:pPr algn="l">
                        <a:spcAft>
                          <a:spcPts val="0"/>
                        </a:spcAft>
                      </a:pPr>
                      <a:endParaRPr lang="pl-PL" sz="1200" b="1" dirty="0" smtClean="0">
                        <a:solidFill>
                          <a:srgbClr val="4D4D4D"/>
                        </a:solidFill>
                        <a:effectLst/>
                        <a:latin typeface="Calibri" panose="020F0502020204030204" pitchFamily="34" charset="0"/>
                        <a:cs typeface="Calibri" panose="020F0502020204030204" pitchFamily="34" charset="0"/>
                      </a:endParaRPr>
                    </a:p>
                    <a:p>
                      <a:pPr algn="l">
                        <a:spcAft>
                          <a:spcPts val="0"/>
                        </a:spcAft>
                      </a:pPr>
                      <a:r>
                        <a:rPr lang="pl-PL" sz="1200" b="1" kern="1200" dirty="0" smtClean="0">
                          <a:solidFill>
                            <a:srgbClr val="4D4D4D"/>
                          </a:solidFill>
                          <a:effectLst/>
                          <a:latin typeface="Calibri" panose="020F0502020204030204" pitchFamily="34" charset="0"/>
                          <a:ea typeface="+mn-ea"/>
                          <a:cs typeface="Calibri" panose="020F0502020204030204" pitchFamily="34" charset="0"/>
                        </a:rPr>
                        <a:t>ds. </a:t>
                      </a:r>
                      <a:r>
                        <a:rPr lang="pl-PL" sz="1200" b="1" kern="1200" dirty="0" smtClean="0">
                          <a:solidFill>
                            <a:srgbClr val="4D4D4D"/>
                          </a:solidFill>
                          <a:effectLst/>
                          <a:latin typeface="Calibri" panose="020F0502020204030204" pitchFamily="34" charset="0"/>
                          <a:ea typeface="+mn-ea"/>
                          <a:cs typeface="Calibri" panose="020F0502020204030204" pitchFamily="34" charset="0"/>
                        </a:rPr>
                        <a:t>geodezji i kartografii</a:t>
                      </a:r>
                      <a:endParaRPr lang="pl-PL" sz="1200" b="1" kern="1200" dirty="0" smtClean="0">
                        <a:solidFill>
                          <a:srgbClr val="4D4D4D"/>
                        </a:solidFill>
                        <a:effectLst/>
                        <a:latin typeface="Calibri" panose="020F0502020204030204" pitchFamily="34" charset="0"/>
                        <a:ea typeface="+mn-ea"/>
                        <a:cs typeface="Calibri" panose="020F0502020204030204" pitchFamily="34" charset="0"/>
                      </a:endParaRPr>
                    </a:p>
                  </a:txBody>
                  <a:tcPr marL="36195" marR="36195" marT="36195" marB="36195" anchor="ctr">
                    <a:lnL w="12700" cap="flat" cmpd="sng" algn="ctr">
                      <a:solidFill>
                        <a:srgbClr val="993300"/>
                      </a:solidFill>
                      <a:prstDash val="solid"/>
                      <a:round/>
                      <a:headEnd type="none" w="med" len="med"/>
                      <a:tailEnd type="none" w="med" len="med"/>
                    </a:lnL>
                    <a:lnR w="12700" cap="flat" cmpd="sng" algn="ctr">
                      <a:solidFill>
                        <a:srgbClr val="993300"/>
                      </a:solidFill>
                      <a:prstDash val="solid"/>
                      <a:round/>
                      <a:headEnd type="none" w="med" len="med"/>
                      <a:tailEnd type="none" w="med" len="med"/>
                    </a:lnR>
                    <a:lnT w="12700" cap="flat" cmpd="sng" algn="ctr">
                      <a:solidFill>
                        <a:srgbClr val="993300"/>
                      </a:solidFill>
                      <a:prstDash val="solid"/>
                      <a:round/>
                      <a:headEnd type="none" w="med" len="med"/>
                      <a:tailEnd type="none" w="med" len="med"/>
                    </a:lnT>
                    <a:lnB w="12700" cap="flat" cmpd="sng" algn="ctr">
                      <a:solidFill>
                        <a:srgbClr val="993300"/>
                      </a:solidFill>
                      <a:prstDash val="solid"/>
                      <a:round/>
                      <a:headEnd type="none" w="med" len="med"/>
                      <a:tailEnd type="none" w="med" len="med"/>
                    </a:lnB>
                  </a:tcPr>
                </a:tc>
                <a:tc>
                  <a:txBody>
                    <a:bodyPr/>
                    <a:lstStyle/>
                    <a:p>
                      <a:pPr algn="just">
                        <a:spcAft>
                          <a:spcPts val="0"/>
                        </a:spcAft>
                      </a:pPr>
                      <a:r>
                        <a:rPr lang="pl-PL" sz="1200" dirty="0" smtClean="0">
                          <a:solidFill>
                            <a:srgbClr val="4D4D4D"/>
                          </a:solidFill>
                          <a:effectLst/>
                          <a:latin typeface="Calibri" panose="020F0502020204030204" pitchFamily="34" charset="0"/>
                          <a:cs typeface="Calibri" panose="020F0502020204030204" pitchFamily="34" charset="0"/>
                        </a:rPr>
                        <a:t>Bieżąca aktualizacja Listy Produktów Tradycyjnych dostępnej na stronie samorządu (https://www.lodzkie.pl/zywnosc-tradycyjna/produkty-tradycyjne-i-regionalne/lista-produktow-tradycyjnych-wojewodztwa-lodzkiego).</a:t>
                      </a:r>
                      <a:endParaRPr lang="pl-PL" sz="1200" dirty="0" smtClean="0">
                        <a:effectLst/>
                        <a:latin typeface="Calibri" panose="020F0502020204030204" pitchFamily="34" charset="0"/>
                        <a:cs typeface="Times New Roman" panose="02020603050405020304" pitchFamily="18" charset="0"/>
                      </a:endParaRPr>
                    </a:p>
                  </a:txBody>
                  <a:tcPr marL="36195" marR="36195" marT="36195" marB="36195" anchor="ctr">
                    <a:lnL w="12700" cap="flat" cmpd="sng" algn="ctr">
                      <a:solidFill>
                        <a:srgbClr val="993300"/>
                      </a:solidFill>
                      <a:prstDash val="solid"/>
                      <a:round/>
                      <a:headEnd type="none" w="med" len="med"/>
                      <a:tailEnd type="none" w="med" len="med"/>
                    </a:lnL>
                    <a:lnR w="12700" cap="flat" cmpd="sng" algn="ctr">
                      <a:solidFill>
                        <a:srgbClr val="993300"/>
                      </a:solidFill>
                      <a:prstDash val="solid"/>
                      <a:round/>
                      <a:headEnd type="none" w="med" len="med"/>
                      <a:tailEnd type="none" w="med" len="med"/>
                    </a:lnR>
                    <a:lnT w="12700" cap="flat" cmpd="sng" algn="ctr">
                      <a:solidFill>
                        <a:srgbClr val="993300"/>
                      </a:solidFill>
                      <a:prstDash val="solid"/>
                      <a:round/>
                      <a:headEnd type="none" w="med" len="med"/>
                      <a:tailEnd type="none" w="med" len="med"/>
                    </a:lnT>
                    <a:lnB w="12700" cap="flat" cmpd="sng" algn="ctr">
                      <a:solidFill>
                        <a:srgbClr val="993300"/>
                      </a:solidFill>
                      <a:prstDash val="solid"/>
                      <a:round/>
                      <a:headEnd type="none" w="med" len="med"/>
                      <a:tailEnd type="none" w="med" len="med"/>
                    </a:lnB>
                  </a:tcPr>
                </a:tc>
                <a:extLst>
                  <a:ext uri="{0D108BD9-81ED-4DB2-BD59-A6C34878D82A}">
                    <a16:rowId xmlns:a16="http://schemas.microsoft.com/office/drawing/2014/main" val="39350462"/>
                  </a:ext>
                </a:extLst>
              </a:tr>
              <a:tr h="0">
                <a:tc vMerge="1">
                  <a:txBody>
                    <a:bodyPr/>
                    <a:lstStyle/>
                    <a:p>
                      <a:endParaRPr lang="pl-PL"/>
                    </a:p>
                  </a:txBody>
                  <a:tcPr/>
                </a:tc>
                <a:tc vMerge="1">
                  <a:txBody>
                    <a:bodyPr/>
                    <a:lstStyle/>
                    <a:p>
                      <a:pPr algn="l">
                        <a:spcAft>
                          <a:spcPts val="0"/>
                        </a:spcAft>
                      </a:pPr>
                      <a:endParaRPr lang="pl-PL" sz="1200" dirty="0">
                        <a:effectLst/>
                        <a:latin typeface="Calibri" panose="020F0502020204030204" pitchFamily="34" charset="0"/>
                        <a:cs typeface="Times New Roman" panose="02020603050405020304" pitchFamily="18" charset="0"/>
                      </a:endParaRPr>
                    </a:p>
                  </a:txBody>
                  <a:tcPr marL="36195" marR="36195" marT="36195" marB="36195" anchor="ctr">
                    <a:lnL w="12700" cap="flat" cmpd="sng" algn="ctr">
                      <a:solidFill>
                        <a:srgbClr val="993300"/>
                      </a:solidFill>
                      <a:prstDash val="solid"/>
                      <a:round/>
                      <a:headEnd type="none" w="med" len="med"/>
                      <a:tailEnd type="none" w="med" len="med"/>
                    </a:lnL>
                    <a:lnR w="12700" cap="flat" cmpd="sng" algn="ctr">
                      <a:solidFill>
                        <a:srgbClr val="993300"/>
                      </a:solidFill>
                      <a:prstDash val="solid"/>
                      <a:round/>
                      <a:headEnd type="none" w="med" len="med"/>
                      <a:tailEnd type="none" w="med" len="med"/>
                    </a:lnR>
                    <a:lnT w="12700" cap="flat" cmpd="sng" algn="ctr">
                      <a:solidFill>
                        <a:srgbClr val="993300"/>
                      </a:solidFill>
                      <a:prstDash val="solid"/>
                      <a:round/>
                      <a:headEnd type="none" w="med" len="med"/>
                      <a:tailEnd type="none" w="med" len="med"/>
                    </a:lnT>
                    <a:lnB w="12700" cap="flat" cmpd="sng" algn="ctr">
                      <a:solidFill>
                        <a:srgbClr val="993300"/>
                      </a:solidFill>
                      <a:prstDash val="solid"/>
                      <a:round/>
                      <a:headEnd type="none" w="med" len="med"/>
                      <a:tailEnd type="none" w="med" len="med"/>
                    </a:lnB>
                  </a:tcPr>
                </a:tc>
                <a:tc>
                  <a:txBody>
                    <a:bodyPr/>
                    <a:lstStyle/>
                    <a:p>
                      <a:pPr algn="just">
                        <a:spcAft>
                          <a:spcPts val="0"/>
                        </a:spcAft>
                      </a:pPr>
                      <a:r>
                        <a:rPr lang="pl-PL" sz="1200" dirty="0" smtClean="0">
                          <a:solidFill>
                            <a:srgbClr val="4D4D4D"/>
                          </a:solidFill>
                          <a:effectLst/>
                          <a:latin typeface="Calibri" panose="020F0502020204030204" pitchFamily="34" charset="0"/>
                          <a:cs typeface="Calibri" panose="020F0502020204030204" pitchFamily="34" charset="0"/>
                        </a:rPr>
                        <a:t>Aktualizacja warstwy obiektów Produkty Tradycyjne w Portalu Turystyka Regionalna w </a:t>
                      </a:r>
                      <a:r>
                        <a:rPr lang="pl-PL" sz="1200" dirty="0" err="1" smtClean="0">
                          <a:solidFill>
                            <a:srgbClr val="4D4D4D"/>
                          </a:solidFill>
                          <a:effectLst/>
                          <a:latin typeface="Calibri" panose="020F0502020204030204" pitchFamily="34" charset="0"/>
                          <a:cs typeface="Calibri" panose="020F0502020204030204" pitchFamily="34" charset="0"/>
                        </a:rPr>
                        <a:t>Geoportalu</a:t>
                      </a:r>
                      <a:r>
                        <a:rPr lang="pl-PL" sz="1200" dirty="0" smtClean="0">
                          <a:solidFill>
                            <a:srgbClr val="4D4D4D"/>
                          </a:solidFill>
                          <a:effectLst/>
                          <a:latin typeface="Calibri" panose="020F0502020204030204" pitchFamily="34" charset="0"/>
                          <a:cs typeface="Calibri" panose="020F0502020204030204" pitchFamily="34" charset="0"/>
                        </a:rPr>
                        <a:t> Województwa Łódzkiego (www.geoportal.lodzkie.pl).</a:t>
                      </a:r>
                      <a:endParaRPr lang="pl-PL" sz="1200" dirty="0">
                        <a:effectLst/>
                        <a:latin typeface="Calibri" panose="020F0502020204030204" pitchFamily="34" charset="0"/>
                        <a:cs typeface="Times New Roman" panose="02020603050405020304" pitchFamily="18" charset="0"/>
                      </a:endParaRPr>
                    </a:p>
                  </a:txBody>
                  <a:tcPr marL="36195" marR="36195" marT="36195" marB="36195" anchor="ctr">
                    <a:lnL w="12700" cap="flat" cmpd="sng" algn="ctr">
                      <a:solidFill>
                        <a:srgbClr val="993300"/>
                      </a:solidFill>
                      <a:prstDash val="solid"/>
                      <a:round/>
                      <a:headEnd type="none" w="med" len="med"/>
                      <a:tailEnd type="none" w="med" len="med"/>
                    </a:lnL>
                    <a:lnR w="12700" cap="flat" cmpd="sng" algn="ctr">
                      <a:solidFill>
                        <a:srgbClr val="993300"/>
                      </a:solidFill>
                      <a:prstDash val="solid"/>
                      <a:round/>
                      <a:headEnd type="none" w="med" len="med"/>
                      <a:tailEnd type="none" w="med" len="med"/>
                    </a:lnR>
                    <a:lnT w="12700" cap="flat" cmpd="sng" algn="ctr">
                      <a:solidFill>
                        <a:srgbClr val="993300"/>
                      </a:solidFill>
                      <a:prstDash val="solid"/>
                      <a:round/>
                      <a:headEnd type="none" w="med" len="med"/>
                      <a:tailEnd type="none" w="med" len="med"/>
                    </a:lnT>
                    <a:lnB w="12700" cap="flat" cmpd="sng" algn="ctr">
                      <a:solidFill>
                        <a:srgbClr val="993300"/>
                      </a:solidFill>
                      <a:prstDash val="solid"/>
                      <a:round/>
                      <a:headEnd type="none" w="med" len="med"/>
                      <a:tailEnd type="none" w="med" len="med"/>
                    </a:lnB>
                  </a:tcPr>
                </a:tc>
                <a:extLst>
                  <a:ext uri="{0D108BD9-81ED-4DB2-BD59-A6C34878D82A}">
                    <a16:rowId xmlns:a16="http://schemas.microsoft.com/office/drawing/2014/main" val="1248597213"/>
                  </a:ext>
                </a:extLst>
              </a:tr>
            </a:tbl>
          </a:graphicData>
        </a:graphic>
      </p:graphicFrame>
      <p:graphicFrame>
        <p:nvGraphicFramePr>
          <p:cNvPr id="5" name="Tabela 4"/>
          <p:cNvGraphicFramePr>
            <a:graphicFrameLocks noGrp="1"/>
          </p:cNvGraphicFramePr>
          <p:nvPr>
            <p:extLst>
              <p:ext uri="{D42A27DB-BD31-4B8C-83A1-F6EECF244321}">
                <p14:modId xmlns:p14="http://schemas.microsoft.com/office/powerpoint/2010/main" val="820615088"/>
              </p:ext>
            </p:extLst>
          </p:nvPr>
        </p:nvGraphicFramePr>
        <p:xfrm>
          <a:off x="374352" y="557142"/>
          <a:ext cx="8383023" cy="703326"/>
        </p:xfrm>
        <a:graphic>
          <a:graphicData uri="http://schemas.openxmlformats.org/drawingml/2006/table">
            <a:tbl>
              <a:tblPr firstRow="1" firstCol="1" bandRow="1"/>
              <a:tblGrid>
                <a:gridCol w="8383023">
                  <a:extLst>
                    <a:ext uri="{9D8B030D-6E8A-4147-A177-3AD203B41FA5}">
                      <a16:colId xmlns:a16="http://schemas.microsoft.com/office/drawing/2014/main" val="2593803067"/>
                    </a:ext>
                  </a:extLst>
                </a:gridCol>
              </a:tblGrid>
              <a:tr h="160655">
                <a:tc>
                  <a:txBody>
                    <a:bodyPr/>
                    <a:lstStyle/>
                    <a:p>
                      <a:pPr algn="l">
                        <a:lnSpc>
                          <a:spcPct val="115000"/>
                        </a:lnSpc>
                        <a:spcAft>
                          <a:spcPts val="0"/>
                        </a:spcAft>
                      </a:pPr>
                      <a:r>
                        <a:rPr lang="pl-PL" sz="1200" b="1" dirty="0" smtClean="0">
                          <a:effectLst/>
                          <a:latin typeface="Calibri" panose="020F0502020204030204" pitchFamily="34" charset="0"/>
                          <a:ea typeface="Times New Roman" panose="02020603050405020304" pitchFamily="18" charset="0"/>
                          <a:cs typeface="Calibri" panose="020F0502020204030204" pitchFamily="34" charset="0"/>
                        </a:rPr>
                        <a:t>Cel operacyjny 2. TOŻSAMOŚĆ WIELOKULTUROWA REGIONU</a:t>
                      </a:r>
                    </a:p>
                    <a:p>
                      <a:pPr algn="l">
                        <a:lnSpc>
                          <a:spcPct val="115000"/>
                        </a:lnSpc>
                        <a:spcAft>
                          <a:spcPts val="0"/>
                        </a:spcAft>
                      </a:pPr>
                      <a:r>
                        <a:rPr lang="pl-PL" sz="1200" b="1" dirty="0" smtClean="0">
                          <a:effectLst/>
                          <a:latin typeface="Calibri" panose="020F0502020204030204" pitchFamily="34" charset="0"/>
                          <a:ea typeface="Times New Roman" panose="02020603050405020304" pitchFamily="18" charset="0"/>
                          <a:cs typeface="Calibri" panose="020F0502020204030204" pitchFamily="34" charset="0"/>
                        </a:rPr>
                        <a:t>Działanie 2.1. Kreowanie marki Łódzkie poprzez elementy związane z dziedzictwem kulturowym</a:t>
                      </a:r>
                    </a:p>
                    <a:p>
                      <a:pPr algn="l">
                        <a:lnSpc>
                          <a:spcPct val="115000"/>
                        </a:lnSpc>
                        <a:spcAft>
                          <a:spcPts val="0"/>
                        </a:spcAft>
                      </a:pPr>
                      <a:r>
                        <a:rPr lang="pl-PL" sz="1200" b="1" dirty="0" smtClean="0">
                          <a:effectLst/>
                          <a:latin typeface="Calibri" panose="020F0502020204030204" pitchFamily="34" charset="0"/>
                          <a:ea typeface="Times New Roman" panose="02020603050405020304" pitchFamily="18" charset="0"/>
                          <a:cs typeface="Calibri" panose="020F0502020204030204" pitchFamily="34" charset="0"/>
                        </a:rPr>
                        <a:t>Zadanie 2.1.1. Identyfikacja, promocja unikatowych i specyficznych form tradycji</a:t>
                      </a:r>
                    </a:p>
                  </a:txBody>
                  <a:tcPr marL="36195" marR="36195" marT="36195" marB="36195" anchor="ctr">
                    <a:lnL w="12700" cap="flat" cmpd="sng" algn="ctr">
                      <a:solidFill>
                        <a:srgbClr val="993300"/>
                      </a:solidFill>
                      <a:prstDash val="solid"/>
                      <a:round/>
                      <a:headEnd type="none" w="med" len="med"/>
                      <a:tailEnd type="none" w="med" len="med"/>
                    </a:lnL>
                    <a:lnR w="12700" cap="flat" cmpd="sng" algn="ctr">
                      <a:solidFill>
                        <a:srgbClr val="993300"/>
                      </a:solidFill>
                      <a:prstDash val="solid"/>
                      <a:round/>
                      <a:headEnd type="none" w="med" len="med"/>
                      <a:tailEnd type="none" w="med" len="med"/>
                    </a:lnR>
                    <a:lnT w="12700" cap="flat" cmpd="sng" algn="ctr">
                      <a:solidFill>
                        <a:srgbClr val="993300"/>
                      </a:solidFill>
                      <a:prstDash val="solid"/>
                      <a:round/>
                      <a:headEnd type="none" w="med" len="med"/>
                      <a:tailEnd type="none" w="med" len="med"/>
                    </a:lnT>
                    <a:lnB w="12700" cap="flat" cmpd="sng" algn="ctr">
                      <a:solidFill>
                        <a:srgbClr val="993300"/>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2688334425"/>
                  </a:ext>
                </a:extLst>
              </a:tr>
            </a:tbl>
          </a:graphicData>
        </a:graphic>
      </p:graphicFrame>
      <p:graphicFrame>
        <p:nvGraphicFramePr>
          <p:cNvPr id="6" name="Tabela 5"/>
          <p:cNvGraphicFramePr>
            <a:graphicFrameLocks noGrp="1"/>
          </p:cNvGraphicFramePr>
          <p:nvPr>
            <p:extLst>
              <p:ext uri="{D42A27DB-BD31-4B8C-83A1-F6EECF244321}">
                <p14:modId xmlns:p14="http://schemas.microsoft.com/office/powerpoint/2010/main" val="1915932142"/>
              </p:ext>
            </p:extLst>
          </p:nvPr>
        </p:nvGraphicFramePr>
        <p:xfrm>
          <a:off x="374352" y="2943118"/>
          <a:ext cx="8383024" cy="803910"/>
        </p:xfrm>
        <a:graphic>
          <a:graphicData uri="http://schemas.openxmlformats.org/drawingml/2006/table">
            <a:tbl>
              <a:tblPr firstRow="1" firstCol="1" bandRow="1"/>
              <a:tblGrid>
                <a:gridCol w="1877896">
                  <a:extLst>
                    <a:ext uri="{9D8B030D-6E8A-4147-A177-3AD203B41FA5}">
                      <a16:colId xmlns:a16="http://schemas.microsoft.com/office/drawing/2014/main" val="734983749"/>
                    </a:ext>
                  </a:extLst>
                </a:gridCol>
                <a:gridCol w="1915892">
                  <a:extLst>
                    <a:ext uri="{9D8B030D-6E8A-4147-A177-3AD203B41FA5}">
                      <a16:colId xmlns:a16="http://schemas.microsoft.com/office/drawing/2014/main" val="2375122013"/>
                    </a:ext>
                  </a:extLst>
                </a:gridCol>
                <a:gridCol w="4589236">
                  <a:extLst>
                    <a:ext uri="{9D8B030D-6E8A-4147-A177-3AD203B41FA5}">
                      <a16:colId xmlns:a16="http://schemas.microsoft.com/office/drawing/2014/main" val="340044359"/>
                    </a:ext>
                  </a:extLst>
                </a:gridCol>
              </a:tblGrid>
              <a:tr h="803910">
                <a:tc>
                  <a:txBody>
                    <a:bodyPr/>
                    <a:lstStyle/>
                    <a:p>
                      <a:pPr algn="l">
                        <a:spcAft>
                          <a:spcPts val="0"/>
                        </a:spcAft>
                      </a:pPr>
                      <a:r>
                        <a:rPr lang="pl-PL" sz="1200" b="1" dirty="0" smtClean="0">
                          <a:solidFill>
                            <a:srgbClr val="632423"/>
                          </a:solidFill>
                          <a:effectLst/>
                          <a:latin typeface="Calibri" panose="020F0502020204030204" pitchFamily="34" charset="0"/>
                          <a:cs typeface="Calibri" panose="020F0502020204030204" pitchFamily="34" charset="0"/>
                        </a:rPr>
                        <a:t>Promocja form tradycji wpisanych na Krajową Listę Niematerialnego Dziedzictwa</a:t>
                      </a:r>
                      <a:endParaRPr lang="pl-PL" sz="1200" dirty="0">
                        <a:effectLst/>
                        <a:latin typeface="Calibri" panose="020F0502020204030204" pitchFamily="34" charset="0"/>
                        <a:cs typeface="Times New Roman" panose="02020603050405020304" pitchFamily="18" charset="0"/>
                      </a:endParaRPr>
                    </a:p>
                  </a:txBody>
                  <a:tcPr marL="36195" marR="36195" marT="36195" marB="36195" anchor="ctr">
                    <a:lnL w="12700" cap="flat" cmpd="sng" algn="ctr">
                      <a:solidFill>
                        <a:srgbClr val="993300"/>
                      </a:solidFill>
                      <a:prstDash val="solid"/>
                      <a:round/>
                      <a:headEnd type="none" w="med" len="med"/>
                      <a:tailEnd type="none" w="med" len="med"/>
                    </a:lnL>
                    <a:lnR w="12700" cap="flat" cmpd="sng" algn="ctr">
                      <a:solidFill>
                        <a:srgbClr val="993300"/>
                      </a:solidFill>
                      <a:prstDash val="solid"/>
                      <a:round/>
                      <a:headEnd type="none" w="med" len="med"/>
                      <a:tailEnd type="none" w="med" len="med"/>
                    </a:lnR>
                    <a:lnT w="12700" cap="flat" cmpd="sng" algn="ctr">
                      <a:solidFill>
                        <a:srgbClr val="993300"/>
                      </a:solidFill>
                      <a:prstDash val="solid"/>
                      <a:round/>
                      <a:headEnd type="none" w="med" len="med"/>
                      <a:tailEnd type="none" w="med" len="med"/>
                    </a:lnT>
                    <a:lnB w="12700" cap="flat" cmpd="sng" algn="ctr">
                      <a:solidFill>
                        <a:srgbClr val="993300"/>
                      </a:solidFill>
                      <a:prstDash val="solid"/>
                      <a:round/>
                      <a:headEnd type="none" w="med" len="med"/>
                      <a:tailEnd type="none" w="med" len="med"/>
                    </a:lnB>
                  </a:tcPr>
                </a:tc>
                <a:tc>
                  <a:txBody>
                    <a:bodyPr/>
                    <a:lstStyle/>
                    <a:p>
                      <a:pPr algn="just">
                        <a:spcAft>
                          <a:spcPts val="0"/>
                        </a:spcAft>
                      </a:pPr>
                      <a:r>
                        <a:rPr lang="pl-PL" sz="1200" b="1" kern="1200" dirty="0" smtClean="0">
                          <a:solidFill>
                            <a:srgbClr val="4D4D4D"/>
                          </a:solidFill>
                          <a:effectLst/>
                          <a:latin typeface="Calibri" panose="020F0502020204030204" pitchFamily="34" charset="0"/>
                          <a:ea typeface="+mn-ea"/>
                          <a:cs typeface="Calibri" panose="020F0502020204030204" pitchFamily="34" charset="0"/>
                        </a:rPr>
                        <a:t>ds.</a:t>
                      </a:r>
                      <a:r>
                        <a:rPr lang="pl-PL" sz="1200" b="1" kern="1200" baseline="0" dirty="0" smtClean="0">
                          <a:solidFill>
                            <a:srgbClr val="4D4D4D"/>
                          </a:solidFill>
                          <a:effectLst/>
                          <a:latin typeface="Calibri" panose="020F0502020204030204" pitchFamily="34" charset="0"/>
                          <a:ea typeface="+mn-ea"/>
                          <a:cs typeface="Calibri" panose="020F0502020204030204" pitchFamily="34" charset="0"/>
                        </a:rPr>
                        <a:t> t</a:t>
                      </a:r>
                      <a:r>
                        <a:rPr lang="pl-PL" sz="1200" b="1" kern="1200" dirty="0" smtClean="0">
                          <a:solidFill>
                            <a:srgbClr val="4D4D4D"/>
                          </a:solidFill>
                          <a:effectLst/>
                          <a:latin typeface="Calibri" panose="020F0502020204030204" pitchFamily="34" charset="0"/>
                          <a:ea typeface="+mn-ea"/>
                          <a:cs typeface="Calibri" panose="020F0502020204030204" pitchFamily="34" charset="0"/>
                        </a:rPr>
                        <a:t>urystyki</a:t>
                      </a:r>
                    </a:p>
                    <a:p>
                      <a:pPr algn="just">
                        <a:spcAft>
                          <a:spcPts val="0"/>
                        </a:spcAft>
                      </a:pPr>
                      <a:endParaRPr lang="pl-PL" sz="1200" b="1" kern="1200" dirty="0" smtClean="0">
                        <a:solidFill>
                          <a:srgbClr val="4D4D4D"/>
                        </a:solidFill>
                        <a:effectLst/>
                        <a:latin typeface="Calibri" panose="020F0502020204030204" pitchFamily="34" charset="0"/>
                        <a:ea typeface="+mn-ea"/>
                        <a:cs typeface="Calibri" panose="020F0502020204030204" pitchFamily="34" charset="0"/>
                      </a:endParaRPr>
                    </a:p>
                    <a:p>
                      <a:pPr algn="just">
                        <a:spcAft>
                          <a:spcPts val="0"/>
                        </a:spcAft>
                      </a:pPr>
                      <a:r>
                        <a:rPr lang="pl-PL" sz="1200" b="1" kern="1200" dirty="0" smtClean="0">
                          <a:solidFill>
                            <a:srgbClr val="4D4D4D"/>
                          </a:solidFill>
                          <a:effectLst/>
                          <a:latin typeface="Calibri" panose="020F0502020204030204" pitchFamily="34" charset="0"/>
                          <a:ea typeface="+mn-ea"/>
                          <a:cs typeface="Calibri" panose="020F0502020204030204" pitchFamily="34" charset="0"/>
                        </a:rPr>
                        <a:t>ds. promocji</a:t>
                      </a:r>
                    </a:p>
                  </a:txBody>
                  <a:tcPr marL="36195" marR="36195" marT="36195" marB="36195" anchor="ctr">
                    <a:lnL w="12700" cap="flat" cmpd="sng" algn="ctr">
                      <a:solidFill>
                        <a:srgbClr val="993300"/>
                      </a:solidFill>
                      <a:prstDash val="solid"/>
                      <a:round/>
                      <a:headEnd type="none" w="med" len="med"/>
                      <a:tailEnd type="none" w="med" len="med"/>
                    </a:lnL>
                    <a:lnR w="12700" cap="flat" cmpd="sng" algn="ctr">
                      <a:solidFill>
                        <a:srgbClr val="993300"/>
                      </a:solidFill>
                      <a:prstDash val="solid"/>
                      <a:round/>
                      <a:headEnd type="none" w="med" len="med"/>
                      <a:tailEnd type="none" w="med" len="med"/>
                    </a:lnR>
                    <a:lnT w="12700" cap="flat" cmpd="sng" algn="ctr">
                      <a:solidFill>
                        <a:srgbClr val="993300"/>
                      </a:solidFill>
                      <a:prstDash val="solid"/>
                      <a:round/>
                      <a:headEnd type="none" w="med" len="med"/>
                      <a:tailEnd type="none" w="med" len="med"/>
                    </a:lnT>
                    <a:lnB w="12700" cap="flat" cmpd="sng" algn="ctr">
                      <a:solidFill>
                        <a:srgbClr val="993300"/>
                      </a:solidFill>
                      <a:prstDash val="solid"/>
                      <a:round/>
                      <a:headEnd type="none" w="med" len="med"/>
                      <a:tailEnd type="none" w="med" len="med"/>
                    </a:lnB>
                  </a:tcPr>
                </a:tc>
                <a:tc>
                  <a:txBody>
                    <a:bodyPr/>
                    <a:lstStyle/>
                    <a:p>
                      <a:pPr algn="just">
                        <a:spcAft>
                          <a:spcPts val="0"/>
                        </a:spcAft>
                      </a:pPr>
                      <a:r>
                        <a:rPr lang="pl-PL" sz="1200" dirty="0" smtClean="0">
                          <a:solidFill>
                            <a:srgbClr val="4D4D4D"/>
                          </a:solidFill>
                          <a:effectLst/>
                          <a:latin typeface="Calibri" panose="020F0502020204030204" pitchFamily="34" charset="0"/>
                          <a:ea typeface="Times New Roman" panose="02020603050405020304" pitchFamily="18" charset="0"/>
                        </a:rPr>
                        <a:t>Kontynuacja wykorzystania procesji Bożego Ciała w Łowiczu oraz zwyczaju układania dywanów kwiatowych w procesji Bożego Ciała w </a:t>
                      </a:r>
                      <a:r>
                        <a:rPr lang="pl-PL" sz="1200" dirty="0" err="1" smtClean="0">
                          <a:solidFill>
                            <a:srgbClr val="4D4D4D"/>
                          </a:solidFill>
                          <a:effectLst/>
                          <a:latin typeface="Calibri" panose="020F0502020204030204" pitchFamily="34" charset="0"/>
                          <a:ea typeface="Times New Roman" panose="02020603050405020304" pitchFamily="18" charset="0"/>
                        </a:rPr>
                        <a:t>Spycimierzu</a:t>
                      </a:r>
                      <a:r>
                        <a:rPr lang="pl-PL" sz="1200" dirty="0" smtClean="0">
                          <a:solidFill>
                            <a:srgbClr val="4D4D4D"/>
                          </a:solidFill>
                          <a:effectLst/>
                          <a:latin typeface="Calibri" panose="020F0502020204030204" pitchFamily="34" charset="0"/>
                          <a:ea typeface="Times New Roman" panose="02020603050405020304" pitchFamily="18" charset="0"/>
                        </a:rPr>
                        <a:t> jako ważnego przedmiotu promocji.</a:t>
                      </a:r>
                      <a:endParaRPr lang="pl-PL" sz="1200" dirty="0">
                        <a:effectLst/>
                        <a:latin typeface="Calibri" panose="020F0502020204030204" pitchFamily="34" charset="0"/>
                        <a:cs typeface="Times New Roman" panose="02020603050405020304" pitchFamily="18" charset="0"/>
                      </a:endParaRPr>
                    </a:p>
                  </a:txBody>
                  <a:tcPr marL="36195" marR="36195" marT="36195" marB="36195" anchor="ctr">
                    <a:lnL w="12700" cap="flat" cmpd="sng" algn="ctr">
                      <a:solidFill>
                        <a:srgbClr val="993300"/>
                      </a:solidFill>
                      <a:prstDash val="solid"/>
                      <a:round/>
                      <a:headEnd type="none" w="med" len="med"/>
                      <a:tailEnd type="none" w="med" len="med"/>
                    </a:lnL>
                    <a:lnR w="12700" cap="flat" cmpd="sng" algn="ctr">
                      <a:solidFill>
                        <a:srgbClr val="993300"/>
                      </a:solidFill>
                      <a:prstDash val="solid"/>
                      <a:round/>
                      <a:headEnd type="none" w="med" len="med"/>
                      <a:tailEnd type="none" w="med" len="med"/>
                    </a:lnR>
                    <a:lnT w="12700" cap="flat" cmpd="sng" algn="ctr">
                      <a:solidFill>
                        <a:srgbClr val="993300"/>
                      </a:solidFill>
                      <a:prstDash val="solid"/>
                      <a:round/>
                      <a:headEnd type="none" w="med" len="med"/>
                      <a:tailEnd type="none" w="med" len="med"/>
                    </a:lnT>
                    <a:lnB w="12700" cap="flat" cmpd="sng" algn="ctr">
                      <a:solidFill>
                        <a:srgbClr val="993300"/>
                      </a:solidFill>
                      <a:prstDash val="solid"/>
                      <a:round/>
                      <a:headEnd type="none" w="med" len="med"/>
                      <a:tailEnd type="none" w="med" len="med"/>
                    </a:lnB>
                  </a:tcPr>
                </a:tc>
                <a:extLst>
                  <a:ext uri="{0D108BD9-81ED-4DB2-BD59-A6C34878D82A}">
                    <a16:rowId xmlns:a16="http://schemas.microsoft.com/office/drawing/2014/main" val="3725935027"/>
                  </a:ext>
                </a:extLst>
              </a:tr>
            </a:tbl>
          </a:graphicData>
        </a:graphic>
      </p:graphicFrame>
      <p:graphicFrame>
        <p:nvGraphicFramePr>
          <p:cNvPr id="7" name="Tabela 6"/>
          <p:cNvGraphicFramePr>
            <a:graphicFrameLocks noGrp="1"/>
          </p:cNvGraphicFramePr>
          <p:nvPr>
            <p:extLst>
              <p:ext uri="{D42A27DB-BD31-4B8C-83A1-F6EECF244321}">
                <p14:modId xmlns:p14="http://schemas.microsoft.com/office/powerpoint/2010/main" val="3267058184"/>
              </p:ext>
            </p:extLst>
          </p:nvPr>
        </p:nvGraphicFramePr>
        <p:xfrm>
          <a:off x="374351" y="3747028"/>
          <a:ext cx="8383022" cy="1169670"/>
        </p:xfrm>
        <a:graphic>
          <a:graphicData uri="http://schemas.openxmlformats.org/drawingml/2006/table">
            <a:tbl>
              <a:tblPr firstRow="1" firstCol="1" bandRow="1"/>
              <a:tblGrid>
                <a:gridCol w="1877895">
                  <a:extLst>
                    <a:ext uri="{9D8B030D-6E8A-4147-A177-3AD203B41FA5}">
                      <a16:colId xmlns:a16="http://schemas.microsoft.com/office/drawing/2014/main" val="4221901106"/>
                    </a:ext>
                  </a:extLst>
                </a:gridCol>
                <a:gridCol w="1915894">
                  <a:extLst>
                    <a:ext uri="{9D8B030D-6E8A-4147-A177-3AD203B41FA5}">
                      <a16:colId xmlns:a16="http://schemas.microsoft.com/office/drawing/2014/main" val="2895536633"/>
                    </a:ext>
                  </a:extLst>
                </a:gridCol>
                <a:gridCol w="4589233">
                  <a:extLst>
                    <a:ext uri="{9D8B030D-6E8A-4147-A177-3AD203B41FA5}">
                      <a16:colId xmlns:a16="http://schemas.microsoft.com/office/drawing/2014/main" val="1448839028"/>
                    </a:ext>
                  </a:extLst>
                </a:gridCol>
              </a:tblGrid>
              <a:tr h="0">
                <a:tc>
                  <a:txBody>
                    <a:bodyPr/>
                    <a:lstStyle/>
                    <a:p>
                      <a:pPr algn="l">
                        <a:spcAft>
                          <a:spcPts val="0"/>
                        </a:spcAft>
                      </a:pPr>
                      <a:r>
                        <a:rPr lang="pl-PL" sz="1200" b="1" dirty="0" smtClean="0">
                          <a:solidFill>
                            <a:srgbClr val="632423"/>
                          </a:solidFill>
                          <a:effectLst/>
                          <a:latin typeface="Calibri" panose="020F0502020204030204" pitchFamily="34" charset="0"/>
                          <a:cs typeface="Calibri" panose="020F0502020204030204" pitchFamily="34" charset="0"/>
                        </a:rPr>
                        <a:t>Tworzenie warunków dla wykorzystania specyficznych form tradycji przez lokalnych przedsiębiorców działających w sektorze przemysłów kreatywnych</a:t>
                      </a:r>
                      <a:endParaRPr lang="pl-PL" sz="1200" dirty="0">
                        <a:effectLst/>
                        <a:latin typeface="Calibri" panose="020F0502020204030204" pitchFamily="34" charset="0"/>
                        <a:cs typeface="Times New Roman" panose="02020603050405020304" pitchFamily="18" charset="0"/>
                      </a:endParaRPr>
                    </a:p>
                  </a:txBody>
                  <a:tcPr marL="36195" marR="36195" marT="36195" marB="36195" anchor="ctr">
                    <a:lnL w="12700" cap="flat" cmpd="sng" algn="ctr">
                      <a:solidFill>
                        <a:srgbClr val="993300"/>
                      </a:solidFill>
                      <a:prstDash val="solid"/>
                      <a:round/>
                      <a:headEnd type="none" w="med" len="med"/>
                      <a:tailEnd type="none" w="med" len="med"/>
                    </a:lnL>
                    <a:lnR w="12700" cap="flat" cmpd="sng" algn="ctr">
                      <a:solidFill>
                        <a:srgbClr val="993300"/>
                      </a:solidFill>
                      <a:prstDash val="solid"/>
                      <a:round/>
                      <a:headEnd type="none" w="med" len="med"/>
                      <a:tailEnd type="none" w="med" len="med"/>
                    </a:lnR>
                    <a:lnT w="12700" cap="flat" cmpd="sng" algn="ctr">
                      <a:solidFill>
                        <a:srgbClr val="993300"/>
                      </a:solidFill>
                      <a:prstDash val="solid"/>
                      <a:round/>
                      <a:headEnd type="none" w="med" len="med"/>
                      <a:tailEnd type="none" w="med" len="med"/>
                    </a:lnT>
                    <a:lnB w="12700" cap="flat" cmpd="sng" algn="ctr">
                      <a:solidFill>
                        <a:srgbClr val="993300"/>
                      </a:solidFill>
                      <a:prstDash val="solid"/>
                      <a:round/>
                      <a:headEnd type="none" w="med" len="med"/>
                      <a:tailEnd type="none" w="med" len="med"/>
                    </a:lnB>
                  </a:tcPr>
                </a:tc>
                <a:tc>
                  <a:txBody>
                    <a:bodyPr/>
                    <a:lstStyle/>
                    <a:p>
                      <a:pPr algn="l">
                        <a:spcAft>
                          <a:spcPts val="0"/>
                        </a:spcAft>
                      </a:pPr>
                      <a:r>
                        <a:rPr lang="pl-PL" sz="1200" b="1" dirty="0" smtClean="0">
                          <a:solidFill>
                            <a:srgbClr val="4D4D4D"/>
                          </a:solidFill>
                          <a:effectLst/>
                          <a:latin typeface="Calibri" panose="020F0502020204030204" pitchFamily="34" charset="0"/>
                          <a:cs typeface="Calibri" panose="020F0502020204030204" pitchFamily="34" charset="0"/>
                        </a:rPr>
                        <a:t>ds. </a:t>
                      </a:r>
                      <a:r>
                        <a:rPr lang="pl-PL" sz="1200" b="1" dirty="0" smtClean="0">
                          <a:solidFill>
                            <a:srgbClr val="4D4D4D"/>
                          </a:solidFill>
                          <a:effectLst/>
                          <a:latin typeface="Calibri" panose="020F0502020204030204" pitchFamily="34" charset="0"/>
                          <a:cs typeface="Calibri" panose="020F0502020204030204" pitchFamily="34" charset="0"/>
                        </a:rPr>
                        <a:t>promocji</a:t>
                      </a:r>
                    </a:p>
                    <a:p>
                      <a:pPr algn="l">
                        <a:spcAft>
                          <a:spcPts val="0"/>
                        </a:spcAft>
                      </a:pPr>
                      <a:endParaRPr lang="pl-PL" sz="1200" b="1" dirty="0" smtClean="0">
                        <a:solidFill>
                          <a:srgbClr val="4D4D4D"/>
                        </a:solidFill>
                        <a:effectLst/>
                        <a:latin typeface="Calibri" panose="020F0502020204030204" pitchFamily="34" charset="0"/>
                        <a:cs typeface="Calibri" panose="020F0502020204030204" pitchFamily="34" charset="0"/>
                      </a:endParaRPr>
                    </a:p>
                    <a:p>
                      <a:pPr marL="0" marR="0" lvl="0" indent="0" algn="l" defTabSz="685800" rtl="0" eaLnBrk="1" fontAlgn="auto" latinLnBrk="0" hangingPunct="1">
                        <a:lnSpc>
                          <a:spcPct val="100000"/>
                        </a:lnSpc>
                        <a:spcBef>
                          <a:spcPts val="0"/>
                        </a:spcBef>
                        <a:spcAft>
                          <a:spcPts val="0"/>
                        </a:spcAft>
                        <a:buClrTx/>
                        <a:buSzTx/>
                        <a:buFontTx/>
                        <a:buNone/>
                        <a:tabLst/>
                        <a:defRPr/>
                      </a:pPr>
                      <a:r>
                        <a:rPr lang="pl-PL" sz="1200" b="1" dirty="0" smtClean="0">
                          <a:solidFill>
                            <a:srgbClr val="4D4D4D"/>
                          </a:solidFill>
                          <a:effectLst/>
                          <a:latin typeface="Calibri" panose="020F0502020204030204" pitchFamily="34" charset="0"/>
                          <a:cs typeface="Calibri" panose="020F0502020204030204" pitchFamily="34" charset="0"/>
                        </a:rPr>
                        <a:t>ds. przedsiębiorczości</a:t>
                      </a:r>
                      <a:endParaRPr lang="pl-PL" sz="1200" dirty="0" smtClean="0">
                        <a:effectLst/>
                        <a:latin typeface="Calibri" panose="020F0502020204030204" pitchFamily="34" charset="0"/>
                        <a:cs typeface="Times New Roman" panose="02020603050405020304" pitchFamily="18" charset="0"/>
                      </a:endParaRPr>
                    </a:p>
                  </a:txBody>
                  <a:tcPr marL="36195" marR="36195" marT="36195" marB="36195" anchor="ctr">
                    <a:lnL w="12700" cap="flat" cmpd="sng" algn="ctr">
                      <a:solidFill>
                        <a:srgbClr val="993300"/>
                      </a:solidFill>
                      <a:prstDash val="solid"/>
                      <a:round/>
                      <a:headEnd type="none" w="med" len="med"/>
                      <a:tailEnd type="none" w="med" len="med"/>
                    </a:lnL>
                    <a:lnR w="12700" cap="flat" cmpd="sng" algn="ctr">
                      <a:solidFill>
                        <a:srgbClr val="993300"/>
                      </a:solidFill>
                      <a:prstDash val="solid"/>
                      <a:round/>
                      <a:headEnd type="none" w="med" len="med"/>
                      <a:tailEnd type="none" w="med" len="med"/>
                    </a:lnR>
                    <a:lnT w="12700" cap="flat" cmpd="sng" algn="ctr">
                      <a:solidFill>
                        <a:srgbClr val="993300"/>
                      </a:solidFill>
                      <a:prstDash val="solid"/>
                      <a:round/>
                      <a:headEnd type="none" w="med" len="med"/>
                      <a:tailEnd type="none" w="med" len="med"/>
                    </a:lnT>
                    <a:lnB w="12700" cap="flat" cmpd="sng" algn="ctr">
                      <a:solidFill>
                        <a:srgbClr val="993300"/>
                      </a:solidFill>
                      <a:prstDash val="solid"/>
                      <a:round/>
                      <a:headEnd type="none" w="med" len="med"/>
                      <a:tailEnd type="none" w="med" len="med"/>
                    </a:lnB>
                  </a:tcPr>
                </a:tc>
                <a:tc>
                  <a:txBody>
                    <a:bodyPr/>
                    <a:lstStyle/>
                    <a:p>
                      <a:pPr algn="just">
                        <a:spcAft>
                          <a:spcPts val="0"/>
                        </a:spcAft>
                      </a:pPr>
                      <a:r>
                        <a:rPr lang="pl-PL" sz="1200" dirty="0" smtClean="0">
                          <a:solidFill>
                            <a:srgbClr val="4D4D4D"/>
                          </a:solidFill>
                          <a:effectLst/>
                          <a:latin typeface="Calibri" panose="020F0502020204030204" pitchFamily="34" charset="0"/>
                          <a:cs typeface="Calibri" panose="020F0502020204030204" pitchFamily="34" charset="0"/>
                        </a:rPr>
                        <a:t>Popularyzacja specyficznych form tradycji wśród przedsiębiorców działających w sektorze przemysłów kreatywnych (m.in.: wzornictwa, designu, muzyki) na rzecz tworzenia produktów.</a:t>
                      </a:r>
                      <a:endParaRPr lang="pl-PL" sz="1200" dirty="0">
                        <a:effectLst/>
                        <a:latin typeface="Calibri" panose="020F0502020204030204" pitchFamily="34" charset="0"/>
                        <a:cs typeface="Times New Roman" panose="02020603050405020304" pitchFamily="18" charset="0"/>
                      </a:endParaRPr>
                    </a:p>
                  </a:txBody>
                  <a:tcPr marL="36195" marR="36195" marT="36195" marB="36195" anchor="ctr">
                    <a:lnL w="12700" cap="flat" cmpd="sng" algn="ctr">
                      <a:solidFill>
                        <a:srgbClr val="993300"/>
                      </a:solidFill>
                      <a:prstDash val="solid"/>
                      <a:round/>
                      <a:headEnd type="none" w="med" len="med"/>
                      <a:tailEnd type="none" w="med" len="med"/>
                    </a:lnL>
                    <a:lnR w="12700" cap="flat" cmpd="sng" algn="ctr">
                      <a:solidFill>
                        <a:srgbClr val="993300"/>
                      </a:solidFill>
                      <a:prstDash val="solid"/>
                      <a:round/>
                      <a:headEnd type="none" w="med" len="med"/>
                      <a:tailEnd type="none" w="med" len="med"/>
                    </a:lnR>
                    <a:lnT w="12700" cap="flat" cmpd="sng" algn="ctr">
                      <a:solidFill>
                        <a:srgbClr val="993300"/>
                      </a:solidFill>
                      <a:prstDash val="solid"/>
                      <a:round/>
                      <a:headEnd type="none" w="med" len="med"/>
                      <a:tailEnd type="none" w="med" len="med"/>
                    </a:lnT>
                    <a:lnB w="12700" cap="flat" cmpd="sng" algn="ctr">
                      <a:solidFill>
                        <a:srgbClr val="993300"/>
                      </a:solidFill>
                      <a:prstDash val="solid"/>
                      <a:round/>
                      <a:headEnd type="none" w="med" len="med"/>
                      <a:tailEnd type="none" w="med" len="med"/>
                    </a:lnB>
                  </a:tcPr>
                </a:tc>
                <a:extLst>
                  <a:ext uri="{0D108BD9-81ED-4DB2-BD59-A6C34878D82A}">
                    <a16:rowId xmlns:a16="http://schemas.microsoft.com/office/drawing/2014/main" val="2069142960"/>
                  </a:ext>
                </a:extLst>
              </a:tr>
            </a:tbl>
          </a:graphicData>
        </a:graphic>
      </p:graphicFrame>
      <p:pic>
        <p:nvPicPr>
          <p:cNvPr id="2" name="Obraz 1"/>
          <p:cNvPicPr>
            <a:picLocks noChangeAspect="1"/>
          </p:cNvPicPr>
          <p:nvPr/>
        </p:nvPicPr>
        <p:blipFill>
          <a:blip r:embed="rId3"/>
          <a:stretch>
            <a:fillRect/>
          </a:stretch>
        </p:blipFill>
        <p:spPr>
          <a:xfrm>
            <a:off x="-397" y="6458877"/>
            <a:ext cx="9144793" cy="396274"/>
          </a:xfrm>
          <a:prstGeom prst="rect">
            <a:avLst/>
          </a:prstGeom>
        </p:spPr>
      </p:pic>
    </p:spTree>
    <p:extLst>
      <p:ext uri="{BB962C8B-B14F-4D97-AF65-F5344CB8AC3E}">
        <p14:creationId xmlns:p14="http://schemas.microsoft.com/office/powerpoint/2010/main" val="359957652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3" name="Grupa 52"/>
          <p:cNvGrpSpPr/>
          <p:nvPr/>
        </p:nvGrpSpPr>
        <p:grpSpPr>
          <a:xfrm>
            <a:off x="0" y="-7383"/>
            <a:ext cx="9144002" cy="411126"/>
            <a:chOff x="0" y="-7383"/>
            <a:chExt cx="9144002" cy="948076"/>
          </a:xfrm>
        </p:grpSpPr>
        <p:sp>
          <p:nvSpPr>
            <p:cNvPr id="54" name="Prostokąt 53"/>
            <p:cNvSpPr/>
            <p:nvPr/>
          </p:nvSpPr>
          <p:spPr>
            <a:xfrm>
              <a:off x="1" y="823640"/>
              <a:ext cx="9144001" cy="117053"/>
            </a:xfrm>
            <a:prstGeom prst="rect">
              <a:avLst/>
            </a:prstGeom>
            <a:solidFill>
              <a:srgbClr val="6633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white"/>
                </a:solidFill>
                <a:effectLst/>
                <a:uLnTx/>
                <a:uFillTx/>
                <a:latin typeface="Calibri"/>
                <a:ea typeface="+mn-ea"/>
                <a:cs typeface="+mn-cs"/>
              </a:endParaRPr>
            </a:p>
          </p:txBody>
        </p:sp>
        <p:sp>
          <p:nvSpPr>
            <p:cNvPr id="55" name="Prostokąt 54"/>
            <p:cNvSpPr/>
            <p:nvPr/>
          </p:nvSpPr>
          <p:spPr>
            <a:xfrm>
              <a:off x="0" y="-7383"/>
              <a:ext cx="9144000" cy="832883"/>
            </a:xfrm>
            <a:prstGeom prst="rect">
              <a:avLst/>
            </a:prstGeom>
            <a:solidFill>
              <a:srgbClr val="542A00">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37" name="Prostokąt 36"/>
          <p:cNvSpPr/>
          <p:nvPr/>
        </p:nvSpPr>
        <p:spPr>
          <a:xfrm>
            <a:off x="2" y="-17920"/>
            <a:ext cx="9144000" cy="369332"/>
          </a:xfrm>
          <a:prstGeom prst="rect">
            <a:avLst/>
          </a:prstGeom>
        </p:spPr>
        <p:txBody>
          <a:bodyPr wrap="square">
            <a:spAutoFit/>
          </a:bodyPr>
          <a:lstStyle/>
          <a:p>
            <a:pPr lvl="0" algn="ctr"/>
            <a:r>
              <a:rPr lang="pl-PL" b="1" dirty="0" smtClean="0">
                <a:solidFill>
                  <a:prstClr val="white"/>
                </a:solidFill>
                <a:latin typeface="Century Gothic" panose="020B0502020202020204" pitchFamily="34" charset="0"/>
              </a:rPr>
              <a:t>ZADANIA SAMORZĄDU WOJEWÓDZTWA ŁÓDZKIEGO (WYBRANE)</a:t>
            </a:r>
            <a:endParaRPr lang="pl-PL" b="1" dirty="0">
              <a:solidFill>
                <a:prstClr val="white"/>
              </a:solidFill>
              <a:latin typeface="Century Gothic" panose="020B0502020202020204" pitchFamily="34" charset="0"/>
            </a:endParaRPr>
          </a:p>
        </p:txBody>
      </p:sp>
      <p:graphicFrame>
        <p:nvGraphicFramePr>
          <p:cNvPr id="4" name="Tabela 3"/>
          <p:cNvGraphicFramePr>
            <a:graphicFrameLocks noGrp="1"/>
          </p:cNvGraphicFramePr>
          <p:nvPr>
            <p:extLst>
              <p:ext uri="{D42A27DB-BD31-4B8C-83A1-F6EECF244321}">
                <p14:modId xmlns:p14="http://schemas.microsoft.com/office/powerpoint/2010/main" val="3453981125"/>
              </p:ext>
            </p:extLst>
          </p:nvPr>
        </p:nvGraphicFramePr>
        <p:xfrm>
          <a:off x="380489" y="1280577"/>
          <a:ext cx="8383022" cy="1424940"/>
        </p:xfrm>
        <a:graphic>
          <a:graphicData uri="http://schemas.openxmlformats.org/drawingml/2006/table">
            <a:tbl>
              <a:tblPr firstRow="1" firstCol="1" bandRow="1"/>
              <a:tblGrid>
                <a:gridCol w="1877896">
                  <a:extLst>
                    <a:ext uri="{9D8B030D-6E8A-4147-A177-3AD203B41FA5}">
                      <a16:colId xmlns:a16="http://schemas.microsoft.com/office/drawing/2014/main" val="3040083566"/>
                    </a:ext>
                  </a:extLst>
                </a:gridCol>
                <a:gridCol w="1902135">
                  <a:extLst>
                    <a:ext uri="{9D8B030D-6E8A-4147-A177-3AD203B41FA5}">
                      <a16:colId xmlns:a16="http://schemas.microsoft.com/office/drawing/2014/main" val="109258207"/>
                    </a:ext>
                  </a:extLst>
                </a:gridCol>
                <a:gridCol w="4602991">
                  <a:extLst>
                    <a:ext uri="{9D8B030D-6E8A-4147-A177-3AD203B41FA5}">
                      <a16:colId xmlns:a16="http://schemas.microsoft.com/office/drawing/2014/main" val="4235531674"/>
                    </a:ext>
                  </a:extLst>
                </a:gridCol>
              </a:tblGrid>
              <a:tr h="0">
                <a:tc>
                  <a:txBody>
                    <a:bodyPr/>
                    <a:lstStyle/>
                    <a:p>
                      <a:pPr algn="ctr">
                        <a:spcAft>
                          <a:spcPts val="0"/>
                        </a:spcAft>
                      </a:pPr>
                      <a:r>
                        <a:rPr lang="pl-PL" sz="1200" b="1" dirty="0" smtClean="0">
                          <a:effectLst/>
                          <a:latin typeface="Calibri" panose="020F0502020204030204" pitchFamily="34" charset="0"/>
                          <a:cs typeface="Times New Roman" panose="02020603050405020304" pitchFamily="18" charset="0"/>
                        </a:rPr>
                        <a:t>Zadanie</a:t>
                      </a:r>
                      <a:endParaRPr lang="pl-PL" sz="1200" b="1" dirty="0">
                        <a:effectLst/>
                        <a:latin typeface="Calibri" panose="020F0502020204030204" pitchFamily="34" charset="0"/>
                        <a:cs typeface="Times New Roman" panose="02020603050405020304" pitchFamily="18" charset="0"/>
                      </a:endParaRPr>
                    </a:p>
                  </a:txBody>
                  <a:tcPr marL="36195" marR="36195" marT="36195" marB="36195" anchor="ctr">
                    <a:lnL w="12700" cap="flat" cmpd="sng" algn="ctr">
                      <a:solidFill>
                        <a:srgbClr val="993300"/>
                      </a:solidFill>
                      <a:prstDash val="solid"/>
                      <a:round/>
                      <a:headEnd type="none" w="med" len="med"/>
                      <a:tailEnd type="none" w="med" len="med"/>
                    </a:lnL>
                    <a:lnR w="12700" cap="flat" cmpd="sng" algn="ctr">
                      <a:solidFill>
                        <a:srgbClr val="993300"/>
                      </a:solidFill>
                      <a:prstDash val="solid"/>
                      <a:round/>
                      <a:headEnd type="none" w="med" len="med"/>
                      <a:tailEnd type="none" w="med" len="med"/>
                    </a:lnR>
                    <a:lnT w="12700" cap="flat" cmpd="sng" algn="ctr">
                      <a:solidFill>
                        <a:srgbClr val="993300"/>
                      </a:solidFill>
                      <a:prstDash val="solid"/>
                      <a:round/>
                      <a:headEnd type="none" w="med" len="med"/>
                      <a:tailEnd type="none" w="med" len="med"/>
                    </a:lnT>
                    <a:lnB w="12700" cap="flat" cmpd="sng" algn="ctr">
                      <a:solidFill>
                        <a:srgbClr val="993300"/>
                      </a:solidFill>
                      <a:prstDash val="solid"/>
                      <a:round/>
                      <a:headEnd type="none" w="med" len="med"/>
                      <a:tailEnd type="none" w="med" len="med"/>
                    </a:lnB>
                  </a:tcPr>
                </a:tc>
                <a:tc>
                  <a:txBody>
                    <a:bodyPr/>
                    <a:lstStyle/>
                    <a:p>
                      <a:pPr algn="ctr">
                        <a:spcAft>
                          <a:spcPts val="0"/>
                        </a:spcAft>
                      </a:pPr>
                      <a:r>
                        <a:rPr lang="pl-PL" sz="1200" b="1" dirty="0" smtClean="0">
                          <a:effectLst/>
                          <a:latin typeface="Calibri" panose="020F0502020204030204" pitchFamily="34" charset="0"/>
                          <a:cs typeface="Times New Roman" panose="02020603050405020304" pitchFamily="18" charset="0"/>
                        </a:rPr>
                        <a:t>Komórka organizacyjna</a:t>
                      </a:r>
                      <a:endParaRPr lang="pl-PL" sz="1200" b="1" dirty="0">
                        <a:effectLst/>
                        <a:latin typeface="Calibri" panose="020F0502020204030204" pitchFamily="34" charset="0"/>
                        <a:cs typeface="Times New Roman" panose="02020603050405020304" pitchFamily="18" charset="0"/>
                      </a:endParaRPr>
                    </a:p>
                  </a:txBody>
                  <a:tcPr marL="36195" marR="36195" marT="36195" marB="36195" anchor="ctr">
                    <a:lnL w="12700" cap="flat" cmpd="sng" algn="ctr">
                      <a:solidFill>
                        <a:srgbClr val="993300"/>
                      </a:solidFill>
                      <a:prstDash val="solid"/>
                      <a:round/>
                      <a:headEnd type="none" w="med" len="med"/>
                      <a:tailEnd type="none" w="med" len="med"/>
                    </a:lnL>
                    <a:lnR w="12700" cap="flat" cmpd="sng" algn="ctr">
                      <a:solidFill>
                        <a:srgbClr val="993300"/>
                      </a:solidFill>
                      <a:prstDash val="solid"/>
                      <a:round/>
                      <a:headEnd type="none" w="med" len="med"/>
                      <a:tailEnd type="none" w="med" len="med"/>
                    </a:lnR>
                    <a:lnT w="12700" cap="flat" cmpd="sng" algn="ctr">
                      <a:solidFill>
                        <a:srgbClr val="993300"/>
                      </a:solidFill>
                      <a:prstDash val="solid"/>
                      <a:round/>
                      <a:headEnd type="none" w="med" len="med"/>
                      <a:tailEnd type="none" w="med" len="med"/>
                    </a:lnT>
                    <a:lnB w="12700" cap="flat" cmpd="sng" algn="ctr">
                      <a:solidFill>
                        <a:srgbClr val="993300"/>
                      </a:solidFill>
                      <a:prstDash val="solid"/>
                      <a:round/>
                      <a:headEnd type="none" w="med" len="med"/>
                      <a:tailEnd type="none" w="med" len="med"/>
                    </a:lnB>
                  </a:tcPr>
                </a:tc>
                <a:tc>
                  <a:txBody>
                    <a:bodyPr/>
                    <a:lstStyle/>
                    <a:p>
                      <a:pPr algn="ctr">
                        <a:spcAft>
                          <a:spcPts val="0"/>
                        </a:spcAft>
                      </a:pPr>
                      <a:r>
                        <a:rPr lang="pl-PL" sz="1200" b="1" dirty="0" smtClean="0">
                          <a:effectLst/>
                          <a:latin typeface="Calibri" panose="020F0502020204030204" pitchFamily="34" charset="0"/>
                          <a:cs typeface="Times New Roman" panose="02020603050405020304" pitchFamily="18" charset="0"/>
                        </a:rPr>
                        <a:t>Zakres zadania</a:t>
                      </a:r>
                      <a:endParaRPr lang="pl-PL" sz="1200" b="1" dirty="0">
                        <a:effectLst/>
                        <a:latin typeface="Calibri" panose="020F0502020204030204" pitchFamily="34" charset="0"/>
                        <a:cs typeface="Times New Roman" panose="02020603050405020304" pitchFamily="18" charset="0"/>
                      </a:endParaRPr>
                    </a:p>
                  </a:txBody>
                  <a:tcPr marL="36195" marR="36195" marT="36195" marB="36195" anchor="ctr">
                    <a:lnL w="12700" cap="flat" cmpd="sng" algn="ctr">
                      <a:solidFill>
                        <a:srgbClr val="993300"/>
                      </a:solidFill>
                      <a:prstDash val="solid"/>
                      <a:round/>
                      <a:headEnd type="none" w="med" len="med"/>
                      <a:tailEnd type="none" w="med" len="med"/>
                    </a:lnL>
                    <a:lnR w="12700" cap="flat" cmpd="sng" algn="ctr">
                      <a:solidFill>
                        <a:srgbClr val="993300"/>
                      </a:solidFill>
                      <a:prstDash val="solid"/>
                      <a:round/>
                      <a:headEnd type="none" w="med" len="med"/>
                      <a:tailEnd type="none" w="med" len="med"/>
                    </a:lnR>
                    <a:lnT w="12700" cap="flat" cmpd="sng" algn="ctr">
                      <a:solidFill>
                        <a:srgbClr val="993300"/>
                      </a:solidFill>
                      <a:prstDash val="solid"/>
                      <a:round/>
                      <a:headEnd type="none" w="med" len="med"/>
                      <a:tailEnd type="none" w="med" len="med"/>
                    </a:lnT>
                    <a:lnB w="12700" cap="flat" cmpd="sng" algn="ctr">
                      <a:solidFill>
                        <a:srgbClr val="993300"/>
                      </a:solidFill>
                      <a:prstDash val="solid"/>
                      <a:round/>
                      <a:headEnd type="none" w="med" len="med"/>
                      <a:tailEnd type="none" w="med" len="med"/>
                    </a:lnB>
                  </a:tcPr>
                </a:tc>
                <a:extLst>
                  <a:ext uri="{0D108BD9-81ED-4DB2-BD59-A6C34878D82A}">
                    <a16:rowId xmlns:a16="http://schemas.microsoft.com/office/drawing/2014/main" val="387999657"/>
                  </a:ext>
                </a:extLst>
              </a:tr>
              <a:tr h="0">
                <a:tc>
                  <a:txBody>
                    <a:bodyPr/>
                    <a:lstStyle/>
                    <a:p>
                      <a:pPr algn="l">
                        <a:spcAft>
                          <a:spcPts val="0"/>
                        </a:spcAft>
                      </a:pPr>
                      <a:r>
                        <a:rPr lang="pl-PL" sz="1200" b="1" dirty="0" smtClean="0">
                          <a:solidFill>
                            <a:srgbClr val="632423"/>
                          </a:solidFill>
                          <a:effectLst/>
                          <a:latin typeface="Calibri" panose="020F0502020204030204" pitchFamily="34" charset="0"/>
                          <a:cs typeface="Calibri" panose="020F0502020204030204" pitchFamily="34" charset="0"/>
                        </a:rPr>
                        <a:t>Wsparcie instytucji kultury oraz zabytkowych nieruchomości, pozostających w zarządzie samorządu województwa łódzkiego</a:t>
                      </a:r>
                      <a:endParaRPr lang="pl-PL" sz="1200" dirty="0">
                        <a:effectLst/>
                        <a:latin typeface="Calibri" panose="020F0502020204030204" pitchFamily="34" charset="0"/>
                        <a:cs typeface="Times New Roman" panose="02020603050405020304" pitchFamily="18" charset="0"/>
                      </a:endParaRPr>
                    </a:p>
                  </a:txBody>
                  <a:tcPr marL="36195" marR="36195" marT="36195" marB="36195" anchor="ctr">
                    <a:lnL w="12700" cap="flat" cmpd="sng" algn="ctr">
                      <a:solidFill>
                        <a:srgbClr val="993300"/>
                      </a:solidFill>
                      <a:prstDash val="solid"/>
                      <a:round/>
                      <a:headEnd type="none" w="med" len="med"/>
                      <a:tailEnd type="none" w="med" len="med"/>
                    </a:lnL>
                    <a:lnR w="12700" cap="flat" cmpd="sng" algn="ctr">
                      <a:solidFill>
                        <a:srgbClr val="993300"/>
                      </a:solidFill>
                      <a:prstDash val="solid"/>
                      <a:round/>
                      <a:headEnd type="none" w="med" len="med"/>
                      <a:tailEnd type="none" w="med" len="med"/>
                    </a:lnR>
                    <a:lnT w="12700" cap="flat" cmpd="sng" algn="ctr">
                      <a:solidFill>
                        <a:srgbClr val="993300"/>
                      </a:solidFill>
                      <a:prstDash val="solid"/>
                      <a:round/>
                      <a:headEnd type="none" w="med" len="med"/>
                      <a:tailEnd type="none" w="med" len="med"/>
                    </a:lnT>
                    <a:lnB w="12700" cap="flat" cmpd="sng" algn="ctr">
                      <a:solidFill>
                        <a:srgbClr val="993300"/>
                      </a:solidFill>
                      <a:prstDash val="solid"/>
                      <a:round/>
                      <a:headEnd type="none" w="med" len="med"/>
                      <a:tailEnd type="none" w="med" len="med"/>
                    </a:lnB>
                  </a:tcPr>
                </a:tc>
                <a:tc>
                  <a:txBody>
                    <a:bodyPr/>
                    <a:lstStyle/>
                    <a:p>
                      <a:pPr algn="l">
                        <a:spcAft>
                          <a:spcPts val="0"/>
                        </a:spcAft>
                      </a:pPr>
                      <a:r>
                        <a:rPr lang="pl-PL" sz="1200" b="1" dirty="0" smtClean="0">
                          <a:solidFill>
                            <a:srgbClr val="4D4D4D"/>
                          </a:solidFill>
                          <a:effectLst/>
                          <a:latin typeface="Calibri" panose="020F0502020204030204" pitchFamily="34" charset="0"/>
                          <a:cs typeface="Calibri" panose="020F0502020204030204" pitchFamily="34" charset="0"/>
                        </a:rPr>
                        <a:t>ds. kultury i dziedzictwa kulturowego</a:t>
                      </a:r>
                      <a:endParaRPr lang="pl-PL" sz="1200" dirty="0">
                        <a:effectLst/>
                        <a:latin typeface="Calibri" panose="020F0502020204030204" pitchFamily="34" charset="0"/>
                        <a:cs typeface="Times New Roman" panose="02020603050405020304" pitchFamily="18" charset="0"/>
                      </a:endParaRPr>
                    </a:p>
                  </a:txBody>
                  <a:tcPr marL="36195" marR="36195" marT="36195" marB="36195" anchor="ctr">
                    <a:lnL w="12700" cap="flat" cmpd="sng" algn="ctr">
                      <a:solidFill>
                        <a:srgbClr val="993300"/>
                      </a:solidFill>
                      <a:prstDash val="solid"/>
                      <a:round/>
                      <a:headEnd type="none" w="med" len="med"/>
                      <a:tailEnd type="none" w="med" len="med"/>
                    </a:lnL>
                    <a:lnR w="12700" cap="flat" cmpd="sng" algn="ctr">
                      <a:solidFill>
                        <a:srgbClr val="993300"/>
                      </a:solidFill>
                      <a:prstDash val="solid"/>
                      <a:round/>
                      <a:headEnd type="none" w="med" len="med"/>
                      <a:tailEnd type="none" w="med" len="med"/>
                    </a:lnR>
                    <a:lnT w="12700" cap="flat" cmpd="sng" algn="ctr">
                      <a:solidFill>
                        <a:srgbClr val="993300"/>
                      </a:solidFill>
                      <a:prstDash val="solid"/>
                      <a:round/>
                      <a:headEnd type="none" w="med" len="med"/>
                      <a:tailEnd type="none" w="med" len="med"/>
                    </a:lnT>
                    <a:lnB w="12700" cap="flat" cmpd="sng" algn="ctr">
                      <a:solidFill>
                        <a:srgbClr val="993300"/>
                      </a:solidFill>
                      <a:prstDash val="solid"/>
                      <a:round/>
                      <a:headEnd type="none" w="med" len="med"/>
                      <a:tailEnd type="none" w="med" len="med"/>
                    </a:lnB>
                  </a:tcPr>
                </a:tc>
                <a:tc>
                  <a:txBody>
                    <a:bodyPr/>
                    <a:lstStyle/>
                    <a:p>
                      <a:pPr algn="just">
                        <a:spcAft>
                          <a:spcPts val="0"/>
                        </a:spcAft>
                      </a:pPr>
                      <a:r>
                        <a:rPr lang="pl-PL" sz="1200" dirty="0" smtClean="0">
                          <a:solidFill>
                            <a:srgbClr val="4D4D4D"/>
                          </a:solidFill>
                          <a:effectLst/>
                          <a:latin typeface="Calibri" panose="020F0502020204030204" pitchFamily="34" charset="0"/>
                          <a:cs typeface="Calibri" panose="020F0502020204030204" pitchFamily="34" charset="0"/>
                        </a:rPr>
                        <a:t>Przyznawanie dotacji, w tym stanowiących uzupełnienie wkładu własnego, na realizację projektów dotyczących inwestycji i działalności bieżącej (w tym wydarzeń dotyczących dziedzictwa kulturowego i edukacji regionalnej).</a:t>
                      </a:r>
                      <a:endParaRPr lang="pl-PL" sz="1200" dirty="0" smtClean="0">
                        <a:effectLst/>
                        <a:latin typeface="Calibri" panose="020F0502020204030204" pitchFamily="34" charset="0"/>
                        <a:cs typeface="Times New Roman" panose="02020603050405020304" pitchFamily="18" charset="0"/>
                      </a:endParaRPr>
                    </a:p>
                  </a:txBody>
                  <a:tcPr marL="36195" marR="36195" marT="36195" marB="36195" anchor="ctr">
                    <a:lnL w="12700" cap="flat" cmpd="sng" algn="ctr">
                      <a:solidFill>
                        <a:srgbClr val="993300"/>
                      </a:solidFill>
                      <a:prstDash val="solid"/>
                      <a:round/>
                      <a:headEnd type="none" w="med" len="med"/>
                      <a:tailEnd type="none" w="med" len="med"/>
                    </a:lnL>
                    <a:lnR w="12700" cap="flat" cmpd="sng" algn="ctr">
                      <a:solidFill>
                        <a:srgbClr val="993300"/>
                      </a:solidFill>
                      <a:prstDash val="solid"/>
                      <a:round/>
                      <a:headEnd type="none" w="med" len="med"/>
                      <a:tailEnd type="none" w="med" len="med"/>
                    </a:lnR>
                    <a:lnT w="12700" cap="flat" cmpd="sng" algn="ctr">
                      <a:solidFill>
                        <a:srgbClr val="993300"/>
                      </a:solidFill>
                      <a:prstDash val="solid"/>
                      <a:round/>
                      <a:headEnd type="none" w="med" len="med"/>
                      <a:tailEnd type="none" w="med" len="med"/>
                    </a:lnT>
                    <a:lnB w="12700" cap="flat" cmpd="sng" algn="ctr">
                      <a:solidFill>
                        <a:srgbClr val="993300"/>
                      </a:solidFill>
                      <a:prstDash val="solid"/>
                      <a:round/>
                      <a:headEnd type="none" w="med" len="med"/>
                      <a:tailEnd type="none" w="med" len="med"/>
                    </a:lnB>
                  </a:tcPr>
                </a:tc>
                <a:extLst>
                  <a:ext uri="{0D108BD9-81ED-4DB2-BD59-A6C34878D82A}">
                    <a16:rowId xmlns:a16="http://schemas.microsoft.com/office/drawing/2014/main" val="39350462"/>
                  </a:ext>
                </a:extLst>
              </a:tr>
            </a:tbl>
          </a:graphicData>
        </a:graphic>
      </p:graphicFrame>
      <p:graphicFrame>
        <p:nvGraphicFramePr>
          <p:cNvPr id="5" name="Tabela 4"/>
          <p:cNvGraphicFramePr>
            <a:graphicFrameLocks noGrp="1"/>
          </p:cNvGraphicFramePr>
          <p:nvPr>
            <p:extLst>
              <p:ext uri="{D42A27DB-BD31-4B8C-83A1-F6EECF244321}">
                <p14:modId xmlns:p14="http://schemas.microsoft.com/office/powerpoint/2010/main" val="2607747167"/>
              </p:ext>
            </p:extLst>
          </p:nvPr>
        </p:nvGraphicFramePr>
        <p:xfrm>
          <a:off x="380490" y="577296"/>
          <a:ext cx="8383023" cy="703326"/>
        </p:xfrm>
        <a:graphic>
          <a:graphicData uri="http://schemas.openxmlformats.org/drawingml/2006/table">
            <a:tbl>
              <a:tblPr firstRow="1" firstCol="1" bandRow="1"/>
              <a:tblGrid>
                <a:gridCol w="8383023">
                  <a:extLst>
                    <a:ext uri="{9D8B030D-6E8A-4147-A177-3AD203B41FA5}">
                      <a16:colId xmlns:a16="http://schemas.microsoft.com/office/drawing/2014/main" val="2593803067"/>
                    </a:ext>
                  </a:extLst>
                </a:gridCol>
              </a:tblGrid>
              <a:tr h="160655">
                <a:tc>
                  <a:txBody>
                    <a:bodyPr/>
                    <a:lstStyle/>
                    <a:p>
                      <a:pPr algn="l">
                        <a:lnSpc>
                          <a:spcPct val="115000"/>
                        </a:lnSpc>
                        <a:spcAft>
                          <a:spcPts val="0"/>
                        </a:spcAft>
                      </a:pPr>
                      <a:r>
                        <a:rPr lang="pl-PL" sz="1200" b="1" dirty="0" smtClean="0">
                          <a:effectLst/>
                          <a:latin typeface="Calibri" panose="020F0502020204030204" pitchFamily="34" charset="0"/>
                          <a:ea typeface="Times New Roman" panose="02020603050405020304" pitchFamily="18" charset="0"/>
                          <a:cs typeface="Calibri" panose="020F0502020204030204" pitchFamily="34" charset="0"/>
                        </a:rPr>
                        <a:t>CEL OPERACYJNY 3. SPRAWNY SYSTEM ZARZĄDZANIA OPIEKĄ NAD DZIEDZICTWEM KULTUROWYM</a:t>
                      </a:r>
                    </a:p>
                    <a:p>
                      <a:pPr algn="l">
                        <a:lnSpc>
                          <a:spcPct val="115000"/>
                        </a:lnSpc>
                        <a:spcAft>
                          <a:spcPts val="0"/>
                        </a:spcAft>
                      </a:pPr>
                      <a:r>
                        <a:rPr lang="pl-PL" sz="1200" b="1" dirty="0" smtClean="0">
                          <a:effectLst/>
                          <a:latin typeface="Calibri" panose="020F0502020204030204" pitchFamily="34" charset="0"/>
                          <a:ea typeface="Times New Roman" panose="02020603050405020304" pitchFamily="18" charset="0"/>
                          <a:cs typeface="Calibri" panose="020F0502020204030204" pitchFamily="34" charset="0"/>
                        </a:rPr>
                        <a:t>Działanie 3.2. Wzmacnianie instytucji działających na rzecz dziedzictwa kulturowego</a:t>
                      </a:r>
                    </a:p>
                    <a:p>
                      <a:pPr algn="l">
                        <a:lnSpc>
                          <a:spcPct val="115000"/>
                        </a:lnSpc>
                        <a:spcAft>
                          <a:spcPts val="0"/>
                        </a:spcAft>
                      </a:pPr>
                      <a:r>
                        <a:rPr lang="pl-PL" sz="1200" b="1" dirty="0" smtClean="0">
                          <a:effectLst/>
                          <a:latin typeface="Calibri" panose="020F0502020204030204" pitchFamily="34" charset="0"/>
                          <a:ea typeface="Times New Roman" panose="02020603050405020304" pitchFamily="18" charset="0"/>
                          <a:cs typeface="Calibri" panose="020F0502020204030204" pitchFamily="34" charset="0"/>
                        </a:rPr>
                        <a:t>Zadanie 3.2.2. Wspieranie działalności instytucji i organizacji sektora kultury w zakresie ochrony dziedzictwa</a:t>
                      </a:r>
                    </a:p>
                  </a:txBody>
                  <a:tcPr marL="36195" marR="36195" marT="36195" marB="36195" anchor="ctr">
                    <a:lnL w="12700" cap="flat" cmpd="sng" algn="ctr">
                      <a:solidFill>
                        <a:srgbClr val="993300"/>
                      </a:solidFill>
                      <a:prstDash val="solid"/>
                      <a:round/>
                      <a:headEnd type="none" w="med" len="med"/>
                      <a:tailEnd type="none" w="med" len="med"/>
                    </a:lnL>
                    <a:lnR w="12700" cap="flat" cmpd="sng" algn="ctr">
                      <a:solidFill>
                        <a:srgbClr val="993300"/>
                      </a:solidFill>
                      <a:prstDash val="solid"/>
                      <a:round/>
                      <a:headEnd type="none" w="med" len="med"/>
                      <a:tailEnd type="none" w="med" len="med"/>
                    </a:lnR>
                    <a:lnT w="12700" cap="flat" cmpd="sng" algn="ctr">
                      <a:solidFill>
                        <a:srgbClr val="993300"/>
                      </a:solidFill>
                      <a:prstDash val="solid"/>
                      <a:round/>
                      <a:headEnd type="none" w="med" len="med"/>
                      <a:tailEnd type="none" w="med" len="med"/>
                    </a:lnT>
                    <a:lnB w="12700" cap="flat" cmpd="sng" algn="ctr">
                      <a:solidFill>
                        <a:srgbClr val="993300"/>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2688334425"/>
                  </a:ext>
                </a:extLst>
              </a:tr>
            </a:tbl>
          </a:graphicData>
        </a:graphic>
      </p:graphicFrame>
      <p:graphicFrame>
        <p:nvGraphicFramePr>
          <p:cNvPr id="6" name="Tabela 5"/>
          <p:cNvGraphicFramePr>
            <a:graphicFrameLocks noGrp="1"/>
          </p:cNvGraphicFramePr>
          <p:nvPr>
            <p:extLst>
              <p:ext uri="{D42A27DB-BD31-4B8C-83A1-F6EECF244321}">
                <p14:modId xmlns:p14="http://schemas.microsoft.com/office/powerpoint/2010/main" val="1301748152"/>
              </p:ext>
            </p:extLst>
          </p:nvPr>
        </p:nvGraphicFramePr>
        <p:xfrm>
          <a:off x="380490" y="2708001"/>
          <a:ext cx="8383024" cy="1169670"/>
        </p:xfrm>
        <a:graphic>
          <a:graphicData uri="http://schemas.openxmlformats.org/drawingml/2006/table">
            <a:tbl>
              <a:tblPr firstRow="1" firstCol="1" bandRow="1"/>
              <a:tblGrid>
                <a:gridCol w="1877896">
                  <a:extLst>
                    <a:ext uri="{9D8B030D-6E8A-4147-A177-3AD203B41FA5}">
                      <a16:colId xmlns:a16="http://schemas.microsoft.com/office/drawing/2014/main" val="734983749"/>
                    </a:ext>
                  </a:extLst>
                </a:gridCol>
                <a:gridCol w="1902134">
                  <a:extLst>
                    <a:ext uri="{9D8B030D-6E8A-4147-A177-3AD203B41FA5}">
                      <a16:colId xmlns:a16="http://schemas.microsoft.com/office/drawing/2014/main" val="2375122013"/>
                    </a:ext>
                  </a:extLst>
                </a:gridCol>
                <a:gridCol w="4602994">
                  <a:extLst>
                    <a:ext uri="{9D8B030D-6E8A-4147-A177-3AD203B41FA5}">
                      <a16:colId xmlns:a16="http://schemas.microsoft.com/office/drawing/2014/main" val="340044359"/>
                    </a:ext>
                  </a:extLst>
                </a:gridCol>
              </a:tblGrid>
              <a:tr h="803910">
                <a:tc>
                  <a:txBody>
                    <a:bodyPr/>
                    <a:lstStyle/>
                    <a:p>
                      <a:pPr algn="l">
                        <a:spcAft>
                          <a:spcPts val="0"/>
                        </a:spcAft>
                      </a:pPr>
                      <a:r>
                        <a:rPr lang="pl-PL" sz="1200" b="1" dirty="0" smtClean="0">
                          <a:solidFill>
                            <a:srgbClr val="632423"/>
                          </a:solidFill>
                          <a:effectLst/>
                          <a:latin typeface="Calibri" panose="020F0502020204030204" pitchFamily="34" charset="0"/>
                          <a:cs typeface="Calibri" panose="020F0502020204030204" pitchFamily="34" charset="0"/>
                        </a:rPr>
                        <a:t>Realizacja projektów wspierających wymianę dobrych praktyk w zakresie zarządzania dziedzictwem kulturowym</a:t>
                      </a:r>
                      <a:endParaRPr lang="pl-PL" sz="1200" dirty="0">
                        <a:effectLst/>
                        <a:latin typeface="Calibri" panose="020F0502020204030204" pitchFamily="34" charset="0"/>
                        <a:cs typeface="Times New Roman" panose="02020603050405020304" pitchFamily="18" charset="0"/>
                      </a:endParaRPr>
                    </a:p>
                  </a:txBody>
                  <a:tcPr marL="36195" marR="36195" marT="36195" marB="36195" anchor="ctr">
                    <a:lnL w="12700" cap="flat" cmpd="sng" algn="ctr">
                      <a:solidFill>
                        <a:srgbClr val="993300"/>
                      </a:solidFill>
                      <a:prstDash val="solid"/>
                      <a:round/>
                      <a:headEnd type="none" w="med" len="med"/>
                      <a:tailEnd type="none" w="med" len="med"/>
                    </a:lnL>
                    <a:lnR w="12700" cap="flat" cmpd="sng" algn="ctr">
                      <a:solidFill>
                        <a:srgbClr val="993300"/>
                      </a:solidFill>
                      <a:prstDash val="solid"/>
                      <a:round/>
                      <a:headEnd type="none" w="med" len="med"/>
                      <a:tailEnd type="none" w="med" len="med"/>
                    </a:lnR>
                    <a:lnT w="12700" cap="flat" cmpd="sng" algn="ctr">
                      <a:solidFill>
                        <a:srgbClr val="993300"/>
                      </a:solidFill>
                      <a:prstDash val="solid"/>
                      <a:round/>
                      <a:headEnd type="none" w="med" len="med"/>
                      <a:tailEnd type="none" w="med" len="med"/>
                    </a:lnT>
                    <a:lnB w="12700" cap="flat" cmpd="sng" algn="ctr">
                      <a:solidFill>
                        <a:srgbClr val="993300"/>
                      </a:solidFill>
                      <a:prstDash val="solid"/>
                      <a:round/>
                      <a:headEnd type="none" w="med" len="med"/>
                      <a:tailEnd type="none" w="med" len="med"/>
                    </a:lnB>
                  </a:tcPr>
                </a:tc>
                <a:tc>
                  <a:txBody>
                    <a:bodyPr/>
                    <a:lstStyle/>
                    <a:p>
                      <a:pPr algn="just">
                        <a:spcAft>
                          <a:spcPts val="0"/>
                        </a:spcAft>
                      </a:pPr>
                      <a:r>
                        <a:rPr lang="pl-PL" sz="1200" b="1" kern="1200" dirty="0" smtClean="0">
                          <a:solidFill>
                            <a:srgbClr val="4D4D4D"/>
                          </a:solidFill>
                          <a:effectLst/>
                          <a:latin typeface="Calibri" panose="020F0502020204030204" pitchFamily="34" charset="0"/>
                          <a:ea typeface="+mn-ea"/>
                          <a:cs typeface="Calibri" panose="020F0502020204030204" pitchFamily="34" charset="0"/>
                        </a:rPr>
                        <a:t>ds. polityki regionalnej</a:t>
                      </a:r>
                    </a:p>
                  </a:txBody>
                  <a:tcPr marL="36195" marR="36195" marT="36195" marB="36195" anchor="ctr">
                    <a:lnL w="12700" cap="flat" cmpd="sng" algn="ctr">
                      <a:solidFill>
                        <a:srgbClr val="993300"/>
                      </a:solidFill>
                      <a:prstDash val="solid"/>
                      <a:round/>
                      <a:headEnd type="none" w="med" len="med"/>
                      <a:tailEnd type="none" w="med" len="med"/>
                    </a:lnL>
                    <a:lnR w="12700" cap="flat" cmpd="sng" algn="ctr">
                      <a:solidFill>
                        <a:srgbClr val="993300"/>
                      </a:solidFill>
                      <a:prstDash val="solid"/>
                      <a:round/>
                      <a:headEnd type="none" w="med" len="med"/>
                      <a:tailEnd type="none" w="med" len="med"/>
                    </a:lnR>
                    <a:lnT w="12700" cap="flat" cmpd="sng" algn="ctr">
                      <a:solidFill>
                        <a:srgbClr val="993300"/>
                      </a:solidFill>
                      <a:prstDash val="solid"/>
                      <a:round/>
                      <a:headEnd type="none" w="med" len="med"/>
                      <a:tailEnd type="none" w="med" len="med"/>
                    </a:lnT>
                    <a:lnB w="12700" cap="flat" cmpd="sng" algn="ctr">
                      <a:solidFill>
                        <a:srgbClr val="993300"/>
                      </a:solidFill>
                      <a:prstDash val="solid"/>
                      <a:round/>
                      <a:headEnd type="none" w="med" len="med"/>
                      <a:tailEnd type="none" w="med" len="med"/>
                    </a:lnB>
                  </a:tcPr>
                </a:tc>
                <a:tc>
                  <a:txBody>
                    <a:bodyPr/>
                    <a:lstStyle/>
                    <a:p>
                      <a:pPr algn="just">
                        <a:spcAft>
                          <a:spcPts val="0"/>
                        </a:spcAft>
                      </a:pPr>
                      <a:r>
                        <a:rPr lang="pl-PL" sz="1200" dirty="0" smtClean="0">
                          <a:solidFill>
                            <a:srgbClr val="4D4D4D"/>
                          </a:solidFill>
                          <a:effectLst/>
                          <a:latin typeface="Calibri" panose="020F0502020204030204" pitchFamily="34" charset="0"/>
                          <a:ea typeface="Times New Roman" panose="02020603050405020304" pitchFamily="18" charset="0"/>
                        </a:rPr>
                        <a:t>Realizacja zadania pn. Regiony Rewitalizacji Edycja 3.0 czyli wzmacnianie zdolności gmin do programowania i wdrażania działań rewitalizacyjnych poprzez promocję rewitalizacji, organizację wsparcia edukacyjnego i doradczego, wymianę doświadczeń oraz udzielanie Regionalnych Grantów na Rewitalizację, jak również integrowanie środowisk zainteresowanych rewitalizacją.</a:t>
                      </a:r>
                      <a:endParaRPr lang="pl-PL" sz="1200" dirty="0">
                        <a:effectLst/>
                        <a:latin typeface="Calibri" panose="020F0502020204030204" pitchFamily="34" charset="0"/>
                        <a:cs typeface="Times New Roman" panose="02020603050405020304" pitchFamily="18" charset="0"/>
                      </a:endParaRPr>
                    </a:p>
                  </a:txBody>
                  <a:tcPr marL="36195" marR="36195" marT="36195" marB="36195" anchor="ctr">
                    <a:lnL w="12700" cap="flat" cmpd="sng" algn="ctr">
                      <a:solidFill>
                        <a:srgbClr val="993300"/>
                      </a:solidFill>
                      <a:prstDash val="solid"/>
                      <a:round/>
                      <a:headEnd type="none" w="med" len="med"/>
                      <a:tailEnd type="none" w="med" len="med"/>
                    </a:lnL>
                    <a:lnR w="12700" cap="flat" cmpd="sng" algn="ctr">
                      <a:solidFill>
                        <a:srgbClr val="993300"/>
                      </a:solidFill>
                      <a:prstDash val="solid"/>
                      <a:round/>
                      <a:headEnd type="none" w="med" len="med"/>
                      <a:tailEnd type="none" w="med" len="med"/>
                    </a:lnR>
                    <a:lnT w="12700" cap="flat" cmpd="sng" algn="ctr">
                      <a:solidFill>
                        <a:srgbClr val="993300"/>
                      </a:solidFill>
                      <a:prstDash val="solid"/>
                      <a:round/>
                      <a:headEnd type="none" w="med" len="med"/>
                      <a:tailEnd type="none" w="med" len="med"/>
                    </a:lnT>
                    <a:lnB w="12700" cap="flat" cmpd="sng" algn="ctr">
                      <a:solidFill>
                        <a:srgbClr val="993300"/>
                      </a:solidFill>
                      <a:prstDash val="solid"/>
                      <a:round/>
                      <a:headEnd type="none" w="med" len="med"/>
                      <a:tailEnd type="none" w="med" len="med"/>
                    </a:lnB>
                  </a:tcPr>
                </a:tc>
                <a:extLst>
                  <a:ext uri="{0D108BD9-81ED-4DB2-BD59-A6C34878D82A}">
                    <a16:rowId xmlns:a16="http://schemas.microsoft.com/office/drawing/2014/main" val="3725935027"/>
                  </a:ext>
                </a:extLst>
              </a:tr>
            </a:tbl>
          </a:graphicData>
        </a:graphic>
      </p:graphicFrame>
      <p:graphicFrame>
        <p:nvGraphicFramePr>
          <p:cNvPr id="7" name="Tabela 6"/>
          <p:cNvGraphicFramePr>
            <a:graphicFrameLocks noGrp="1"/>
          </p:cNvGraphicFramePr>
          <p:nvPr>
            <p:extLst>
              <p:ext uri="{D42A27DB-BD31-4B8C-83A1-F6EECF244321}">
                <p14:modId xmlns:p14="http://schemas.microsoft.com/office/powerpoint/2010/main" val="3979874322"/>
              </p:ext>
            </p:extLst>
          </p:nvPr>
        </p:nvGraphicFramePr>
        <p:xfrm>
          <a:off x="380489" y="3877671"/>
          <a:ext cx="8383022" cy="653999"/>
        </p:xfrm>
        <a:graphic>
          <a:graphicData uri="http://schemas.openxmlformats.org/drawingml/2006/table">
            <a:tbl>
              <a:tblPr firstRow="1" firstCol="1" bandRow="1"/>
              <a:tblGrid>
                <a:gridCol w="1877895">
                  <a:extLst>
                    <a:ext uri="{9D8B030D-6E8A-4147-A177-3AD203B41FA5}">
                      <a16:colId xmlns:a16="http://schemas.microsoft.com/office/drawing/2014/main" val="4221901106"/>
                    </a:ext>
                  </a:extLst>
                </a:gridCol>
                <a:gridCol w="1902136">
                  <a:extLst>
                    <a:ext uri="{9D8B030D-6E8A-4147-A177-3AD203B41FA5}">
                      <a16:colId xmlns:a16="http://schemas.microsoft.com/office/drawing/2014/main" val="2895536633"/>
                    </a:ext>
                  </a:extLst>
                </a:gridCol>
                <a:gridCol w="4602991">
                  <a:extLst>
                    <a:ext uri="{9D8B030D-6E8A-4147-A177-3AD203B41FA5}">
                      <a16:colId xmlns:a16="http://schemas.microsoft.com/office/drawing/2014/main" val="1448839028"/>
                    </a:ext>
                  </a:extLst>
                </a:gridCol>
              </a:tblGrid>
              <a:tr h="653999">
                <a:tc>
                  <a:txBody>
                    <a:bodyPr/>
                    <a:lstStyle/>
                    <a:p>
                      <a:pPr algn="l">
                        <a:spcAft>
                          <a:spcPts val="0"/>
                        </a:spcAft>
                      </a:pPr>
                      <a:r>
                        <a:rPr lang="pl-PL" sz="1200" b="1" dirty="0" smtClean="0">
                          <a:solidFill>
                            <a:srgbClr val="632423"/>
                          </a:solidFill>
                          <a:effectLst/>
                          <a:latin typeface="Calibri" panose="020F0502020204030204" pitchFamily="34" charset="0"/>
                          <a:cs typeface="Calibri" panose="020F0502020204030204" pitchFamily="34" charset="0"/>
                        </a:rPr>
                        <a:t>Kompleksowy System Informacji Przestrzennej województwa łódzkiego</a:t>
                      </a:r>
                      <a:endParaRPr lang="pl-PL" sz="1200" dirty="0">
                        <a:effectLst/>
                        <a:latin typeface="Calibri" panose="020F0502020204030204" pitchFamily="34" charset="0"/>
                        <a:cs typeface="Times New Roman" panose="02020603050405020304" pitchFamily="18" charset="0"/>
                      </a:endParaRPr>
                    </a:p>
                  </a:txBody>
                  <a:tcPr marL="36195" marR="36195" marT="36195" marB="36195" anchor="ctr">
                    <a:lnL w="12700" cap="flat" cmpd="sng" algn="ctr">
                      <a:solidFill>
                        <a:srgbClr val="993300"/>
                      </a:solidFill>
                      <a:prstDash val="solid"/>
                      <a:round/>
                      <a:headEnd type="none" w="med" len="med"/>
                      <a:tailEnd type="none" w="med" len="med"/>
                    </a:lnL>
                    <a:lnR w="12700" cap="flat" cmpd="sng" algn="ctr">
                      <a:solidFill>
                        <a:srgbClr val="993300"/>
                      </a:solidFill>
                      <a:prstDash val="solid"/>
                      <a:round/>
                      <a:headEnd type="none" w="med" len="med"/>
                      <a:tailEnd type="none" w="med" len="med"/>
                    </a:lnR>
                    <a:lnT w="12700" cap="flat" cmpd="sng" algn="ctr">
                      <a:solidFill>
                        <a:srgbClr val="993300"/>
                      </a:solidFill>
                      <a:prstDash val="solid"/>
                      <a:round/>
                      <a:headEnd type="none" w="med" len="med"/>
                      <a:tailEnd type="none" w="med" len="med"/>
                    </a:lnT>
                    <a:lnB w="12700" cap="flat" cmpd="sng" algn="ctr">
                      <a:solidFill>
                        <a:srgbClr val="993300"/>
                      </a:solidFill>
                      <a:prstDash val="solid"/>
                      <a:round/>
                      <a:headEnd type="none" w="med" len="med"/>
                      <a:tailEnd type="none" w="med" len="med"/>
                    </a:lnB>
                  </a:tcPr>
                </a:tc>
                <a:tc>
                  <a:txBody>
                    <a:bodyPr/>
                    <a:lstStyle/>
                    <a:p>
                      <a:pPr algn="l">
                        <a:spcAft>
                          <a:spcPts val="0"/>
                        </a:spcAft>
                      </a:pPr>
                      <a:r>
                        <a:rPr lang="pl-PL" sz="1200" b="1" dirty="0" smtClean="0">
                          <a:solidFill>
                            <a:srgbClr val="4D4D4D"/>
                          </a:solidFill>
                          <a:effectLst/>
                          <a:latin typeface="Calibri" panose="020F0502020204030204" pitchFamily="34" charset="0"/>
                          <a:cs typeface="Calibri" panose="020F0502020204030204" pitchFamily="34" charset="0"/>
                        </a:rPr>
                        <a:t>ds. geodezji i kartografii</a:t>
                      </a:r>
                    </a:p>
                  </a:txBody>
                  <a:tcPr marL="36195" marR="36195" marT="36195" marB="36195" anchor="ctr">
                    <a:lnL w="12700" cap="flat" cmpd="sng" algn="ctr">
                      <a:solidFill>
                        <a:srgbClr val="993300"/>
                      </a:solidFill>
                      <a:prstDash val="solid"/>
                      <a:round/>
                      <a:headEnd type="none" w="med" len="med"/>
                      <a:tailEnd type="none" w="med" len="med"/>
                    </a:lnL>
                    <a:lnR w="12700" cap="flat" cmpd="sng" algn="ctr">
                      <a:solidFill>
                        <a:srgbClr val="993300"/>
                      </a:solidFill>
                      <a:prstDash val="solid"/>
                      <a:round/>
                      <a:headEnd type="none" w="med" len="med"/>
                      <a:tailEnd type="none" w="med" len="med"/>
                    </a:lnR>
                    <a:lnT w="12700" cap="flat" cmpd="sng" algn="ctr">
                      <a:solidFill>
                        <a:srgbClr val="993300"/>
                      </a:solidFill>
                      <a:prstDash val="solid"/>
                      <a:round/>
                      <a:headEnd type="none" w="med" len="med"/>
                      <a:tailEnd type="none" w="med" len="med"/>
                    </a:lnT>
                    <a:lnB w="12700" cap="flat" cmpd="sng" algn="ctr">
                      <a:solidFill>
                        <a:srgbClr val="993300"/>
                      </a:solidFill>
                      <a:prstDash val="solid"/>
                      <a:round/>
                      <a:headEnd type="none" w="med" len="med"/>
                      <a:tailEnd type="none" w="med" len="med"/>
                    </a:lnB>
                  </a:tcPr>
                </a:tc>
                <a:tc>
                  <a:txBody>
                    <a:bodyPr/>
                    <a:lstStyle/>
                    <a:p>
                      <a:pPr algn="just">
                        <a:spcAft>
                          <a:spcPts val="0"/>
                        </a:spcAft>
                      </a:pPr>
                      <a:r>
                        <a:rPr lang="pl-PL" sz="1200" dirty="0" smtClean="0">
                          <a:solidFill>
                            <a:srgbClr val="4D4D4D"/>
                          </a:solidFill>
                          <a:effectLst/>
                          <a:latin typeface="Calibri" panose="020F0502020204030204" pitchFamily="34" charset="0"/>
                          <a:cs typeface="Calibri" panose="020F0502020204030204" pitchFamily="34" charset="0"/>
                        </a:rPr>
                        <a:t>System Informacji Przestrzennej na poziomie województwa zawierający kompletne, wysokiej jakości dane  o zasobach dziedzictwa kulturowego, zasilany w aktualne informacje.</a:t>
                      </a:r>
                      <a:endParaRPr lang="pl-PL" sz="1200" dirty="0">
                        <a:effectLst/>
                        <a:latin typeface="Calibri" panose="020F0502020204030204" pitchFamily="34" charset="0"/>
                        <a:cs typeface="Times New Roman" panose="02020603050405020304" pitchFamily="18" charset="0"/>
                      </a:endParaRPr>
                    </a:p>
                  </a:txBody>
                  <a:tcPr marL="36195" marR="36195" marT="36195" marB="36195" anchor="ctr">
                    <a:lnL w="12700" cap="flat" cmpd="sng" algn="ctr">
                      <a:solidFill>
                        <a:srgbClr val="993300"/>
                      </a:solidFill>
                      <a:prstDash val="solid"/>
                      <a:round/>
                      <a:headEnd type="none" w="med" len="med"/>
                      <a:tailEnd type="none" w="med" len="med"/>
                    </a:lnL>
                    <a:lnR w="12700" cap="flat" cmpd="sng" algn="ctr">
                      <a:solidFill>
                        <a:srgbClr val="993300"/>
                      </a:solidFill>
                      <a:prstDash val="solid"/>
                      <a:round/>
                      <a:headEnd type="none" w="med" len="med"/>
                      <a:tailEnd type="none" w="med" len="med"/>
                    </a:lnR>
                    <a:lnT w="12700" cap="flat" cmpd="sng" algn="ctr">
                      <a:solidFill>
                        <a:srgbClr val="993300"/>
                      </a:solidFill>
                      <a:prstDash val="solid"/>
                      <a:round/>
                      <a:headEnd type="none" w="med" len="med"/>
                      <a:tailEnd type="none" w="med" len="med"/>
                    </a:lnT>
                    <a:lnB w="12700" cap="flat" cmpd="sng" algn="ctr">
                      <a:solidFill>
                        <a:srgbClr val="993300"/>
                      </a:solidFill>
                      <a:prstDash val="solid"/>
                      <a:round/>
                      <a:headEnd type="none" w="med" len="med"/>
                      <a:tailEnd type="none" w="med" len="med"/>
                    </a:lnB>
                  </a:tcPr>
                </a:tc>
                <a:extLst>
                  <a:ext uri="{0D108BD9-81ED-4DB2-BD59-A6C34878D82A}">
                    <a16:rowId xmlns:a16="http://schemas.microsoft.com/office/drawing/2014/main" val="2069142960"/>
                  </a:ext>
                </a:extLst>
              </a:tr>
            </a:tbl>
          </a:graphicData>
        </a:graphic>
      </p:graphicFrame>
      <p:pic>
        <p:nvPicPr>
          <p:cNvPr id="2" name="Obraz 1"/>
          <p:cNvPicPr>
            <a:picLocks noChangeAspect="1"/>
          </p:cNvPicPr>
          <p:nvPr/>
        </p:nvPicPr>
        <p:blipFill>
          <a:blip r:embed="rId3"/>
          <a:stretch>
            <a:fillRect/>
          </a:stretch>
        </p:blipFill>
        <p:spPr>
          <a:xfrm>
            <a:off x="-397" y="6458877"/>
            <a:ext cx="9144793" cy="396274"/>
          </a:xfrm>
          <a:prstGeom prst="rect">
            <a:avLst/>
          </a:prstGeom>
        </p:spPr>
      </p:pic>
    </p:spTree>
    <p:extLst>
      <p:ext uri="{BB962C8B-B14F-4D97-AF65-F5344CB8AC3E}">
        <p14:creationId xmlns:p14="http://schemas.microsoft.com/office/powerpoint/2010/main" val="191427416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pole tekstowe 35"/>
          <p:cNvSpPr txBox="1"/>
          <p:nvPr/>
        </p:nvSpPr>
        <p:spPr>
          <a:xfrm>
            <a:off x="1" y="1337211"/>
            <a:ext cx="5384799" cy="3539430"/>
          </a:xfrm>
          <a:prstGeom prst="rect">
            <a:avLst/>
          </a:prstGeom>
          <a:noFill/>
        </p:spPr>
        <p:txBody>
          <a:bodyPr wrap="square" rtlCol="0">
            <a:spAutoFit/>
          </a:bodyPr>
          <a:lstStyle/>
          <a:p>
            <a:pPr algn="ctr"/>
            <a:r>
              <a:rPr lang="pl-PL" sz="3200" b="1" dirty="0" smtClean="0">
                <a:solidFill>
                  <a:srgbClr val="663300"/>
                </a:solidFill>
                <a:latin typeface="Century Gothic" panose="020B0502020202020204" pitchFamily="34" charset="0"/>
              </a:rPr>
              <a:t>WOJEWÓDZKI PROGRAM OPIEKI </a:t>
            </a:r>
          </a:p>
          <a:p>
            <a:pPr algn="ctr"/>
            <a:r>
              <a:rPr lang="pl-PL" sz="3200" b="1" dirty="0" smtClean="0">
                <a:solidFill>
                  <a:srgbClr val="663300"/>
                </a:solidFill>
                <a:latin typeface="Century Gothic" panose="020B0502020202020204" pitchFamily="34" charset="0"/>
              </a:rPr>
              <a:t>NAD ZABYTKAMI </a:t>
            </a:r>
            <a:br>
              <a:rPr lang="pl-PL" sz="3200" b="1" dirty="0" smtClean="0">
                <a:solidFill>
                  <a:srgbClr val="663300"/>
                </a:solidFill>
                <a:latin typeface="Century Gothic" panose="020B0502020202020204" pitchFamily="34" charset="0"/>
              </a:rPr>
            </a:br>
            <a:r>
              <a:rPr lang="pl-PL" sz="3200" b="1" dirty="0" smtClean="0">
                <a:solidFill>
                  <a:srgbClr val="663300"/>
                </a:solidFill>
                <a:latin typeface="Century Gothic" panose="020B0502020202020204" pitchFamily="34" charset="0"/>
              </a:rPr>
              <a:t>W WOJEWÓDZTWIE ŁÓDZKIM </a:t>
            </a:r>
            <a:br>
              <a:rPr lang="pl-PL" sz="3200" b="1" dirty="0" smtClean="0">
                <a:solidFill>
                  <a:srgbClr val="663300"/>
                </a:solidFill>
                <a:latin typeface="Century Gothic" panose="020B0502020202020204" pitchFamily="34" charset="0"/>
              </a:rPr>
            </a:br>
            <a:r>
              <a:rPr lang="pl-PL" sz="3200" b="1" dirty="0" smtClean="0">
                <a:solidFill>
                  <a:srgbClr val="663300"/>
                </a:solidFill>
                <a:latin typeface="Century Gothic" panose="020B0502020202020204" pitchFamily="34" charset="0"/>
              </a:rPr>
              <a:t>NA LATA 2024-2027</a:t>
            </a:r>
          </a:p>
          <a:p>
            <a:pPr algn="ctr"/>
            <a:endParaRPr lang="pl-PL" sz="3200" b="1" dirty="0">
              <a:solidFill>
                <a:srgbClr val="663300"/>
              </a:solidFill>
              <a:latin typeface="Century Gothic" panose="020B0502020202020204" pitchFamily="34" charset="0"/>
            </a:endParaRPr>
          </a:p>
        </p:txBody>
      </p:sp>
      <p:sp>
        <p:nvSpPr>
          <p:cNvPr id="6" name="pole tekstowe 5"/>
          <p:cNvSpPr txBox="1"/>
          <p:nvPr/>
        </p:nvSpPr>
        <p:spPr>
          <a:xfrm>
            <a:off x="0" y="5428789"/>
            <a:ext cx="5384800" cy="276999"/>
          </a:xfrm>
          <a:prstGeom prst="rect">
            <a:avLst/>
          </a:prstGeom>
          <a:noFill/>
        </p:spPr>
        <p:txBody>
          <a:bodyPr wrap="square" rtlCol="0">
            <a:spAutoFit/>
          </a:bodyPr>
          <a:lstStyle/>
          <a:p>
            <a:pPr algn="ctr"/>
            <a:r>
              <a:rPr lang="pl-PL" sz="1200" b="1" dirty="0" smtClean="0">
                <a:solidFill>
                  <a:srgbClr val="663300"/>
                </a:solidFill>
                <a:latin typeface="Century Gothic" panose="020B0502020202020204" pitchFamily="34" charset="0"/>
              </a:rPr>
              <a:t>Łódź</a:t>
            </a:r>
            <a:r>
              <a:rPr lang="en-US" sz="1200" b="1" dirty="0" smtClean="0">
                <a:solidFill>
                  <a:srgbClr val="663300"/>
                </a:solidFill>
                <a:latin typeface="Century Gothic" panose="020B0502020202020204" pitchFamily="34" charset="0"/>
              </a:rPr>
              <a:t>, </a:t>
            </a:r>
            <a:r>
              <a:rPr lang="pl-PL" sz="1200" b="1" dirty="0" smtClean="0">
                <a:solidFill>
                  <a:srgbClr val="663300"/>
                </a:solidFill>
                <a:latin typeface="Century Gothic" panose="020B0502020202020204" pitchFamily="34" charset="0"/>
              </a:rPr>
              <a:t>2024 r.</a:t>
            </a:r>
            <a:endParaRPr lang="pl-PL" sz="1200" b="1" dirty="0">
              <a:solidFill>
                <a:srgbClr val="663300"/>
              </a:solidFill>
              <a:latin typeface="Century Gothic" panose="020B0502020202020204" pitchFamily="34" charset="0"/>
            </a:endParaRPr>
          </a:p>
        </p:txBody>
      </p:sp>
      <p:sp>
        <p:nvSpPr>
          <p:cNvPr id="11" name="pole tekstowe 10"/>
          <p:cNvSpPr txBox="1"/>
          <p:nvPr/>
        </p:nvSpPr>
        <p:spPr>
          <a:xfrm>
            <a:off x="0" y="5789416"/>
            <a:ext cx="5384800" cy="215444"/>
          </a:xfrm>
          <a:prstGeom prst="rect">
            <a:avLst/>
          </a:prstGeom>
          <a:noFill/>
        </p:spPr>
        <p:txBody>
          <a:bodyPr wrap="square" rtlCol="0">
            <a:spAutoFit/>
          </a:bodyPr>
          <a:lstStyle/>
          <a:p>
            <a:pPr algn="ctr"/>
            <a:r>
              <a:rPr lang="pl-PL" sz="800" b="1" dirty="0" smtClean="0">
                <a:solidFill>
                  <a:srgbClr val="663300"/>
                </a:solidFill>
                <a:latin typeface="Century Gothic" panose="020B0502020202020204" pitchFamily="34" charset="0"/>
              </a:rPr>
              <a:t>Biuro Planowania Przestrzennego Województwa Łódzkiego w Łodzi</a:t>
            </a:r>
            <a:endParaRPr lang="pl-PL" sz="800" b="1" dirty="0">
              <a:solidFill>
                <a:srgbClr val="663300"/>
              </a:solidFill>
              <a:latin typeface="Century Gothic" panose="020B0502020202020204" pitchFamily="34" charset="0"/>
            </a:endParaRPr>
          </a:p>
        </p:txBody>
      </p:sp>
      <p:pic>
        <p:nvPicPr>
          <p:cNvPr id="7" name="Obraz 6" descr="logo czb.jpg"/>
          <p:cNvPicPr>
            <a:picLocks noChangeAspect="1"/>
          </p:cNvPicPr>
          <p:nvPr/>
        </p:nvPicPr>
        <p:blipFill>
          <a:blip r:embed="rId3" cstate="print"/>
          <a:stretch>
            <a:fillRect/>
          </a:stretch>
        </p:blipFill>
        <p:spPr>
          <a:xfrm>
            <a:off x="392974" y="6127975"/>
            <a:ext cx="927858" cy="730025"/>
          </a:xfrm>
          <a:prstGeom prst="rect">
            <a:avLst/>
          </a:prstGeom>
        </p:spPr>
      </p:pic>
      <p:sp>
        <p:nvSpPr>
          <p:cNvPr id="10" name="pole tekstowe 9"/>
          <p:cNvSpPr txBox="1"/>
          <p:nvPr/>
        </p:nvSpPr>
        <p:spPr>
          <a:xfrm>
            <a:off x="1" y="508487"/>
            <a:ext cx="5384799" cy="323165"/>
          </a:xfrm>
          <a:prstGeom prst="rect">
            <a:avLst/>
          </a:prstGeom>
          <a:noFill/>
        </p:spPr>
        <p:txBody>
          <a:bodyPr wrap="square" rtlCol="0">
            <a:spAutoFit/>
          </a:bodyPr>
          <a:lstStyle/>
          <a:p>
            <a:pPr algn="ctr"/>
            <a:r>
              <a:rPr lang="pl-PL" sz="1500" b="1" dirty="0" smtClean="0">
                <a:latin typeface="Century Gothic" panose="020B0502020202020204" pitchFamily="34" charset="0"/>
              </a:rPr>
              <a:t>ZARZĄD WOJEWÓDZTWA ŁÓDZKIEGO</a:t>
            </a:r>
          </a:p>
        </p:txBody>
      </p:sp>
      <p:cxnSp>
        <p:nvCxnSpPr>
          <p:cNvPr id="4" name="Łącznik prosty 3"/>
          <p:cNvCxnSpPr/>
          <p:nvPr/>
        </p:nvCxnSpPr>
        <p:spPr>
          <a:xfrm>
            <a:off x="287383" y="6014581"/>
            <a:ext cx="7175863" cy="0"/>
          </a:xfrm>
          <a:prstGeom prst="line">
            <a:avLst/>
          </a:prstGeom>
          <a:ln w="9525">
            <a:solidFill>
              <a:srgbClr val="663300"/>
            </a:solidFill>
          </a:ln>
        </p:spPr>
        <p:style>
          <a:lnRef idx="1">
            <a:schemeClr val="accent1"/>
          </a:lnRef>
          <a:fillRef idx="0">
            <a:schemeClr val="accent1"/>
          </a:fillRef>
          <a:effectRef idx="0">
            <a:schemeClr val="accent1"/>
          </a:effectRef>
          <a:fontRef idx="minor">
            <a:schemeClr val="tx1"/>
          </a:fontRef>
        </p:style>
      </p:cxnSp>
      <p:pic>
        <p:nvPicPr>
          <p:cNvPr id="12" name="Obraz 11" descr="E:\BPPWŁ - Renata_LK\ZDJĘCIA\Zdjecia stary serwer\ŁÓDZKIE_RLK\Arkadia, Uniejów,Łęczyca 31.08.2008\P1160431.JPG"/>
          <p:cNvPicPr/>
          <p:nvPr/>
        </p:nvPicPr>
        <p:blipFill rotWithShape="1">
          <a:blip r:embed="rId4">
            <a:extLst>
              <a:ext uri="{BEBA8EAE-BF5A-486C-A8C5-ECC9F3942E4B}">
                <a14:imgProps xmlns:a14="http://schemas.microsoft.com/office/drawing/2010/main">
                  <a14:imgLayer r:embed="rId5">
                    <a14:imgEffect>
                      <a14:artisticPaintBrush/>
                    </a14:imgEffect>
                    <a14:imgEffect>
                      <a14:saturation sat="66000"/>
                    </a14:imgEffect>
                  </a14:imgLayer>
                </a14:imgProps>
              </a:ext>
              <a:ext uri="{28A0092B-C50C-407E-A947-70E740481C1C}">
                <a14:useLocalDpi xmlns:a14="http://schemas.microsoft.com/office/drawing/2010/main" val="0"/>
              </a:ext>
            </a:extLst>
          </a:blip>
          <a:srcRect r="47455" b="3428"/>
          <a:stretch/>
        </p:blipFill>
        <p:spPr bwMode="auto">
          <a:xfrm>
            <a:off x="5384800" y="0"/>
            <a:ext cx="3759200" cy="6858000"/>
          </a:xfrm>
          <a:prstGeom prst="rect">
            <a:avLst/>
          </a:prstGeom>
          <a:noFill/>
          <a:ln>
            <a:noFill/>
          </a:ln>
          <a:extLst>
            <a:ext uri="{53640926-AAD7-44D8-BBD7-CCE9431645EC}">
              <a14:shadowObscured xmlns:a14="http://schemas.microsoft.com/office/drawing/2010/main"/>
            </a:ext>
          </a:extLst>
        </p:spPr>
      </p:pic>
      <p:pic>
        <p:nvPicPr>
          <p:cNvPr id="9" name="Obraz 8" descr="papier wybrany.jpg"/>
          <p:cNvPicPr>
            <a:picLocks noChangeAspect="1"/>
          </p:cNvPicPr>
          <p:nvPr/>
        </p:nvPicPr>
        <p:blipFill rotWithShape="1">
          <a:blip r:embed="rId6" cstate="print"/>
          <a:srcRect l="52996" t="86358" r="32621" b="9704"/>
          <a:stretch/>
        </p:blipFill>
        <p:spPr>
          <a:xfrm>
            <a:off x="1517187" y="6257769"/>
            <a:ext cx="1086614" cy="420625"/>
          </a:xfrm>
          <a:prstGeom prst="rect">
            <a:avLst/>
          </a:prstGeom>
        </p:spPr>
      </p:pic>
    </p:spTree>
    <p:extLst>
      <p:ext uri="{BB962C8B-B14F-4D97-AF65-F5344CB8AC3E}">
        <p14:creationId xmlns:p14="http://schemas.microsoft.com/office/powerpoint/2010/main" val="246836779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7" name="Grupa 46"/>
          <p:cNvGrpSpPr/>
          <p:nvPr/>
        </p:nvGrpSpPr>
        <p:grpSpPr>
          <a:xfrm>
            <a:off x="1" y="-20267"/>
            <a:ext cx="9144002" cy="948076"/>
            <a:chOff x="0" y="-7383"/>
            <a:chExt cx="9144002" cy="948076"/>
          </a:xfrm>
        </p:grpSpPr>
        <p:sp>
          <p:nvSpPr>
            <p:cNvPr id="57" name="Prostokąt 56"/>
            <p:cNvSpPr/>
            <p:nvPr/>
          </p:nvSpPr>
          <p:spPr>
            <a:xfrm>
              <a:off x="1" y="823640"/>
              <a:ext cx="9144001" cy="117053"/>
            </a:xfrm>
            <a:prstGeom prst="rect">
              <a:avLst/>
            </a:prstGeom>
            <a:solidFill>
              <a:srgbClr val="6633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white"/>
                </a:solidFill>
                <a:effectLst/>
                <a:uLnTx/>
                <a:uFillTx/>
                <a:latin typeface="Calibri"/>
                <a:ea typeface="+mn-ea"/>
                <a:cs typeface="+mn-cs"/>
              </a:endParaRPr>
            </a:p>
          </p:txBody>
        </p:sp>
        <p:sp>
          <p:nvSpPr>
            <p:cNvPr id="66" name="Prostokąt 65"/>
            <p:cNvSpPr/>
            <p:nvPr/>
          </p:nvSpPr>
          <p:spPr>
            <a:xfrm>
              <a:off x="0" y="-7383"/>
              <a:ext cx="9144000" cy="832883"/>
            </a:xfrm>
            <a:prstGeom prst="rect">
              <a:avLst/>
            </a:prstGeom>
            <a:solidFill>
              <a:srgbClr val="542A00">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45" name="Prostokąt 44"/>
          <p:cNvSpPr/>
          <p:nvPr/>
        </p:nvSpPr>
        <p:spPr>
          <a:xfrm>
            <a:off x="1" y="218667"/>
            <a:ext cx="9144000" cy="36933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l-PL" sz="1800" b="1" i="0" u="none" strike="noStrike" kern="1200" cap="none" spc="0" normalizeH="0" baseline="0" noProof="0" dirty="0" smtClean="0">
                <a:ln>
                  <a:noFill/>
                </a:ln>
                <a:solidFill>
                  <a:prstClr val="white"/>
                </a:solidFill>
                <a:effectLst/>
                <a:uLnTx/>
                <a:uFillTx/>
                <a:latin typeface="Century Gothic" panose="020B0502020202020204" pitchFamily="34" charset="0"/>
                <a:ea typeface="+mn-ea"/>
                <a:cs typeface="+mn-cs"/>
              </a:rPr>
              <a:t>ZASADY OPRACOWANIA PROGRAMU</a:t>
            </a:r>
            <a:endParaRPr kumimoji="0" lang="en-US" sz="1800" b="1" i="1"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29" name="Obraz 28"/>
          <p:cNvPicPr>
            <a:picLocks noChangeAspect="1"/>
          </p:cNvPicPr>
          <p:nvPr/>
        </p:nvPicPr>
        <p:blipFill rotWithShape="1">
          <a:blip r:embed="rId3" cstate="print">
            <a:extLst>
              <a:ext uri="{28A0092B-C50C-407E-A947-70E740481C1C}">
                <a14:useLocalDpi xmlns:a14="http://schemas.microsoft.com/office/drawing/2010/main" val="0"/>
              </a:ext>
            </a:extLst>
          </a:blip>
          <a:srcRect l="-96" t="81268" r="96" b="12201"/>
          <a:stretch/>
        </p:blipFill>
        <p:spPr>
          <a:xfrm>
            <a:off x="1" y="6453554"/>
            <a:ext cx="9144000" cy="398425"/>
          </a:xfrm>
          <a:prstGeom prst="rect">
            <a:avLst/>
          </a:prstGeom>
        </p:spPr>
      </p:pic>
      <p:sp>
        <p:nvSpPr>
          <p:cNvPr id="3" name="pole tekstowe 2"/>
          <p:cNvSpPr txBox="1"/>
          <p:nvPr/>
        </p:nvSpPr>
        <p:spPr>
          <a:xfrm>
            <a:off x="2" y="1304544"/>
            <a:ext cx="9143998" cy="477053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l-PL" sz="1600" b="1" i="0" u="none"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rPr>
              <a:t>Podstawa prawna: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l-PL" sz="1600" b="1" i="0" u="none"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rPr>
              <a:t>Ustawa</a:t>
            </a:r>
            <a:r>
              <a:rPr kumimoji="0" lang="pl-PL" sz="1600" b="0" i="0" u="none"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rPr>
              <a:t> z </a:t>
            </a:r>
            <a:r>
              <a:rPr kumimoji="0" lang="pl-PL" sz="16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dnia 23 lipca 2003 r. </a:t>
            </a:r>
            <a:r>
              <a:rPr kumimoji="0" lang="pl-PL" sz="1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 ochronie zabytków i opiece nad zabytkami </a:t>
            </a:r>
            <a:r>
              <a:rPr kumimoji="0" lang="pl-PL" sz="16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(Dz.U. z 2018 r ., poz. 2067; ze zm</a:t>
            </a:r>
            <a:r>
              <a:rPr kumimoji="0" lang="pl-PL" sz="1600" b="0" i="0" u="none"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l-PL" sz="1600" b="1" i="1" u="none"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rPr>
              <a:t>Obowiązek</a:t>
            </a:r>
            <a:r>
              <a:rPr kumimoji="0" lang="pl-PL" sz="1600" b="0" i="1" u="none"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rPr>
              <a:t> sprawowania </a:t>
            </a:r>
            <a:r>
              <a:rPr kumimoji="0" lang="pl-PL" sz="1600" b="1" i="1" u="none"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rPr>
              <a:t>ochrony zabytków </a:t>
            </a:r>
            <a:r>
              <a:rPr kumimoji="0" lang="pl-PL" sz="1600" b="0" i="1" u="none"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rPr>
              <a:t>spoczywa na organach administracji publicznej, a jej zasadniczym celem jest zapewnienie warunków prawnych, organizacyjnych i finansowych dla trwałego zachowania zabytków, poprzez odpowiednie utrzymanie i zagospodarowanie, ponadto uwzględnianie zadań ochronnych </a:t>
            </a:r>
            <a:br>
              <a:rPr kumimoji="0" lang="pl-PL" sz="1600" b="0" i="1" u="none"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rPr>
            </a:br>
            <a:r>
              <a:rPr kumimoji="0" lang="pl-PL" sz="1600" b="0" i="1" u="none"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rPr>
              <a:t>w planowaniu przestrzennym oraz przy kształtowaniu środowiska, a także zapobieganie zagrożeniom </a:t>
            </a:r>
            <a:r>
              <a:rPr kumimoji="0" lang="pl-PL" sz="16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(art. 4 pkt 1, 2 i </a:t>
            </a:r>
            <a:r>
              <a:rPr kumimoji="0" lang="pl-PL" sz="1600" b="0" i="0" u="none"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rPr>
              <a:t>6).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l-PL" sz="1600" b="1" i="1"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Z</a:t>
            </a:r>
            <a:r>
              <a:rPr kumimoji="0" lang="pl-PL" sz="1600" b="1" i="1" u="none"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rPr>
              <a:t>abytek</a:t>
            </a:r>
            <a:r>
              <a:rPr kumimoji="0" lang="pl-PL" sz="1600" b="0" i="1" u="none"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rPr>
              <a:t> </a:t>
            </a:r>
            <a:r>
              <a:rPr kumimoji="0" lang="pl-PL" sz="1600" b="0" i="1"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to nieruchomość lub rzecz ruchoma lub ich części albo zespoły, będące dziełem człowieka lub związane z jego działalnością, stanowiące świadectwo minionej epoki bądź zdarzenia, których zachowanie leży w interesie społecznym ze względu na wartość historyczną, artystyczną lub </a:t>
            </a:r>
            <a:r>
              <a:rPr kumimoji="0" lang="pl-PL" sz="1600" b="0" i="1" u="none"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rPr>
              <a:t>naukową </a:t>
            </a:r>
            <a:r>
              <a:rPr kumimoji="0" lang="pl-PL" sz="1600" b="0" i="0" u="none"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rPr>
              <a:t>(art. 3 ust.1).</a:t>
            </a:r>
            <a:endParaRPr kumimoji="0" lang="pl-PL" sz="1600" b="0" i="1" u="none"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pl-PL" sz="1600" b="0" i="1"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l-PL" sz="1600" b="1" i="0" u="none"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rPr>
              <a:t>Ustawa</a:t>
            </a:r>
            <a:r>
              <a:rPr kumimoji="0" lang="pl-PL" sz="1600" b="0" i="0" u="none"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rPr>
              <a:t> </a:t>
            </a:r>
            <a:r>
              <a:rPr kumimoji="0" lang="pl-PL" sz="16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z dnia 5 czerwca 1998 r. </a:t>
            </a:r>
            <a:r>
              <a:rPr kumimoji="0" lang="pl-PL" sz="1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 samorządzie województwa </a:t>
            </a:r>
            <a:r>
              <a:rPr kumimoji="0" lang="pl-PL" sz="16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(Dz.U. z 2019 r., poz. </a:t>
            </a:r>
            <a:r>
              <a:rPr kumimoji="0" lang="pl-PL" sz="1600" b="0" i="0" u="none"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rPr>
              <a:t>512;</a:t>
            </a:r>
            <a:br>
              <a:rPr kumimoji="0" lang="pl-PL" sz="1600" b="0" i="0" u="none"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rPr>
            </a:br>
            <a:r>
              <a:rPr kumimoji="0" lang="pl-PL" sz="1600" b="0" i="0" u="none"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rPr>
              <a:t>ze </a:t>
            </a:r>
            <a:r>
              <a:rPr kumimoji="0" lang="pl-PL" sz="16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zm</a:t>
            </a:r>
            <a:r>
              <a:rPr kumimoji="0" lang="pl-PL" sz="1600" b="0" i="0" u="none"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l-PL" sz="1600" b="0" i="1"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J</a:t>
            </a:r>
            <a:r>
              <a:rPr kumimoji="0" lang="pl-PL" sz="1600" b="0" i="1" u="none"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rPr>
              <a:t>edną </a:t>
            </a:r>
            <a:r>
              <a:rPr kumimoji="0" lang="pl-PL" sz="1600" b="0" i="1"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z powinności samorządu województwa jest wykonywanie zadań o charakterze wojewódzkim określonych przepisami obowiązującymi w zakresie kultury oraz ochrony zabytków i opieki nad zabytkami </a:t>
            </a:r>
            <a:r>
              <a:rPr kumimoji="0" lang="pl-PL" sz="16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(art. 14 ust. 1 pkt 3).</a:t>
            </a:r>
          </a:p>
        </p:txBody>
      </p:sp>
    </p:spTree>
    <p:extLst>
      <p:ext uri="{BB962C8B-B14F-4D97-AF65-F5344CB8AC3E}">
        <p14:creationId xmlns:p14="http://schemas.microsoft.com/office/powerpoint/2010/main" val="369138933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Obraz 8"/>
          <p:cNvPicPr>
            <a:picLocks noChangeAspect="1"/>
          </p:cNvPicPr>
          <p:nvPr/>
        </p:nvPicPr>
        <p:blipFill rotWithShape="1">
          <a:blip r:embed="rId3" cstate="print">
            <a:extLst>
              <a:ext uri="{28A0092B-C50C-407E-A947-70E740481C1C}">
                <a14:useLocalDpi xmlns:a14="http://schemas.microsoft.com/office/drawing/2010/main" val="0"/>
              </a:ext>
            </a:extLst>
          </a:blip>
          <a:srcRect l="-96" t="81268" r="96" b="12201"/>
          <a:stretch/>
        </p:blipFill>
        <p:spPr>
          <a:xfrm>
            <a:off x="1" y="6453554"/>
            <a:ext cx="9144000" cy="398425"/>
          </a:xfrm>
          <a:prstGeom prst="rect">
            <a:avLst/>
          </a:prstGeom>
        </p:spPr>
      </p:pic>
      <p:grpSp>
        <p:nvGrpSpPr>
          <p:cNvPr id="53" name="Grupa 52"/>
          <p:cNvGrpSpPr/>
          <p:nvPr/>
        </p:nvGrpSpPr>
        <p:grpSpPr>
          <a:xfrm>
            <a:off x="0" y="-7383"/>
            <a:ext cx="9144002" cy="948076"/>
            <a:chOff x="0" y="-7383"/>
            <a:chExt cx="9144002" cy="948076"/>
          </a:xfrm>
        </p:grpSpPr>
        <p:sp>
          <p:nvSpPr>
            <p:cNvPr id="54" name="Prostokąt 53"/>
            <p:cNvSpPr/>
            <p:nvPr/>
          </p:nvSpPr>
          <p:spPr>
            <a:xfrm>
              <a:off x="1" y="823640"/>
              <a:ext cx="9144001" cy="117053"/>
            </a:xfrm>
            <a:prstGeom prst="rect">
              <a:avLst/>
            </a:prstGeom>
            <a:solidFill>
              <a:srgbClr val="6633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white"/>
                </a:solidFill>
                <a:effectLst/>
                <a:uLnTx/>
                <a:uFillTx/>
                <a:latin typeface="Calibri"/>
                <a:ea typeface="+mn-ea"/>
                <a:cs typeface="+mn-cs"/>
              </a:endParaRPr>
            </a:p>
          </p:txBody>
        </p:sp>
        <p:sp>
          <p:nvSpPr>
            <p:cNvPr id="55" name="Prostokąt 54"/>
            <p:cNvSpPr/>
            <p:nvPr/>
          </p:nvSpPr>
          <p:spPr>
            <a:xfrm>
              <a:off x="0" y="-7383"/>
              <a:ext cx="9144000" cy="832883"/>
            </a:xfrm>
            <a:prstGeom prst="rect">
              <a:avLst/>
            </a:prstGeom>
            <a:solidFill>
              <a:srgbClr val="542A00">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37" name="Prostokąt 36"/>
          <p:cNvSpPr/>
          <p:nvPr/>
        </p:nvSpPr>
        <p:spPr>
          <a:xfrm>
            <a:off x="1" y="190959"/>
            <a:ext cx="9144000" cy="369332"/>
          </a:xfrm>
          <a:prstGeom prst="rect">
            <a:avLst/>
          </a:prstGeom>
        </p:spPr>
        <p:txBody>
          <a:bodyPr wrap="square">
            <a:spAutoFit/>
          </a:bodyPr>
          <a:lstStyle/>
          <a:p>
            <a:pPr algn="ctr"/>
            <a:r>
              <a:rPr lang="pl-PL" b="1" dirty="0" smtClean="0">
                <a:solidFill>
                  <a:schemeClr val="bg1"/>
                </a:solidFill>
                <a:latin typeface="Century Gothic" panose="020B0502020202020204" pitchFamily="34" charset="0"/>
              </a:rPr>
              <a:t>ZAKRES </a:t>
            </a:r>
            <a:r>
              <a:rPr lang="pl-PL" b="1" dirty="0">
                <a:solidFill>
                  <a:schemeClr val="bg1"/>
                </a:solidFill>
                <a:latin typeface="Century Gothic" panose="020B0502020202020204" pitchFamily="34" charset="0"/>
              </a:rPr>
              <a:t>DOKUMENTU</a:t>
            </a:r>
          </a:p>
        </p:txBody>
      </p:sp>
      <p:sp>
        <p:nvSpPr>
          <p:cNvPr id="3" name="Prostokąt 2"/>
          <p:cNvSpPr/>
          <p:nvPr/>
        </p:nvSpPr>
        <p:spPr>
          <a:xfrm>
            <a:off x="257750" y="747471"/>
            <a:ext cx="8272559" cy="5129609"/>
          </a:xfrm>
          <a:prstGeom prst="rect">
            <a:avLst/>
          </a:prstGeom>
        </p:spPr>
        <p:txBody>
          <a:bodyPr wrap="square">
            <a:spAutoFit/>
          </a:bodyPr>
          <a:lstStyle/>
          <a:p>
            <a:pPr algn="just">
              <a:spcBef>
                <a:spcPts val="400"/>
              </a:spcBef>
            </a:pPr>
            <a:endParaRPr lang="pl-PL" sz="1600" i="1" dirty="0" smtClean="0">
              <a:latin typeface="Century Gothic" panose="020B0502020202020204" pitchFamily="34" charset="0"/>
            </a:endParaRPr>
          </a:p>
          <a:p>
            <a:pPr algn="just">
              <a:spcBef>
                <a:spcPts val="400"/>
              </a:spcBef>
            </a:pPr>
            <a:r>
              <a:rPr lang="pl-PL" sz="1600" b="1" i="1" dirty="0" smtClean="0">
                <a:latin typeface="Century Gothic" panose="020B0502020202020204" pitchFamily="34" charset="0"/>
              </a:rPr>
              <a:t>Program</a:t>
            </a:r>
            <a:r>
              <a:rPr lang="pl-PL" sz="1600" dirty="0" smtClean="0">
                <a:latin typeface="Century Gothic" panose="020B0502020202020204" pitchFamily="34" charset="0"/>
              </a:rPr>
              <a:t> </a:t>
            </a:r>
            <a:r>
              <a:rPr lang="pl-PL" sz="1600" dirty="0">
                <a:latin typeface="Century Gothic" panose="020B0502020202020204" pitchFamily="34" charset="0"/>
              </a:rPr>
              <a:t>realizuje cele określone w art. 87 ust. 2 ustawy, a w szczególności:</a:t>
            </a:r>
          </a:p>
          <a:p>
            <a:pPr algn="just"/>
            <a:endParaRPr lang="pl-PL" sz="1600" dirty="0" smtClean="0">
              <a:latin typeface="Century Gothic" panose="020B0502020202020204" pitchFamily="34" charset="0"/>
            </a:endParaRPr>
          </a:p>
          <a:p>
            <a:pPr marL="285750" indent="-285750" algn="just">
              <a:spcAft>
                <a:spcPts val="400"/>
              </a:spcAft>
              <a:buFont typeface="Wingdings" panose="05000000000000000000" pitchFamily="2" charset="2"/>
              <a:buChar char="v"/>
            </a:pPr>
            <a:r>
              <a:rPr lang="pl-PL" sz="1600" dirty="0" smtClean="0">
                <a:latin typeface="Century Gothic" panose="020B0502020202020204" pitchFamily="34" charset="0"/>
              </a:rPr>
              <a:t>Włączanie </a:t>
            </a:r>
            <a:r>
              <a:rPr lang="pl-PL" sz="1600" dirty="0">
                <a:latin typeface="Century Gothic" panose="020B0502020202020204" pitchFamily="34" charset="0"/>
              </a:rPr>
              <a:t>problemów ochrony zabytków do systemu zadań strategicznych, wynikających z </a:t>
            </a:r>
            <a:r>
              <a:rPr lang="pl-PL" sz="1600" dirty="0" smtClean="0">
                <a:latin typeface="Century Gothic" panose="020B0502020202020204" pitchFamily="34" charset="0"/>
              </a:rPr>
              <a:t>koncepcji przestrzennego </a:t>
            </a:r>
            <a:r>
              <a:rPr lang="pl-PL" sz="1600" dirty="0">
                <a:latin typeface="Century Gothic" panose="020B0502020202020204" pitchFamily="34" charset="0"/>
              </a:rPr>
              <a:t>zagospodarowania </a:t>
            </a:r>
            <a:r>
              <a:rPr lang="pl-PL" sz="1600" dirty="0" smtClean="0">
                <a:latin typeface="Century Gothic" panose="020B0502020202020204" pitchFamily="34" charset="0"/>
              </a:rPr>
              <a:t>kraju;</a:t>
            </a:r>
          </a:p>
          <a:p>
            <a:pPr marL="285750" indent="-285750" algn="just">
              <a:spcAft>
                <a:spcPts val="400"/>
              </a:spcAft>
              <a:buFont typeface="Wingdings" panose="05000000000000000000" pitchFamily="2" charset="2"/>
              <a:buChar char="v"/>
            </a:pPr>
            <a:r>
              <a:rPr lang="pl-PL" sz="1600" dirty="0" smtClean="0">
                <a:latin typeface="Century Gothic" panose="020B0502020202020204" pitchFamily="34" charset="0"/>
              </a:rPr>
              <a:t>Uwzględnianie </a:t>
            </a:r>
            <a:r>
              <a:rPr lang="pl-PL" sz="1600" dirty="0">
                <a:latin typeface="Century Gothic" panose="020B0502020202020204" pitchFamily="34" charset="0"/>
              </a:rPr>
              <a:t>uwarunkowań ochrony zabytków, w tym krajobrazu kulturowego i </a:t>
            </a:r>
            <a:r>
              <a:rPr lang="pl-PL" sz="1600" dirty="0" smtClean="0">
                <a:latin typeface="Century Gothic" panose="020B0502020202020204" pitchFamily="34" charset="0"/>
              </a:rPr>
              <a:t>dziedzictwa archeologicznego</a:t>
            </a:r>
            <a:r>
              <a:rPr lang="pl-PL" sz="1600" dirty="0">
                <a:latin typeface="Century Gothic" panose="020B0502020202020204" pitchFamily="34" charset="0"/>
              </a:rPr>
              <a:t>, łącznie z uwarunkowaniami ochrony przyrody i równowagi </a:t>
            </a:r>
            <a:r>
              <a:rPr lang="pl-PL" sz="1600" dirty="0" smtClean="0">
                <a:latin typeface="Century Gothic" panose="020B0502020202020204" pitchFamily="34" charset="0"/>
              </a:rPr>
              <a:t>ekologicznej;</a:t>
            </a:r>
          </a:p>
          <a:p>
            <a:pPr marL="285750" indent="-285750" algn="just">
              <a:spcAft>
                <a:spcPts val="400"/>
              </a:spcAft>
              <a:buFont typeface="Wingdings" panose="05000000000000000000" pitchFamily="2" charset="2"/>
              <a:buChar char="v"/>
            </a:pPr>
            <a:r>
              <a:rPr lang="pl-PL" sz="1600" dirty="0" smtClean="0">
                <a:latin typeface="Century Gothic" panose="020B0502020202020204" pitchFamily="34" charset="0"/>
              </a:rPr>
              <a:t>Zahamowanie </a:t>
            </a:r>
            <a:r>
              <a:rPr lang="pl-PL" sz="1600" dirty="0">
                <a:latin typeface="Century Gothic" panose="020B0502020202020204" pitchFamily="34" charset="0"/>
              </a:rPr>
              <a:t>procesów degradacji zabytków i doprowadzenie do poprawy stanu ich </a:t>
            </a:r>
            <a:r>
              <a:rPr lang="pl-PL" sz="1600" dirty="0" smtClean="0">
                <a:latin typeface="Century Gothic" panose="020B0502020202020204" pitchFamily="34" charset="0"/>
              </a:rPr>
              <a:t>zachowania;</a:t>
            </a:r>
          </a:p>
          <a:p>
            <a:pPr marL="285750" indent="-285750" algn="just">
              <a:spcAft>
                <a:spcPts val="400"/>
              </a:spcAft>
              <a:buFont typeface="Wingdings" panose="05000000000000000000" pitchFamily="2" charset="2"/>
              <a:buChar char="v"/>
            </a:pPr>
            <a:r>
              <a:rPr lang="pl-PL" sz="1600" dirty="0" smtClean="0">
                <a:latin typeface="Century Gothic" panose="020B0502020202020204" pitchFamily="34" charset="0"/>
              </a:rPr>
              <a:t>Wyeksponowanie </a:t>
            </a:r>
            <a:r>
              <a:rPr lang="pl-PL" sz="1600" dirty="0">
                <a:latin typeface="Century Gothic" panose="020B0502020202020204" pitchFamily="34" charset="0"/>
              </a:rPr>
              <a:t>poszczególnych zabytków oraz walorów krajobrazu </a:t>
            </a:r>
            <a:r>
              <a:rPr lang="pl-PL" sz="1600" dirty="0" smtClean="0">
                <a:latin typeface="Century Gothic" panose="020B0502020202020204" pitchFamily="34" charset="0"/>
              </a:rPr>
              <a:t>kulturowego;</a:t>
            </a:r>
          </a:p>
          <a:p>
            <a:pPr marL="285750" indent="-285750" algn="just">
              <a:spcAft>
                <a:spcPts val="400"/>
              </a:spcAft>
              <a:buFont typeface="Wingdings" panose="05000000000000000000" pitchFamily="2" charset="2"/>
              <a:buChar char="v"/>
            </a:pPr>
            <a:r>
              <a:rPr lang="pl-PL" sz="1600" dirty="0" smtClean="0">
                <a:latin typeface="Century Gothic" panose="020B0502020202020204" pitchFamily="34" charset="0"/>
              </a:rPr>
              <a:t>Podejmowanie </a:t>
            </a:r>
            <a:r>
              <a:rPr lang="pl-PL" sz="1600" dirty="0">
                <a:latin typeface="Century Gothic" panose="020B0502020202020204" pitchFamily="34" charset="0"/>
              </a:rPr>
              <a:t>działań zwiększających atrakcyjność zabytków dla potrzeb społecznych, </a:t>
            </a:r>
            <a:r>
              <a:rPr lang="pl-PL" sz="1600" dirty="0" smtClean="0">
                <a:latin typeface="Century Gothic" panose="020B0502020202020204" pitchFamily="34" charset="0"/>
              </a:rPr>
              <a:t>turystycznych i </a:t>
            </a:r>
            <a:r>
              <a:rPr lang="pl-PL" sz="1600" dirty="0">
                <a:latin typeface="Century Gothic" panose="020B0502020202020204" pitchFamily="34" charset="0"/>
              </a:rPr>
              <a:t>edukacyjnych oraz wspieranie inicjatyw sprzyjających wzrostowi środków finansowych na opiekę </a:t>
            </a:r>
            <a:r>
              <a:rPr lang="pl-PL" sz="1600" dirty="0" smtClean="0">
                <a:latin typeface="Century Gothic" panose="020B0502020202020204" pitchFamily="34" charset="0"/>
              </a:rPr>
              <a:t>nad zabytkami;</a:t>
            </a:r>
          </a:p>
          <a:p>
            <a:pPr marL="285750" indent="-285750" algn="just">
              <a:spcAft>
                <a:spcPts val="400"/>
              </a:spcAft>
              <a:buFont typeface="Wingdings" panose="05000000000000000000" pitchFamily="2" charset="2"/>
              <a:buChar char="v"/>
            </a:pPr>
            <a:r>
              <a:rPr lang="pl-PL" sz="1600" dirty="0" smtClean="0">
                <a:latin typeface="Century Gothic" panose="020B0502020202020204" pitchFamily="34" charset="0"/>
              </a:rPr>
              <a:t>Określanie </a:t>
            </a:r>
            <a:r>
              <a:rPr lang="pl-PL" sz="1600" dirty="0">
                <a:latin typeface="Century Gothic" panose="020B0502020202020204" pitchFamily="34" charset="0"/>
              </a:rPr>
              <a:t>warunków współpracy z właścicielami zabytków, eliminujących sytuacje konfliktowe </a:t>
            </a:r>
            <a:r>
              <a:rPr lang="pl-PL" sz="1600" dirty="0" smtClean="0">
                <a:latin typeface="Century Gothic" panose="020B0502020202020204" pitchFamily="34" charset="0"/>
              </a:rPr>
              <a:t>związane z </a:t>
            </a:r>
            <a:r>
              <a:rPr lang="pl-PL" sz="1600" dirty="0">
                <a:latin typeface="Century Gothic" panose="020B0502020202020204" pitchFamily="34" charset="0"/>
              </a:rPr>
              <a:t>wykorzystaniem tych </a:t>
            </a:r>
            <a:r>
              <a:rPr lang="pl-PL" sz="1600" dirty="0" smtClean="0">
                <a:latin typeface="Century Gothic" panose="020B0502020202020204" pitchFamily="34" charset="0"/>
              </a:rPr>
              <a:t>zabytków;</a:t>
            </a:r>
          </a:p>
          <a:p>
            <a:pPr marL="285750" indent="-285750" algn="just">
              <a:spcAft>
                <a:spcPts val="400"/>
              </a:spcAft>
              <a:buFont typeface="Wingdings" panose="05000000000000000000" pitchFamily="2" charset="2"/>
              <a:buChar char="v"/>
            </a:pPr>
            <a:r>
              <a:rPr lang="pl-PL" sz="1600" dirty="0" smtClean="0">
                <a:latin typeface="Century Gothic" panose="020B0502020202020204" pitchFamily="34" charset="0"/>
              </a:rPr>
              <a:t>Podejmowanie </a:t>
            </a:r>
            <a:r>
              <a:rPr lang="pl-PL" sz="1600" dirty="0">
                <a:latin typeface="Century Gothic" panose="020B0502020202020204" pitchFamily="34" charset="0"/>
              </a:rPr>
              <a:t>przedsięwzięć umożliwiających tworzenie miejsc pracy związanych z opieką </a:t>
            </a:r>
            <a:r>
              <a:rPr lang="pl-PL" sz="1600" dirty="0" smtClean="0">
                <a:latin typeface="Century Gothic" panose="020B0502020202020204" pitchFamily="34" charset="0"/>
              </a:rPr>
              <a:t>nad zabytkami</a:t>
            </a:r>
            <a:r>
              <a:rPr lang="pl-PL" sz="1600" dirty="0">
                <a:latin typeface="Century Gothic" panose="020B0502020202020204" pitchFamily="34" charset="0"/>
              </a:rPr>
              <a:t>.</a:t>
            </a:r>
          </a:p>
        </p:txBody>
      </p:sp>
      <p:pic>
        <p:nvPicPr>
          <p:cNvPr id="8" name="Obraz 7" descr="logo czb.jpg"/>
          <p:cNvPicPr>
            <a:picLocks noChangeAspect="1"/>
          </p:cNvPicPr>
          <p:nvPr/>
        </p:nvPicPr>
        <p:blipFill rotWithShape="1">
          <a:blip r:embed="rId4" cstate="print"/>
          <a:srcRect t="13661" b="18129"/>
          <a:stretch/>
        </p:blipFill>
        <p:spPr>
          <a:xfrm>
            <a:off x="8360225" y="6451231"/>
            <a:ext cx="783774" cy="420625"/>
          </a:xfrm>
          <a:prstGeom prst="rect">
            <a:avLst/>
          </a:prstGeom>
        </p:spPr>
      </p:pic>
      <p:pic>
        <p:nvPicPr>
          <p:cNvPr id="10" name="Obraz 9" descr="papier wybrany.jpg"/>
          <p:cNvPicPr>
            <a:picLocks noChangeAspect="1"/>
          </p:cNvPicPr>
          <p:nvPr/>
        </p:nvPicPr>
        <p:blipFill rotWithShape="1">
          <a:blip r:embed="rId5" cstate="print"/>
          <a:srcRect l="52996" t="86358" r="32621" b="9704"/>
          <a:stretch/>
        </p:blipFill>
        <p:spPr>
          <a:xfrm>
            <a:off x="7273611" y="6451231"/>
            <a:ext cx="1086614" cy="420625"/>
          </a:xfrm>
          <a:prstGeom prst="rect">
            <a:avLst/>
          </a:prstGeom>
        </p:spPr>
      </p:pic>
    </p:spTree>
    <p:extLst>
      <p:ext uri="{BB962C8B-B14F-4D97-AF65-F5344CB8AC3E}">
        <p14:creationId xmlns:p14="http://schemas.microsoft.com/office/powerpoint/2010/main" val="309930287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61" name="Łącznik prosty 60"/>
          <p:cNvCxnSpPr/>
          <p:nvPr/>
        </p:nvCxnSpPr>
        <p:spPr>
          <a:xfrm>
            <a:off x="360479" y="2253356"/>
            <a:ext cx="0" cy="180000"/>
          </a:xfrm>
          <a:prstGeom prst="line">
            <a:avLst/>
          </a:prstGeom>
          <a:ln w="76200">
            <a:solidFill>
              <a:srgbClr val="663300"/>
            </a:solidFill>
          </a:ln>
        </p:spPr>
        <p:style>
          <a:lnRef idx="1">
            <a:schemeClr val="accent1"/>
          </a:lnRef>
          <a:fillRef idx="0">
            <a:schemeClr val="accent1"/>
          </a:fillRef>
          <a:effectRef idx="0">
            <a:schemeClr val="accent1"/>
          </a:effectRef>
          <a:fontRef idx="minor">
            <a:schemeClr val="tx1"/>
          </a:fontRef>
        </p:style>
      </p:cxnSp>
      <p:grpSp>
        <p:nvGrpSpPr>
          <p:cNvPr id="53" name="Grupa 52"/>
          <p:cNvGrpSpPr/>
          <p:nvPr/>
        </p:nvGrpSpPr>
        <p:grpSpPr>
          <a:xfrm>
            <a:off x="0" y="-7383"/>
            <a:ext cx="9144002" cy="411126"/>
            <a:chOff x="0" y="-7383"/>
            <a:chExt cx="9144002" cy="948076"/>
          </a:xfrm>
        </p:grpSpPr>
        <p:sp>
          <p:nvSpPr>
            <p:cNvPr id="54" name="Prostokąt 53"/>
            <p:cNvSpPr/>
            <p:nvPr/>
          </p:nvSpPr>
          <p:spPr>
            <a:xfrm>
              <a:off x="1" y="823640"/>
              <a:ext cx="9144001" cy="117053"/>
            </a:xfrm>
            <a:prstGeom prst="rect">
              <a:avLst/>
            </a:prstGeom>
            <a:solidFill>
              <a:srgbClr val="6633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white"/>
                </a:solidFill>
                <a:effectLst/>
                <a:uLnTx/>
                <a:uFillTx/>
                <a:latin typeface="Calibri"/>
                <a:ea typeface="+mn-ea"/>
                <a:cs typeface="+mn-cs"/>
              </a:endParaRPr>
            </a:p>
          </p:txBody>
        </p:sp>
        <p:sp>
          <p:nvSpPr>
            <p:cNvPr id="55" name="Prostokąt 54"/>
            <p:cNvSpPr/>
            <p:nvPr/>
          </p:nvSpPr>
          <p:spPr>
            <a:xfrm>
              <a:off x="0" y="-7383"/>
              <a:ext cx="9144000" cy="832883"/>
            </a:xfrm>
            <a:prstGeom prst="rect">
              <a:avLst/>
            </a:prstGeom>
            <a:solidFill>
              <a:srgbClr val="542A00">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37" name="Prostokąt 36"/>
          <p:cNvSpPr/>
          <p:nvPr/>
        </p:nvSpPr>
        <p:spPr>
          <a:xfrm>
            <a:off x="2" y="-17920"/>
            <a:ext cx="9144000" cy="36933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l-PL" sz="1800" b="1" i="0" u="none" strike="noStrike" kern="1200" cap="none" spc="0" normalizeH="0" baseline="0" noProof="0" dirty="0" smtClean="0">
                <a:ln>
                  <a:noFill/>
                </a:ln>
                <a:solidFill>
                  <a:prstClr val="white"/>
                </a:solidFill>
                <a:effectLst/>
                <a:uLnTx/>
                <a:uFillTx/>
                <a:latin typeface="Century Gothic" panose="020B0502020202020204" pitchFamily="34" charset="0"/>
                <a:ea typeface="+mn-ea"/>
                <a:cs typeface="+mn-cs"/>
              </a:rPr>
              <a:t>HARMONOGRAM PRAC</a:t>
            </a:r>
            <a:endParaRPr kumimoji="0" lang="pl-PL"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1" name="Prostokąt 10"/>
          <p:cNvSpPr/>
          <p:nvPr/>
        </p:nvSpPr>
        <p:spPr>
          <a:xfrm rot="2532385">
            <a:off x="285312" y="1009655"/>
            <a:ext cx="144000" cy="144000"/>
          </a:xfrm>
          <a:prstGeom prst="rect">
            <a:avLst/>
          </a:prstGeom>
          <a:solidFill>
            <a:srgbClr val="00B0F0"/>
          </a:solidFill>
          <a:ln w="38100">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14" name="Łącznik prosty 13"/>
          <p:cNvCxnSpPr/>
          <p:nvPr/>
        </p:nvCxnSpPr>
        <p:spPr>
          <a:xfrm>
            <a:off x="360479" y="1177031"/>
            <a:ext cx="0" cy="180000"/>
          </a:xfrm>
          <a:prstGeom prst="line">
            <a:avLst/>
          </a:prstGeom>
          <a:ln w="76200">
            <a:solidFill>
              <a:srgbClr val="663300"/>
            </a:solidFill>
          </a:ln>
        </p:spPr>
        <p:style>
          <a:lnRef idx="1">
            <a:schemeClr val="accent1"/>
          </a:lnRef>
          <a:fillRef idx="0">
            <a:schemeClr val="accent1"/>
          </a:fillRef>
          <a:effectRef idx="0">
            <a:schemeClr val="accent1"/>
          </a:effectRef>
          <a:fontRef idx="minor">
            <a:schemeClr val="tx1"/>
          </a:fontRef>
        </p:style>
      </p:cxnSp>
      <p:sp>
        <p:nvSpPr>
          <p:cNvPr id="15" name="Prostokąt 14"/>
          <p:cNvSpPr/>
          <p:nvPr/>
        </p:nvSpPr>
        <p:spPr>
          <a:xfrm rot="2532385">
            <a:off x="285312" y="1381130"/>
            <a:ext cx="144000" cy="144000"/>
          </a:xfrm>
          <a:prstGeom prst="rect">
            <a:avLst/>
          </a:prstGeom>
          <a:solidFill>
            <a:srgbClr val="00B0F0"/>
          </a:solidFill>
          <a:ln w="38100">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16" name="Łącznik prosty 15"/>
          <p:cNvCxnSpPr/>
          <p:nvPr/>
        </p:nvCxnSpPr>
        <p:spPr>
          <a:xfrm>
            <a:off x="360479" y="1548506"/>
            <a:ext cx="0" cy="180000"/>
          </a:xfrm>
          <a:prstGeom prst="line">
            <a:avLst/>
          </a:prstGeom>
          <a:ln w="76200">
            <a:solidFill>
              <a:srgbClr val="663300"/>
            </a:solidFill>
          </a:ln>
        </p:spPr>
        <p:style>
          <a:lnRef idx="1">
            <a:schemeClr val="accent1"/>
          </a:lnRef>
          <a:fillRef idx="0">
            <a:schemeClr val="accent1"/>
          </a:fillRef>
          <a:effectRef idx="0">
            <a:schemeClr val="accent1"/>
          </a:effectRef>
          <a:fontRef idx="minor">
            <a:schemeClr val="tx1"/>
          </a:fontRef>
        </p:style>
      </p:cxnSp>
      <p:sp>
        <p:nvSpPr>
          <p:cNvPr id="17" name="Prostokąt 16"/>
          <p:cNvSpPr/>
          <p:nvPr/>
        </p:nvSpPr>
        <p:spPr>
          <a:xfrm rot="2532385">
            <a:off x="294837" y="1733555"/>
            <a:ext cx="144000" cy="144000"/>
          </a:xfrm>
          <a:prstGeom prst="rect">
            <a:avLst/>
          </a:prstGeom>
          <a:solidFill>
            <a:srgbClr val="00B0F0"/>
          </a:solidFill>
          <a:ln w="38100">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Prostokąt 18"/>
          <p:cNvSpPr/>
          <p:nvPr/>
        </p:nvSpPr>
        <p:spPr>
          <a:xfrm rot="2532385">
            <a:off x="285312" y="2095505"/>
            <a:ext cx="144000" cy="144000"/>
          </a:xfrm>
          <a:prstGeom prst="rect">
            <a:avLst/>
          </a:prstGeom>
          <a:solidFill>
            <a:srgbClr val="00B0F0"/>
          </a:solidFill>
          <a:ln w="38100">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20" name="Łącznik prosty 19"/>
          <p:cNvCxnSpPr/>
          <p:nvPr/>
        </p:nvCxnSpPr>
        <p:spPr>
          <a:xfrm>
            <a:off x="360479" y="1881881"/>
            <a:ext cx="0" cy="216000"/>
          </a:xfrm>
          <a:prstGeom prst="line">
            <a:avLst/>
          </a:prstGeom>
          <a:ln w="76200">
            <a:solidFill>
              <a:srgbClr val="663300"/>
            </a:solidFill>
          </a:ln>
        </p:spPr>
        <p:style>
          <a:lnRef idx="1">
            <a:schemeClr val="accent1"/>
          </a:lnRef>
          <a:fillRef idx="0">
            <a:schemeClr val="accent1"/>
          </a:fillRef>
          <a:effectRef idx="0">
            <a:schemeClr val="accent1"/>
          </a:effectRef>
          <a:fontRef idx="minor">
            <a:schemeClr val="tx1"/>
          </a:fontRef>
        </p:style>
      </p:cxnSp>
      <p:sp>
        <p:nvSpPr>
          <p:cNvPr id="21" name="Prostokąt 20"/>
          <p:cNvSpPr/>
          <p:nvPr/>
        </p:nvSpPr>
        <p:spPr>
          <a:xfrm rot="2532385">
            <a:off x="285312" y="2457455"/>
            <a:ext cx="144000" cy="144000"/>
          </a:xfrm>
          <a:prstGeom prst="rect">
            <a:avLst/>
          </a:prstGeom>
          <a:solidFill>
            <a:srgbClr val="00B0F0"/>
          </a:solidFill>
          <a:ln w="38100">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22" name="Łącznik prosty 21"/>
          <p:cNvCxnSpPr/>
          <p:nvPr/>
        </p:nvCxnSpPr>
        <p:spPr>
          <a:xfrm>
            <a:off x="370004" y="3320156"/>
            <a:ext cx="0" cy="216000"/>
          </a:xfrm>
          <a:prstGeom prst="line">
            <a:avLst/>
          </a:prstGeom>
          <a:ln w="76200">
            <a:solidFill>
              <a:srgbClr val="663300"/>
            </a:solidFill>
          </a:ln>
        </p:spPr>
        <p:style>
          <a:lnRef idx="1">
            <a:schemeClr val="accent1"/>
          </a:lnRef>
          <a:fillRef idx="0">
            <a:schemeClr val="accent1"/>
          </a:fillRef>
          <a:effectRef idx="0">
            <a:schemeClr val="accent1"/>
          </a:effectRef>
          <a:fontRef idx="minor">
            <a:schemeClr val="tx1"/>
          </a:fontRef>
        </p:style>
      </p:cxnSp>
      <p:sp>
        <p:nvSpPr>
          <p:cNvPr id="23" name="Prostokąt 22"/>
          <p:cNvSpPr/>
          <p:nvPr/>
        </p:nvSpPr>
        <p:spPr>
          <a:xfrm rot="2532385">
            <a:off x="285312" y="2819405"/>
            <a:ext cx="144000" cy="144000"/>
          </a:xfrm>
          <a:prstGeom prst="rect">
            <a:avLst/>
          </a:prstGeom>
          <a:solidFill>
            <a:srgbClr val="00B0F0"/>
          </a:solidFill>
          <a:ln w="38100">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white"/>
              </a:solidFill>
              <a:effectLst/>
              <a:uLnTx/>
              <a:uFillTx/>
              <a:latin typeface="Calibri"/>
              <a:ea typeface="+mn-ea"/>
              <a:cs typeface="+mn-cs"/>
            </a:endParaRPr>
          </a:p>
        </p:txBody>
      </p:sp>
      <p:sp>
        <p:nvSpPr>
          <p:cNvPr id="25" name="Prostokąt 24"/>
          <p:cNvSpPr/>
          <p:nvPr/>
        </p:nvSpPr>
        <p:spPr>
          <a:xfrm rot="2532385">
            <a:off x="294837" y="3190880"/>
            <a:ext cx="144000" cy="144000"/>
          </a:xfrm>
          <a:prstGeom prst="rect">
            <a:avLst/>
          </a:prstGeom>
          <a:solidFill>
            <a:srgbClr val="00B0F0"/>
          </a:solidFill>
          <a:ln w="38100">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26" name="Łącznik prosty 25"/>
          <p:cNvCxnSpPr/>
          <p:nvPr/>
        </p:nvCxnSpPr>
        <p:spPr>
          <a:xfrm>
            <a:off x="369791" y="3722609"/>
            <a:ext cx="0" cy="216000"/>
          </a:xfrm>
          <a:prstGeom prst="line">
            <a:avLst/>
          </a:prstGeom>
          <a:ln w="76200">
            <a:solidFill>
              <a:srgbClr val="663300"/>
            </a:solidFill>
          </a:ln>
        </p:spPr>
        <p:style>
          <a:lnRef idx="1">
            <a:schemeClr val="accent1"/>
          </a:lnRef>
          <a:fillRef idx="0">
            <a:schemeClr val="accent1"/>
          </a:fillRef>
          <a:effectRef idx="0">
            <a:schemeClr val="accent1"/>
          </a:effectRef>
          <a:fontRef idx="minor">
            <a:schemeClr val="tx1"/>
          </a:fontRef>
        </p:style>
      </p:cxnSp>
      <p:sp>
        <p:nvSpPr>
          <p:cNvPr id="27" name="Prostokąt 26"/>
          <p:cNvSpPr/>
          <p:nvPr/>
        </p:nvSpPr>
        <p:spPr>
          <a:xfrm rot="2532385">
            <a:off x="294837" y="3552830"/>
            <a:ext cx="144000" cy="144000"/>
          </a:xfrm>
          <a:prstGeom prst="rect">
            <a:avLst/>
          </a:prstGeom>
          <a:solidFill>
            <a:srgbClr val="00B0F0"/>
          </a:solidFill>
          <a:ln w="38100">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28" name="Łącznik prosty 27"/>
          <p:cNvCxnSpPr/>
          <p:nvPr/>
        </p:nvCxnSpPr>
        <p:spPr>
          <a:xfrm>
            <a:off x="376141" y="4115499"/>
            <a:ext cx="0" cy="405734"/>
          </a:xfrm>
          <a:prstGeom prst="line">
            <a:avLst/>
          </a:prstGeom>
          <a:ln w="76200">
            <a:solidFill>
              <a:srgbClr val="663300"/>
            </a:solidFill>
          </a:ln>
        </p:spPr>
        <p:style>
          <a:lnRef idx="1">
            <a:schemeClr val="accent1"/>
          </a:lnRef>
          <a:fillRef idx="0">
            <a:schemeClr val="accent1"/>
          </a:fillRef>
          <a:effectRef idx="0">
            <a:schemeClr val="accent1"/>
          </a:effectRef>
          <a:fontRef idx="minor">
            <a:schemeClr val="tx1"/>
          </a:fontRef>
        </p:style>
      </p:cxnSp>
      <p:sp>
        <p:nvSpPr>
          <p:cNvPr id="9" name="pole tekstowe 8"/>
          <p:cNvSpPr txBox="1"/>
          <p:nvPr/>
        </p:nvSpPr>
        <p:spPr>
          <a:xfrm>
            <a:off x="598603" y="949706"/>
            <a:ext cx="8340981" cy="276999"/>
          </a:xfrm>
          <a:prstGeom prst="rect">
            <a:avLst/>
          </a:prstGeom>
          <a:noFill/>
          <a:ln w="19050">
            <a:solidFill>
              <a:srgbClr val="6633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1200" b="1" i="0" u="none"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rPr>
              <a:t>Uchwała Zarządu Województwa Łódzkiego o przystąpieniu do opracowania </a:t>
            </a:r>
            <a:r>
              <a:rPr kumimoji="0" lang="pl-PL" sz="1200" b="1" i="0" u="none" strike="noStrike" kern="1200" cap="none" spc="0" normalizeH="0" baseline="0" noProof="0" dirty="0" err="1" smtClean="0">
                <a:ln>
                  <a:noFill/>
                </a:ln>
                <a:solidFill>
                  <a:prstClr val="black"/>
                </a:solidFill>
                <a:effectLst/>
                <a:uLnTx/>
                <a:uFillTx/>
                <a:latin typeface="Century Gothic" panose="020B0502020202020204" pitchFamily="34" charset="0"/>
                <a:ea typeface="+mn-ea"/>
                <a:cs typeface="+mn-cs"/>
              </a:rPr>
              <a:t>WPOnZ</a:t>
            </a:r>
            <a:r>
              <a:rPr kumimoji="0" lang="pl-PL" sz="1200" b="1" i="0" u="none"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rPr>
              <a:t> 2024-2027</a:t>
            </a:r>
            <a:endParaRPr kumimoji="0" lang="pl-PL" sz="1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2" name="pole tekstowe 31"/>
          <p:cNvSpPr txBox="1"/>
          <p:nvPr/>
        </p:nvSpPr>
        <p:spPr>
          <a:xfrm>
            <a:off x="605209" y="1325413"/>
            <a:ext cx="8334375" cy="276999"/>
          </a:xfrm>
          <a:prstGeom prst="rect">
            <a:avLst/>
          </a:prstGeom>
          <a:noFill/>
          <a:ln w="19050">
            <a:solidFill>
              <a:srgbClr val="6633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1200" b="1" i="0" u="none"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rPr>
              <a:t>Powołanie Komisji ds. </a:t>
            </a:r>
            <a:r>
              <a:rPr kumimoji="0" lang="pl-PL" sz="1200" b="1" i="0" u="none" strike="noStrike" kern="1200" cap="none" spc="0" normalizeH="0" baseline="0" noProof="0" dirty="0" err="1" smtClean="0">
                <a:ln>
                  <a:noFill/>
                </a:ln>
                <a:solidFill>
                  <a:prstClr val="black"/>
                </a:solidFill>
                <a:effectLst/>
                <a:uLnTx/>
                <a:uFillTx/>
                <a:latin typeface="Century Gothic" panose="020B0502020202020204" pitchFamily="34" charset="0"/>
                <a:ea typeface="+mn-ea"/>
                <a:cs typeface="+mn-cs"/>
              </a:rPr>
              <a:t>WPOnZ</a:t>
            </a:r>
            <a:endParaRPr kumimoji="0" lang="pl-PL" sz="1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3" name="pole tekstowe 32"/>
          <p:cNvSpPr txBox="1"/>
          <p:nvPr/>
        </p:nvSpPr>
        <p:spPr>
          <a:xfrm>
            <a:off x="605209" y="1687363"/>
            <a:ext cx="8334375" cy="276999"/>
          </a:xfrm>
          <a:prstGeom prst="rect">
            <a:avLst/>
          </a:prstGeom>
          <a:noFill/>
          <a:ln w="19050">
            <a:solidFill>
              <a:srgbClr val="6633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1200" b="1" i="0" u="none"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rPr>
              <a:t>Opracowanie założeń do </a:t>
            </a:r>
            <a:r>
              <a:rPr kumimoji="0" lang="pl-PL" sz="1200" b="1" i="0" u="none" strike="noStrike" kern="1200" cap="none" spc="0" normalizeH="0" baseline="0" noProof="0" dirty="0" err="1" smtClean="0">
                <a:ln>
                  <a:noFill/>
                </a:ln>
                <a:solidFill>
                  <a:prstClr val="black"/>
                </a:solidFill>
                <a:effectLst/>
                <a:uLnTx/>
                <a:uFillTx/>
                <a:latin typeface="Century Gothic" panose="020B0502020202020204" pitchFamily="34" charset="0"/>
                <a:ea typeface="+mn-ea"/>
                <a:cs typeface="+mn-cs"/>
              </a:rPr>
              <a:t>WPOnZ</a:t>
            </a:r>
            <a:endParaRPr kumimoji="0" lang="pl-PL" sz="1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4" name="pole tekstowe 33"/>
          <p:cNvSpPr txBox="1"/>
          <p:nvPr/>
        </p:nvSpPr>
        <p:spPr>
          <a:xfrm>
            <a:off x="605209" y="2048252"/>
            <a:ext cx="8334375" cy="276999"/>
          </a:xfrm>
          <a:prstGeom prst="rect">
            <a:avLst/>
          </a:prstGeom>
          <a:noFill/>
          <a:ln w="19050">
            <a:solidFill>
              <a:srgbClr val="6633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1200" b="1" i="0" u="none"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rPr>
              <a:t>Zbieranie i analiza materiałów źródłowych</a:t>
            </a:r>
            <a:endParaRPr kumimoji="0" lang="pl-PL" sz="1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5" name="pole tekstowe 34"/>
          <p:cNvSpPr txBox="1"/>
          <p:nvPr/>
        </p:nvSpPr>
        <p:spPr>
          <a:xfrm>
            <a:off x="605209" y="2418165"/>
            <a:ext cx="8334375" cy="276999"/>
          </a:xfrm>
          <a:prstGeom prst="rect">
            <a:avLst/>
          </a:prstGeom>
          <a:noFill/>
          <a:ln w="19050">
            <a:solidFill>
              <a:srgbClr val="6633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1200" b="1"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t>Opracowanie projektu do WPOnZ po konsultacjach z Komisją</a:t>
            </a:r>
            <a:endParaRPr kumimoji="0" lang="pl-PL" sz="1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6" name="pole tekstowe 35"/>
          <p:cNvSpPr txBox="1"/>
          <p:nvPr/>
        </p:nvSpPr>
        <p:spPr>
          <a:xfrm>
            <a:off x="605209" y="2780115"/>
            <a:ext cx="8334375" cy="276999"/>
          </a:xfrm>
          <a:prstGeom prst="rect">
            <a:avLst/>
          </a:prstGeom>
          <a:noFill/>
          <a:ln w="19050">
            <a:solidFill>
              <a:srgbClr val="6633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1200" b="1"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t>Konsultacje projektu WPOnZ z departamentami Urzędu Marszałkowskiego Województwa Łódzkiego</a:t>
            </a:r>
            <a:endParaRPr kumimoji="0" lang="pl-PL" sz="1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8" name="pole tekstowe 37"/>
          <p:cNvSpPr txBox="1"/>
          <p:nvPr/>
        </p:nvSpPr>
        <p:spPr>
          <a:xfrm>
            <a:off x="605209" y="3135084"/>
            <a:ext cx="8334375" cy="276999"/>
          </a:xfrm>
          <a:prstGeom prst="rect">
            <a:avLst/>
          </a:prstGeom>
          <a:noFill/>
          <a:ln w="19050">
            <a:solidFill>
              <a:srgbClr val="6633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1200" b="1"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t>Opracowanie ostatecznej wersji projektu WPOnZ z uwzględnieniem uwag i wniosków</a:t>
            </a:r>
            <a:endParaRPr kumimoji="0" lang="pl-PL" sz="1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9" name="pole tekstowe 38"/>
          <p:cNvSpPr txBox="1"/>
          <p:nvPr/>
        </p:nvSpPr>
        <p:spPr>
          <a:xfrm>
            <a:off x="605209" y="3486914"/>
            <a:ext cx="8334375" cy="276999"/>
          </a:xfrm>
          <a:prstGeom prst="rect">
            <a:avLst/>
          </a:prstGeom>
          <a:noFill/>
          <a:ln w="19050">
            <a:solidFill>
              <a:srgbClr val="6633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1200" b="1"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t>Zaopiniowanie projektu WPOnZ przez Komisję</a:t>
            </a:r>
            <a:endParaRPr kumimoji="0" lang="pl-PL" sz="1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40" name="pole tekstowe 39"/>
          <p:cNvSpPr txBox="1"/>
          <p:nvPr/>
        </p:nvSpPr>
        <p:spPr>
          <a:xfrm>
            <a:off x="604736" y="3827181"/>
            <a:ext cx="8334375" cy="461665"/>
          </a:xfrm>
          <a:prstGeom prst="rect">
            <a:avLst/>
          </a:prstGeom>
          <a:noFill/>
          <a:ln w="19050">
            <a:solidFill>
              <a:srgbClr val="663300"/>
            </a:solidFill>
          </a:ln>
        </p:spPr>
        <p:txBody>
          <a:bodyPr wrap="square" rtlCol="0">
            <a:spAutoFit/>
          </a:bodyPr>
          <a:lstStyle/>
          <a:p>
            <a:pPr>
              <a:defRPr/>
            </a:pPr>
            <a:r>
              <a:rPr kumimoji="0" lang="pl-PL" sz="1200" b="1" i="1"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Akceptacja projektu </a:t>
            </a:r>
            <a:r>
              <a:rPr kumimoji="0" lang="pl-PL" sz="1200" b="1" i="1"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WPOnZ</a:t>
            </a:r>
            <a:r>
              <a:rPr kumimoji="0" lang="pl-PL" sz="1200" b="1" i="1"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przez Zarząd WŁ w drodze uchwały </a:t>
            </a:r>
            <a:r>
              <a:rPr kumimoji="0" lang="pl-PL" sz="1200" b="1" i="1" u="none"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rPr>
              <a:t>(</a:t>
            </a:r>
            <a:r>
              <a:rPr lang="pl-PL" sz="1200" b="1" i="1" dirty="0" smtClean="0">
                <a:solidFill>
                  <a:prstClr val="black"/>
                </a:solidFill>
                <a:latin typeface="Century Gothic" panose="020B0502020202020204" pitchFamily="34" charset="0"/>
              </a:rPr>
              <a:t>Nr </a:t>
            </a:r>
            <a:r>
              <a:rPr lang="pl-PL" sz="1200" b="1" i="1" dirty="0">
                <a:solidFill>
                  <a:prstClr val="black"/>
                </a:solidFill>
                <a:latin typeface="Century Gothic" panose="020B0502020202020204" pitchFamily="34" charset="0"/>
              </a:rPr>
              <a:t>0710/24 z dnia 5.06.2024 r</a:t>
            </a:r>
            <a:r>
              <a:rPr lang="pl-PL" sz="1200" b="1" i="1" dirty="0" smtClean="0">
                <a:solidFill>
                  <a:prstClr val="black"/>
                </a:solidFill>
                <a:latin typeface="Century Gothic" panose="020B0502020202020204" pitchFamily="34" charset="0"/>
              </a:rPr>
              <a:t>.) </a:t>
            </a:r>
            <a:r>
              <a:rPr kumimoji="0" lang="pl-PL" sz="1200" b="1" i="1" u="none"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rPr>
              <a:t>celem </a:t>
            </a:r>
            <a:r>
              <a:rPr kumimoji="0" lang="pl-PL" sz="1200" b="1" i="1"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przedłożenia projektu do zaopiniowania Łódzkiemu Wojewódzkiemu Konserwatorowi </a:t>
            </a:r>
            <a:r>
              <a:rPr lang="pl-PL" sz="1200" b="1" i="1" dirty="0" smtClean="0">
                <a:solidFill>
                  <a:prstClr val="black"/>
                </a:solidFill>
                <a:latin typeface="Century Gothic" panose="020B0502020202020204" pitchFamily="34" charset="0"/>
              </a:rPr>
              <a:t>Zabytków</a:t>
            </a:r>
            <a:endParaRPr kumimoji="0" lang="pl-PL" sz="1200" b="1" i="1"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43" name="pole tekstowe 42"/>
          <p:cNvSpPr txBox="1"/>
          <p:nvPr/>
        </p:nvSpPr>
        <p:spPr>
          <a:xfrm>
            <a:off x="604739" y="4348218"/>
            <a:ext cx="8334375" cy="461665"/>
          </a:xfrm>
          <a:prstGeom prst="rect">
            <a:avLst/>
          </a:prstGeom>
          <a:noFill/>
          <a:ln w="19050">
            <a:solidFill>
              <a:srgbClr val="6633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1200" b="1" i="1"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Zaopiniowanie przyjętego przez Zarząd WŁ projektu </a:t>
            </a:r>
            <a:r>
              <a:rPr kumimoji="0" lang="pl-PL" sz="1200" b="1" i="1"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WPOnZ</a:t>
            </a:r>
            <a:r>
              <a:rPr kumimoji="0" lang="pl-PL" sz="1200" b="1" i="1"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przez Łódzkiego Wojewódzkiego Konserwatora Zabytków</a:t>
            </a:r>
          </a:p>
        </p:txBody>
      </p:sp>
      <p:sp>
        <p:nvSpPr>
          <p:cNvPr id="44" name="pole tekstowe 43"/>
          <p:cNvSpPr txBox="1"/>
          <p:nvPr/>
        </p:nvSpPr>
        <p:spPr>
          <a:xfrm>
            <a:off x="604738" y="4864734"/>
            <a:ext cx="8334375" cy="276999"/>
          </a:xfrm>
          <a:prstGeom prst="rect">
            <a:avLst/>
          </a:prstGeom>
          <a:noFill/>
          <a:ln w="19050">
            <a:solidFill>
              <a:srgbClr val="6633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1200" b="1" i="1" u="none"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rPr>
              <a:t>Akceptacja </a:t>
            </a:r>
            <a:r>
              <a:rPr kumimoji="0" lang="pl-PL" sz="1200" b="1" i="1" u="none" strike="noStrike" kern="1200" cap="none" spc="0" normalizeH="0" baseline="0" noProof="0" dirty="0" err="1" smtClean="0">
                <a:ln>
                  <a:noFill/>
                </a:ln>
                <a:solidFill>
                  <a:prstClr val="black"/>
                </a:solidFill>
                <a:effectLst/>
                <a:uLnTx/>
                <a:uFillTx/>
                <a:latin typeface="Century Gothic" panose="020B0502020202020204" pitchFamily="34" charset="0"/>
                <a:ea typeface="+mn-ea"/>
                <a:cs typeface="+mn-cs"/>
              </a:rPr>
              <a:t>WPOnZ</a:t>
            </a:r>
            <a:r>
              <a:rPr kumimoji="0" lang="pl-PL" sz="1200" b="1" i="1" u="none"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rPr>
              <a:t> przez Zarząd WŁ w drodze uchwały przedkładającej projekt Sejmikowi WŁ</a:t>
            </a:r>
            <a:endParaRPr kumimoji="0" lang="pl-PL" sz="1200" b="1" i="1"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45" name="pole tekstowe 44"/>
          <p:cNvSpPr txBox="1"/>
          <p:nvPr/>
        </p:nvSpPr>
        <p:spPr>
          <a:xfrm>
            <a:off x="604738" y="5226684"/>
            <a:ext cx="8334375" cy="276999"/>
          </a:xfrm>
          <a:prstGeom prst="rect">
            <a:avLst/>
          </a:prstGeom>
          <a:noFill/>
          <a:ln w="19050">
            <a:solidFill>
              <a:srgbClr val="6633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1200" b="1" i="1" u="none" strike="noStrike" kern="1200" cap="none" spc="0" normalizeH="0" baseline="0" noProof="0" dirty="0">
                <a:ln>
                  <a:noFill/>
                </a:ln>
                <a:effectLst/>
                <a:uLnTx/>
                <a:uFillTx/>
                <a:latin typeface="Century Gothic" panose="020B0502020202020204" pitchFamily="34" charset="0"/>
              </a:rPr>
              <a:t>Prezentacja projektu </a:t>
            </a:r>
            <a:r>
              <a:rPr kumimoji="0" lang="pl-PL" sz="1200" b="1" i="1" u="none" strike="noStrike" kern="1200" cap="none" spc="0" normalizeH="0" baseline="0" noProof="0" dirty="0" err="1">
                <a:ln>
                  <a:noFill/>
                </a:ln>
                <a:effectLst/>
                <a:uLnTx/>
                <a:uFillTx/>
                <a:latin typeface="Century Gothic" panose="020B0502020202020204" pitchFamily="34" charset="0"/>
              </a:rPr>
              <a:t>WPOnZ</a:t>
            </a:r>
            <a:r>
              <a:rPr kumimoji="0" lang="pl-PL" sz="1200" b="1" i="1" u="none" strike="noStrike" kern="1200" cap="none" spc="0" normalizeH="0" baseline="0" noProof="0" dirty="0">
                <a:ln>
                  <a:noFill/>
                </a:ln>
                <a:effectLst/>
                <a:uLnTx/>
                <a:uFillTx/>
                <a:latin typeface="Century Gothic" panose="020B0502020202020204" pitchFamily="34" charset="0"/>
              </a:rPr>
              <a:t> podczas </a:t>
            </a:r>
            <a:r>
              <a:rPr lang="pl-PL" sz="1200" b="1" i="1" dirty="0">
                <a:latin typeface="Century Gothic" panose="020B0502020202020204" pitchFamily="34" charset="0"/>
              </a:rPr>
              <a:t>posiedzenia Sejmiku WŁ</a:t>
            </a:r>
          </a:p>
        </p:txBody>
      </p:sp>
      <p:sp>
        <p:nvSpPr>
          <p:cNvPr id="46" name="pole tekstowe 45"/>
          <p:cNvSpPr txBox="1"/>
          <p:nvPr/>
        </p:nvSpPr>
        <p:spPr>
          <a:xfrm>
            <a:off x="604738" y="5579109"/>
            <a:ext cx="8334375" cy="276999"/>
          </a:xfrm>
          <a:prstGeom prst="rect">
            <a:avLst/>
          </a:prstGeom>
          <a:noFill/>
          <a:ln w="19050">
            <a:solidFill>
              <a:srgbClr val="6633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1200" b="1" i="1" u="none" strike="noStrike" kern="1200" cap="none" spc="0" normalizeH="0" baseline="0" noProof="0" dirty="0" smtClean="0">
                <a:ln>
                  <a:noFill/>
                </a:ln>
                <a:effectLst/>
                <a:uLnTx/>
                <a:uFillTx/>
                <a:latin typeface="Century Gothic" panose="020B0502020202020204" pitchFamily="34" charset="0"/>
                <a:ea typeface="+mn-ea"/>
                <a:cs typeface="+mn-cs"/>
              </a:rPr>
              <a:t>Uchwalenie </a:t>
            </a:r>
            <a:r>
              <a:rPr kumimoji="0" lang="pl-PL" sz="1200" b="1" i="1" u="none" strike="noStrike" kern="1200" cap="none" spc="0" normalizeH="0" baseline="0" noProof="0" dirty="0" err="1" smtClean="0">
                <a:ln>
                  <a:noFill/>
                </a:ln>
                <a:effectLst/>
                <a:uLnTx/>
                <a:uFillTx/>
                <a:latin typeface="Century Gothic" panose="020B0502020202020204" pitchFamily="34" charset="0"/>
                <a:ea typeface="+mn-ea"/>
                <a:cs typeface="+mn-cs"/>
              </a:rPr>
              <a:t>WPOnZ</a:t>
            </a:r>
            <a:r>
              <a:rPr kumimoji="0" lang="pl-PL" sz="1200" b="1" i="1" u="none" strike="noStrike" kern="1200" cap="none" spc="0" normalizeH="0" baseline="0" noProof="0" dirty="0" smtClean="0">
                <a:ln>
                  <a:noFill/>
                </a:ln>
                <a:effectLst/>
                <a:uLnTx/>
                <a:uFillTx/>
                <a:latin typeface="Century Gothic" panose="020B0502020202020204" pitchFamily="34" charset="0"/>
                <a:ea typeface="+mn-ea"/>
                <a:cs typeface="+mn-cs"/>
              </a:rPr>
              <a:t> przez Sejmik WŁ</a:t>
            </a:r>
            <a:endParaRPr kumimoji="0" lang="pl-PL" sz="1200" b="1" i="1" u="none" strike="noStrike" kern="1200" cap="none" spc="0" normalizeH="0" baseline="0" noProof="0" dirty="0">
              <a:ln>
                <a:noFill/>
              </a:ln>
              <a:effectLst/>
              <a:uLnTx/>
              <a:uFillTx/>
              <a:latin typeface="Century Gothic" panose="020B0502020202020204" pitchFamily="34" charset="0"/>
              <a:ea typeface="+mn-ea"/>
              <a:cs typeface="+mn-cs"/>
            </a:endParaRPr>
          </a:p>
        </p:txBody>
      </p:sp>
      <p:sp>
        <p:nvSpPr>
          <p:cNvPr id="50" name="Prostokąt 49"/>
          <p:cNvSpPr/>
          <p:nvPr/>
        </p:nvSpPr>
        <p:spPr>
          <a:xfrm rot="2532385">
            <a:off x="300974" y="3957648"/>
            <a:ext cx="144000" cy="144000"/>
          </a:xfrm>
          <a:prstGeom prst="rect">
            <a:avLst/>
          </a:prstGeom>
          <a:solidFill>
            <a:srgbClr val="00B0F0"/>
          </a:solidFill>
          <a:ln w="38100">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white"/>
              </a:solidFill>
              <a:effectLst/>
              <a:uLnTx/>
              <a:uFillTx/>
              <a:latin typeface="Calibri"/>
              <a:ea typeface="+mn-ea"/>
              <a:cs typeface="+mn-cs"/>
            </a:endParaRPr>
          </a:p>
        </p:txBody>
      </p:sp>
      <p:sp>
        <p:nvSpPr>
          <p:cNvPr id="52" name="Prostokąt 51"/>
          <p:cNvSpPr/>
          <p:nvPr/>
        </p:nvSpPr>
        <p:spPr>
          <a:xfrm rot="2532385">
            <a:off x="310759" y="4529067"/>
            <a:ext cx="144000" cy="144000"/>
          </a:xfrm>
          <a:prstGeom prst="rect">
            <a:avLst/>
          </a:prstGeom>
          <a:solidFill>
            <a:srgbClr val="00B0F0"/>
          </a:solidFill>
          <a:ln w="38100">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white"/>
              </a:solidFill>
              <a:effectLst/>
              <a:uLnTx/>
              <a:uFillTx/>
              <a:latin typeface="Calibri"/>
              <a:ea typeface="+mn-ea"/>
              <a:cs typeface="+mn-cs"/>
            </a:endParaRPr>
          </a:p>
        </p:txBody>
      </p:sp>
      <p:sp>
        <p:nvSpPr>
          <p:cNvPr id="56" name="Prostokąt 55"/>
          <p:cNvSpPr/>
          <p:nvPr/>
        </p:nvSpPr>
        <p:spPr>
          <a:xfrm rot="2532385">
            <a:off x="316849" y="4926833"/>
            <a:ext cx="144000" cy="144000"/>
          </a:xfrm>
          <a:prstGeom prst="rect">
            <a:avLst/>
          </a:prstGeom>
          <a:solidFill>
            <a:srgbClr val="00B0F0"/>
          </a:solidFill>
          <a:ln w="38100">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white"/>
              </a:solidFill>
              <a:effectLst/>
              <a:uLnTx/>
              <a:uFillTx/>
              <a:latin typeface="Calibri"/>
              <a:ea typeface="+mn-ea"/>
              <a:cs typeface="+mn-cs"/>
            </a:endParaRPr>
          </a:p>
        </p:txBody>
      </p:sp>
      <p:sp>
        <p:nvSpPr>
          <p:cNvPr id="57" name="Prostokąt 56"/>
          <p:cNvSpPr/>
          <p:nvPr/>
        </p:nvSpPr>
        <p:spPr>
          <a:xfrm rot="2532385">
            <a:off x="316849" y="5307833"/>
            <a:ext cx="144000" cy="144000"/>
          </a:xfrm>
          <a:prstGeom prst="rect">
            <a:avLst/>
          </a:prstGeom>
          <a:solidFill>
            <a:srgbClr val="00B0F0"/>
          </a:solidFill>
          <a:ln w="38100">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white"/>
              </a:solidFill>
              <a:effectLst/>
              <a:uLnTx/>
              <a:uFillTx/>
              <a:latin typeface="Calibri"/>
              <a:ea typeface="+mn-ea"/>
              <a:cs typeface="+mn-cs"/>
            </a:endParaRPr>
          </a:p>
        </p:txBody>
      </p:sp>
      <p:sp>
        <p:nvSpPr>
          <p:cNvPr id="58" name="Prostokąt 57"/>
          <p:cNvSpPr/>
          <p:nvPr/>
        </p:nvSpPr>
        <p:spPr>
          <a:xfrm rot="2532385">
            <a:off x="316849" y="5669783"/>
            <a:ext cx="144000" cy="144000"/>
          </a:xfrm>
          <a:prstGeom prst="rect">
            <a:avLst/>
          </a:prstGeom>
          <a:solidFill>
            <a:srgbClr val="00B0F0"/>
          </a:solidFill>
          <a:ln w="38100">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62" name="Łącznik prosty 61"/>
          <p:cNvCxnSpPr/>
          <p:nvPr/>
        </p:nvCxnSpPr>
        <p:spPr>
          <a:xfrm>
            <a:off x="360479" y="2606445"/>
            <a:ext cx="0" cy="216000"/>
          </a:xfrm>
          <a:prstGeom prst="line">
            <a:avLst/>
          </a:prstGeom>
          <a:ln w="76200">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63" name="Łącznik prosty 62"/>
          <p:cNvCxnSpPr/>
          <p:nvPr/>
        </p:nvCxnSpPr>
        <p:spPr>
          <a:xfrm>
            <a:off x="360479" y="2977256"/>
            <a:ext cx="0" cy="216000"/>
          </a:xfrm>
          <a:prstGeom prst="line">
            <a:avLst/>
          </a:prstGeom>
          <a:ln w="76200">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64" name="Łącznik prosty 63"/>
          <p:cNvCxnSpPr/>
          <p:nvPr/>
        </p:nvCxnSpPr>
        <p:spPr>
          <a:xfrm>
            <a:off x="385666" y="4690984"/>
            <a:ext cx="0" cy="216000"/>
          </a:xfrm>
          <a:prstGeom prst="line">
            <a:avLst/>
          </a:prstGeom>
          <a:ln w="76200">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66" name="Łącznik prosty 65"/>
          <p:cNvCxnSpPr/>
          <p:nvPr/>
        </p:nvCxnSpPr>
        <p:spPr>
          <a:xfrm>
            <a:off x="392016" y="5072084"/>
            <a:ext cx="0" cy="216000"/>
          </a:xfrm>
          <a:prstGeom prst="line">
            <a:avLst/>
          </a:prstGeom>
          <a:ln w="76200">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67" name="Łącznik prosty 66"/>
          <p:cNvCxnSpPr/>
          <p:nvPr/>
        </p:nvCxnSpPr>
        <p:spPr>
          <a:xfrm>
            <a:off x="392016" y="5450009"/>
            <a:ext cx="0" cy="216000"/>
          </a:xfrm>
          <a:prstGeom prst="line">
            <a:avLst/>
          </a:prstGeom>
          <a:ln w="76200">
            <a:solidFill>
              <a:srgbClr val="663300"/>
            </a:solidFill>
          </a:ln>
        </p:spPr>
        <p:style>
          <a:lnRef idx="1">
            <a:schemeClr val="accent1"/>
          </a:lnRef>
          <a:fillRef idx="0">
            <a:schemeClr val="accent1"/>
          </a:fillRef>
          <a:effectRef idx="0">
            <a:schemeClr val="accent1"/>
          </a:effectRef>
          <a:fontRef idx="minor">
            <a:schemeClr val="tx1"/>
          </a:fontRef>
        </p:style>
      </p:cxnSp>
      <p:pic>
        <p:nvPicPr>
          <p:cNvPr id="2" name="Obraz 1"/>
          <p:cNvPicPr>
            <a:picLocks noChangeAspect="1"/>
          </p:cNvPicPr>
          <p:nvPr/>
        </p:nvPicPr>
        <p:blipFill>
          <a:blip r:embed="rId3"/>
          <a:stretch>
            <a:fillRect/>
          </a:stretch>
        </p:blipFill>
        <p:spPr>
          <a:xfrm>
            <a:off x="-397" y="6465015"/>
            <a:ext cx="9144793" cy="396274"/>
          </a:xfrm>
          <a:prstGeom prst="rect">
            <a:avLst/>
          </a:prstGeom>
        </p:spPr>
      </p:pic>
    </p:spTree>
    <p:extLst>
      <p:ext uri="{BB962C8B-B14F-4D97-AF65-F5344CB8AC3E}">
        <p14:creationId xmlns:p14="http://schemas.microsoft.com/office/powerpoint/2010/main" val="180826160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3" name="Grupa 52"/>
          <p:cNvGrpSpPr/>
          <p:nvPr/>
        </p:nvGrpSpPr>
        <p:grpSpPr>
          <a:xfrm>
            <a:off x="0" y="-7383"/>
            <a:ext cx="9144002" cy="948076"/>
            <a:chOff x="0" y="-7383"/>
            <a:chExt cx="9144002" cy="948076"/>
          </a:xfrm>
        </p:grpSpPr>
        <p:sp>
          <p:nvSpPr>
            <p:cNvPr id="54" name="Prostokąt 53"/>
            <p:cNvSpPr/>
            <p:nvPr/>
          </p:nvSpPr>
          <p:spPr>
            <a:xfrm>
              <a:off x="1" y="823640"/>
              <a:ext cx="9144001" cy="117053"/>
            </a:xfrm>
            <a:prstGeom prst="rect">
              <a:avLst/>
            </a:prstGeom>
            <a:solidFill>
              <a:srgbClr val="6633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white"/>
                </a:solidFill>
                <a:effectLst/>
                <a:uLnTx/>
                <a:uFillTx/>
                <a:latin typeface="Calibri"/>
                <a:ea typeface="+mn-ea"/>
                <a:cs typeface="+mn-cs"/>
              </a:endParaRPr>
            </a:p>
          </p:txBody>
        </p:sp>
        <p:sp>
          <p:nvSpPr>
            <p:cNvPr id="55" name="Prostokąt 54"/>
            <p:cNvSpPr/>
            <p:nvPr/>
          </p:nvSpPr>
          <p:spPr>
            <a:xfrm>
              <a:off x="0" y="-7383"/>
              <a:ext cx="9144000" cy="832883"/>
            </a:xfrm>
            <a:prstGeom prst="rect">
              <a:avLst/>
            </a:prstGeom>
            <a:solidFill>
              <a:srgbClr val="542A00">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37" name="Prostokąt 36"/>
          <p:cNvSpPr/>
          <p:nvPr/>
        </p:nvSpPr>
        <p:spPr>
          <a:xfrm>
            <a:off x="1" y="190959"/>
            <a:ext cx="9144000" cy="369332"/>
          </a:xfrm>
          <a:prstGeom prst="rect">
            <a:avLst/>
          </a:prstGeom>
        </p:spPr>
        <p:txBody>
          <a:bodyPr wrap="square">
            <a:spAutoFit/>
          </a:bodyPr>
          <a:lstStyle/>
          <a:p>
            <a:pPr algn="ctr"/>
            <a:r>
              <a:rPr lang="pl-PL" b="1" dirty="0">
                <a:solidFill>
                  <a:schemeClr val="bg1"/>
                </a:solidFill>
                <a:latin typeface="Century Gothic" panose="020B0502020202020204" pitchFamily="34" charset="0"/>
              </a:rPr>
              <a:t>STRUKTURA DOKUMENTU</a:t>
            </a:r>
          </a:p>
        </p:txBody>
      </p:sp>
      <p:graphicFrame>
        <p:nvGraphicFramePr>
          <p:cNvPr id="4" name="Diagram 3"/>
          <p:cNvGraphicFramePr/>
          <p:nvPr>
            <p:extLst>
              <p:ext uri="{D42A27DB-BD31-4B8C-83A1-F6EECF244321}">
                <p14:modId xmlns:p14="http://schemas.microsoft.com/office/powerpoint/2010/main" val="3308190716"/>
              </p:ext>
            </p:extLst>
          </p:nvPr>
        </p:nvGraphicFramePr>
        <p:xfrm>
          <a:off x="863600" y="940693"/>
          <a:ext cx="7416800" cy="591730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71803934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3" name="Grupa 52"/>
          <p:cNvGrpSpPr/>
          <p:nvPr/>
        </p:nvGrpSpPr>
        <p:grpSpPr>
          <a:xfrm>
            <a:off x="0" y="-7382"/>
            <a:ext cx="9144002" cy="675338"/>
            <a:chOff x="0" y="-7383"/>
            <a:chExt cx="9144002" cy="948076"/>
          </a:xfrm>
        </p:grpSpPr>
        <p:sp>
          <p:nvSpPr>
            <p:cNvPr id="54" name="Prostokąt 53"/>
            <p:cNvSpPr/>
            <p:nvPr/>
          </p:nvSpPr>
          <p:spPr>
            <a:xfrm>
              <a:off x="1" y="823640"/>
              <a:ext cx="9144001" cy="117053"/>
            </a:xfrm>
            <a:prstGeom prst="rect">
              <a:avLst/>
            </a:prstGeom>
            <a:solidFill>
              <a:srgbClr val="6633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white"/>
                </a:solidFill>
                <a:effectLst/>
                <a:uLnTx/>
                <a:uFillTx/>
                <a:latin typeface="Calibri"/>
                <a:ea typeface="+mn-ea"/>
                <a:cs typeface="+mn-cs"/>
              </a:endParaRPr>
            </a:p>
          </p:txBody>
        </p:sp>
        <p:sp>
          <p:nvSpPr>
            <p:cNvPr id="55" name="Prostokąt 54"/>
            <p:cNvSpPr/>
            <p:nvPr/>
          </p:nvSpPr>
          <p:spPr>
            <a:xfrm>
              <a:off x="0" y="-7383"/>
              <a:ext cx="9144000" cy="832883"/>
            </a:xfrm>
            <a:prstGeom prst="rect">
              <a:avLst/>
            </a:prstGeom>
            <a:solidFill>
              <a:srgbClr val="542A00">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37" name="Prostokąt 36"/>
          <p:cNvSpPr/>
          <p:nvPr/>
        </p:nvSpPr>
        <p:spPr>
          <a:xfrm>
            <a:off x="1" y="108025"/>
            <a:ext cx="9144000" cy="369332"/>
          </a:xfrm>
          <a:prstGeom prst="rect">
            <a:avLst/>
          </a:prstGeom>
        </p:spPr>
        <p:txBody>
          <a:bodyPr wrap="square">
            <a:spAutoFit/>
          </a:bodyPr>
          <a:lstStyle/>
          <a:p>
            <a:pPr algn="ctr"/>
            <a:r>
              <a:rPr lang="pl-PL" b="1" dirty="0" smtClean="0">
                <a:solidFill>
                  <a:schemeClr val="bg1"/>
                </a:solidFill>
                <a:latin typeface="Century Gothic" panose="020B0502020202020204" pitchFamily="34" charset="0"/>
              </a:rPr>
              <a:t>UWARUNKOWANIA PROGRAMOWE</a:t>
            </a:r>
            <a:endParaRPr lang="pl-PL" b="1" dirty="0">
              <a:solidFill>
                <a:schemeClr val="bg1"/>
              </a:solidFill>
              <a:latin typeface="Century Gothic" panose="020B0502020202020204" pitchFamily="34" charset="0"/>
            </a:endParaRPr>
          </a:p>
        </p:txBody>
      </p:sp>
      <p:graphicFrame>
        <p:nvGraphicFramePr>
          <p:cNvPr id="2" name="Diagram 1"/>
          <p:cNvGraphicFramePr/>
          <p:nvPr>
            <p:extLst>
              <p:ext uri="{D42A27DB-BD31-4B8C-83A1-F6EECF244321}">
                <p14:modId xmlns:p14="http://schemas.microsoft.com/office/powerpoint/2010/main" val="100812381"/>
              </p:ext>
            </p:extLst>
          </p:nvPr>
        </p:nvGraphicFramePr>
        <p:xfrm>
          <a:off x="115824" y="624820"/>
          <a:ext cx="8912352" cy="208829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8" name="Diagram 7"/>
          <p:cNvGraphicFramePr/>
          <p:nvPr>
            <p:extLst>
              <p:ext uri="{D42A27DB-BD31-4B8C-83A1-F6EECF244321}">
                <p14:modId xmlns:p14="http://schemas.microsoft.com/office/powerpoint/2010/main" val="390197851"/>
              </p:ext>
            </p:extLst>
          </p:nvPr>
        </p:nvGraphicFramePr>
        <p:xfrm>
          <a:off x="115824" y="2876574"/>
          <a:ext cx="8912352" cy="1856234"/>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9" name="Diagram 8"/>
          <p:cNvGraphicFramePr/>
          <p:nvPr>
            <p:extLst>
              <p:ext uri="{D42A27DB-BD31-4B8C-83A1-F6EECF244321}">
                <p14:modId xmlns:p14="http://schemas.microsoft.com/office/powerpoint/2010/main" val="1994394697"/>
              </p:ext>
            </p:extLst>
          </p:nvPr>
        </p:nvGraphicFramePr>
        <p:xfrm>
          <a:off x="115824" y="4900260"/>
          <a:ext cx="8912352" cy="1856234"/>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Tree>
    <p:extLst>
      <p:ext uri="{BB962C8B-B14F-4D97-AF65-F5344CB8AC3E}">
        <p14:creationId xmlns:p14="http://schemas.microsoft.com/office/powerpoint/2010/main" val="260466647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3" name="Grupa 52"/>
          <p:cNvGrpSpPr/>
          <p:nvPr/>
        </p:nvGrpSpPr>
        <p:grpSpPr>
          <a:xfrm>
            <a:off x="0" y="-7383"/>
            <a:ext cx="9144002" cy="411126"/>
            <a:chOff x="0" y="-7383"/>
            <a:chExt cx="9144002" cy="948076"/>
          </a:xfrm>
        </p:grpSpPr>
        <p:sp>
          <p:nvSpPr>
            <p:cNvPr id="54" name="Prostokąt 53"/>
            <p:cNvSpPr/>
            <p:nvPr/>
          </p:nvSpPr>
          <p:spPr>
            <a:xfrm>
              <a:off x="1" y="823640"/>
              <a:ext cx="9144001" cy="117053"/>
            </a:xfrm>
            <a:prstGeom prst="rect">
              <a:avLst/>
            </a:prstGeom>
            <a:solidFill>
              <a:srgbClr val="6633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white"/>
                </a:solidFill>
                <a:effectLst/>
                <a:uLnTx/>
                <a:uFillTx/>
                <a:latin typeface="Calibri"/>
                <a:ea typeface="+mn-ea"/>
                <a:cs typeface="+mn-cs"/>
              </a:endParaRPr>
            </a:p>
          </p:txBody>
        </p:sp>
        <p:sp>
          <p:nvSpPr>
            <p:cNvPr id="55" name="Prostokąt 54"/>
            <p:cNvSpPr/>
            <p:nvPr/>
          </p:nvSpPr>
          <p:spPr>
            <a:xfrm>
              <a:off x="0" y="-7383"/>
              <a:ext cx="9144000" cy="832883"/>
            </a:xfrm>
            <a:prstGeom prst="rect">
              <a:avLst/>
            </a:prstGeom>
            <a:solidFill>
              <a:srgbClr val="542A00">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37" name="Prostokąt 36"/>
          <p:cNvSpPr/>
          <p:nvPr/>
        </p:nvSpPr>
        <p:spPr>
          <a:xfrm>
            <a:off x="2" y="-17920"/>
            <a:ext cx="9144000" cy="369332"/>
          </a:xfrm>
          <a:prstGeom prst="rect">
            <a:avLst/>
          </a:prstGeom>
        </p:spPr>
        <p:txBody>
          <a:bodyPr wrap="square">
            <a:spAutoFit/>
          </a:bodyPr>
          <a:lstStyle/>
          <a:p>
            <a:pPr lvl="0" algn="ctr"/>
            <a:r>
              <a:rPr lang="pl-PL" b="1" dirty="0">
                <a:solidFill>
                  <a:prstClr val="white"/>
                </a:solidFill>
                <a:latin typeface="Century Gothic" panose="020B0502020202020204" pitchFamily="34" charset="0"/>
              </a:rPr>
              <a:t>DIAGNOZA STANU ZACHOWANIA DZIEDZICTWA KULTUROWEGO </a:t>
            </a:r>
          </a:p>
        </p:txBody>
      </p:sp>
      <p:sp>
        <p:nvSpPr>
          <p:cNvPr id="11" name="Prostokąt 10"/>
          <p:cNvSpPr/>
          <p:nvPr/>
        </p:nvSpPr>
        <p:spPr>
          <a:xfrm rot="2532385">
            <a:off x="180983" y="567796"/>
            <a:ext cx="144000" cy="144000"/>
          </a:xfrm>
          <a:prstGeom prst="rect">
            <a:avLst/>
          </a:prstGeom>
          <a:solidFill>
            <a:srgbClr val="00B0F0"/>
          </a:solidFill>
          <a:ln w="38100">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Prostokąt 14"/>
          <p:cNvSpPr/>
          <p:nvPr/>
        </p:nvSpPr>
        <p:spPr>
          <a:xfrm rot="2532385">
            <a:off x="180983" y="939271"/>
            <a:ext cx="144000" cy="144000"/>
          </a:xfrm>
          <a:prstGeom prst="rect">
            <a:avLst/>
          </a:prstGeom>
          <a:solidFill>
            <a:srgbClr val="00B0F0"/>
          </a:solidFill>
          <a:ln w="38100">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Prostokąt 16"/>
          <p:cNvSpPr/>
          <p:nvPr/>
        </p:nvSpPr>
        <p:spPr>
          <a:xfrm rot="2532385">
            <a:off x="190508" y="1383751"/>
            <a:ext cx="144000" cy="144000"/>
          </a:xfrm>
          <a:prstGeom prst="rect">
            <a:avLst/>
          </a:prstGeom>
          <a:solidFill>
            <a:srgbClr val="00B0F0"/>
          </a:solidFill>
          <a:ln w="38100">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white"/>
              </a:solidFill>
              <a:effectLst/>
              <a:uLnTx/>
              <a:uFillTx/>
              <a:latin typeface="Calibri"/>
              <a:ea typeface="+mn-ea"/>
              <a:cs typeface="+mn-cs"/>
            </a:endParaRPr>
          </a:p>
        </p:txBody>
      </p:sp>
      <p:sp>
        <p:nvSpPr>
          <p:cNvPr id="21" name="Prostokąt 20"/>
          <p:cNvSpPr/>
          <p:nvPr/>
        </p:nvSpPr>
        <p:spPr>
          <a:xfrm rot="2532385">
            <a:off x="180983" y="1862171"/>
            <a:ext cx="144000" cy="144000"/>
          </a:xfrm>
          <a:prstGeom prst="rect">
            <a:avLst/>
          </a:prstGeom>
          <a:solidFill>
            <a:srgbClr val="00B0F0"/>
          </a:solidFill>
          <a:ln w="38100">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white"/>
              </a:solidFill>
              <a:effectLst/>
              <a:uLnTx/>
              <a:uFillTx/>
              <a:latin typeface="Calibri"/>
              <a:ea typeface="+mn-ea"/>
              <a:cs typeface="+mn-cs"/>
            </a:endParaRPr>
          </a:p>
        </p:txBody>
      </p:sp>
      <p:sp>
        <p:nvSpPr>
          <p:cNvPr id="23" name="Prostokąt 22"/>
          <p:cNvSpPr/>
          <p:nvPr/>
        </p:nvSpPr>
        <p:spPr>
          <a:xfrm rot="2532385">
            <a:off x="180983" y="2291628"/>
            <a:ext cx="144000" cy="144000"/>
          </a:xfrm>
          <a:prstGeom prst="rect">
            <a:avLst/>
          </a:prstGeom>
          <a:solidFill>
            <a:srgbClr val="00B0F0"/>
          </a:solidFill>
          <a:ln w="38100">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white"/>
              </a:solidFill>
              <a:effectLst/>
              <a:uLnTx/>
              <a:uFillTx/>
              <a:latin typeface="Calibri"/>
              <a:ea typeface="+mn-ea"/>
              <a:cs typeface="+mn-cs"/>
            </a:endParaRPr>
          </a:p>
        </p:txBody>
      </p:sp>
      <p:sp>
        <p:nvSpPr>
          <p:cNvPr id="25" name="Prostokąt 24"/>
          <p:cNvSpPr/>
          <p:nvPr/>
        </p:nvSpPr>
        <p:spPr>
          <a:xfrm rot="2532385">
            <a:off x="190508" y="2945405"/>
            <a:ext cx="144000" cy="144000"/>
          </a:xfrm>
          <a:prstGeom prst="rect">
            <a:avLst/>
          </a:prstGeom>
          <a:solidFill>
            <a:srgbClr val="00B0F0"/>
          </a:solidFill>
          <a:ln w="38100">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pole tekstowe 8"/>
          <p:cNvSpPr txBox="1"/>
          <p:nvPr/>
        </p:nvSpPr>
        <p:spPr>
          <a:xfrm>
            <a:off x="463589" y="507847"/>
            <a:ext cx="8551535" cy="276999"/>
          </a:xfrm>
          <a:prstGeom prst="rect">
            <a:avLst/>
          </a:prstGeom>
          <a:noFill/>
          <a:ln w="19050">
            <a:solidFill>
              <a:srgbClr val="6633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1200" b="1" i="0" u="none"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rPr>
              <a:t>Ewidencja i rejestr zabytków nieruchomych oraz zabytki reprezentatywne</a:t>
            </a:r>
            <a:endParaRPr kumimoji="0" lang="pl-PL" sz="1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3" name="pole tekstowe 32"/>
          <p:cNvSpPr txBox="1"/>
          <p:nvPr/>
        </p:nvSpPr>
        <p:spPr>
          <a:xfrm>
            <a:off x="470195" y="877286"/>
            <a:ext cx="8544929" cy="276999"/>
          </a:xfrm>
          <a:prstGeom prst="rect">
            <a:avLst/>
          </a:prstGeom>
          <a:noFill/>
          <a:ln w="19050">
            <a:solidFill>
              <a:srgbClr val="6633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1200" b="1" i="0" u="none"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rPr>
              <a:t>Pomniki historii i parki kulturowe</a:t>
            </a:r>
            <a:endParaRPr kumimoji="0" lang="pl-PL" sz="1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4" name="pole tekstowe 33"/>
          <p:cNvSpPr txBox="1"/>
          <p:nvPr/>
        </p:nvSpPr>
        <p:spPr>
          <a:xfrm>
            <a:off x="470195" y="1238173"/>
            <a:ext cx="8544929" cy="461665"/>
          </a:xfrm>
          <a:prstGeom prst="rect">
            <a:avLst/>
          </a:prstGeom>
          <a:noFill/>
          <a:ln w="19050">
            <a:solidFill>
              <a:srgbClr val="6633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1200" b="1" i="0" u="none"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rPr>
              <a:t>Syntetyczna charakterystyka zasobów</a:t>
            </a:r>
            <a:r>
              <a:rPr kumimoji="0" lang="pl-PL" sz="1200" b="1" i="0" u="none" strike="noStrike" kern="1200" cap="none" spc="0" normalizeH="0" noProof="0" dirty="0" smtClean="0">
                <a:ln>
                  <a:noFill/>
                </a:ln>
                <a:solidFill>
                  <a:prstClr val="black"/>
                </a:solidFill>
                <a:effectLst/>
                <a:uLnTx/>
                <a:uFillTx/>
                <a:latin typeface="Century Gothic" panose="020B0502020202020204" pitchFamily="34" charset="0"/>
                <a:ea typeface="+mn-ea"/>
                <a:cs typeface="+mn-cs"/>
              </a:rPr>
              <a:t> dziedzictwa kulturowego regionu </a:t>
            </a:r>
            <a:r>
              <a:rPr kumimoji="0" lang="pl-PL" sz="1100" i="0" u="none" strike="noStrike" kern="1200" cap="none" spc="0" normalizeH="0" noProof="0" dirty="0" smtClean="0">
                <a:ln>
                  <a:noFill/>
                </a:ln>
                <a:solidFill>
                  <a:prstClr val="black"/>
                </a:solidFill>
                <a:effectLst/>
                <a:uLnTx/>
                <a:uFillTx/>
                <a:latin typeface="Century Gothic" panose="020B0502020202020204" pitchFamily="34" charset="0"/>
                <a:ea typeface="+mn-ea"/>
                <a:cs typeface="+mn-cs"/>
              </a:rPr>
              <a:t>(m. in. zabytkowe układy przestrzenne, miasta-ogrody, założenia rezydencjonalne, cmentarze wojenne)</a:t>
            </a:r>
            <a:endParaRPr kumimoji="0" lang="pl-PL" sz="110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5" name="pole tekstowe 34"/>
          <p:cNvSpPr txBox="1"/>
          <p:nvPr/>
        </p:nvSpPr>
        <p:spPr>
          <a:xfrm>
            <a:off x="470195" y="1786059"/>
            <a:ext cx="8544929" cy="276999"/>
          </a:xfrm>
          <a:prstGeom prst="rect">
            <a:avLst/>
          </a:prstGeom>
          <a:noFill/>
          <a:ln w="19050">
            <a:solidFill>
              <a:srgbClr val="6633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1200" b="1" i="0" u="none"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rPr>
              <a:t>Dziedzictwo </a:t>
            </a:r>
            <a:r>
              <a:rPr lang="pl-PL" sz="1200" b="1" dirty="0" smtClean="0">
                <a:solidFill>
                  <a:prstClr val="black"/>
                </a:solidFill>
                <a:latin typeface="Century Gothic" panose="020B0502020202020204" pitchFamily="34" charset="0"/>
              </a:rPr>
              <a:t>mniejszości </a:t>
            </a:r>
            <a:r>
              <a:rPr lang="pl-PL" sz="1200" b="1" dirty="0">
                <a:solidFill>
                  <a:prstClr val="black"/>
                </a:solidFill>
                <a:latin typeface="Century Gothic" panose="020B0502020202020204" pitchFamily="34" charset="0"/>
              </a:rPr>
              <a:t>narodowych i </a:t>
            </a:r>
            <a:r>
              <a:rPr lang="pl-PL" sz="1200" b="1" dirty="0" smtClean="0">
                <a:solidFill>
                  <a:prstClr val="black"/>
                </a:solidFill>
                <a:latin typeface="Century Gothic" panose="020B0502020202020204" pitchFamily="34" charset="0"/>
              </a:rPr>
              <a:t>wyznaniowych</a:t>
            </a:r>
            <a:r>
              <a:rPr lang="pl-PL" sz="1200" dirty="0" smtClean="0">
                <a:solidFill>
                  <a:prstClr val="black"/>
                </a:solidFill>
                <a:latin typeface="Century Gothic" panose="020B0502020202020204" pitchFamily="34" charset="0"/>
              </a:rPr>
              <a:t> (</a:t>
            </a:r>
            <a:r>
              <a:rPr kumimoji="0" lang="pl-PL" sz="1100" i="0" u="none"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rPr>
              <a:t>m. in. obiekty sakralne i cmentarze różnych wyznań)</a:t>
            </a:r>
            <a:endParaRPr kumimoji="0" lang="pl-PL" sz="110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6" name="pole tekstowe 35"/>
          <p:cNvSpPr txBox="1"/>
          <p:nvPr/>
        </p:nvSpPr>
        <p:spPr>
          <a:xfrm>
            <a:off x="470195" y="2160283"/>
            <a:ext cx="8544929" cy="461665"/>
          </a:xfrm>
          <a:prstGeom prst="rect">
            <a:avLst/>
          </a:prstGeom>
          <a:noFill/>
          <a:ln w="19050">
            <a:solidFill>
              <a:srgbClr val="663300"/>
            </a:solidFill>
          </a:ln>
        </p:spPr>
        <p:txBody>
          <a:bodyPr wrap="square" rtlCol="0">
            <a:spAutoFit/>
          </a:bodyPr>
          <a:lstStyle/>
          <a:p>
            <a:pPr lvl="0"/>
            <a:r>
              <a:rPr kumimoji="0" lang="pl-PL" sz="1200" b="1" i="0" u="none"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rPr>
              <a:t>Tożsamość kulturowa </a:t>
            </a:r>
            <a:r>
              <a:rPr kumimoji="0" lang="pl-PL" sz="1100" i="0" u="none" strike="noStrike" kern="1200" cap="none" spc="0" normalizeH="0" baseline="0" noProof="0" dirty="0" smtClean="0">
                <a:ln>
                  <a:noFill/>
                </a:ln>
                <a:solidFill>
                  <a:prstClr val="black"/>
                </a:solidFill>
                <a:effectLst/>
                <a:uLnTx/>
                <a:uFillTx/>
                <a:latin typeface="Century Gothic" panose="020B0502020202020204" pitchFamily="34" charset="0"/>
              </a:rPr>
              <a:t>(m. in. Lista Produktów Tradycyjnych, etnograficzne podregiony kulturowe, dziedzictwo poprzemysłowe, muzea </a:t>
            </a:r>
            <a:r>
              <a:rPr lang="pl-PL" sz="1100" dirty="0">
                <a:solidFill>
                  <a:prstClr val="black"/>
                </a:solidFill>
                <a:latin typeface="Century Gothic" panose="020B0502020202020204" pitchFamily="34" charset="0"/>
              </a:rPr>
              <a:t>i skanseny, kultywowanie pamięci o wydarzeniach i wybitnych </a:t>
            </a:r>
            <a:r>
              <a:rPr lang="pl-PL" sz="1100" dirty="0" smtClean="0">
                <a:solidFill>
                  <a:prstClr val="black"/>
                </a:solidFill>
                <a:latin typeface="Century Gothic" panose="020B0502020202020204" pitchFamily="34" charset="0"/>
              </a:rPr>
              <a:t>postaciach)</a:t>
            </a:r>
            <a:endParaRPr kumimoji="0" lang="pl-PL" sz="1100" i="0" u="none" strike="noStrike" kern="1200" cap="none" spc="0" normalizeH="0" baseline="0" noProof="0" dirty="0">
              <a:ln>
                <a:noFill/>
              </a:ln>
              <a:solidFill>
                <a:prstClr val="black"/>
              </a:solidFill>
              <a:effectLst/>
              <a:uLnTx/>
              <a:uFillTx/>
              <a:latin typeface="Century Gothic" panose="020B0502020202020204" pitchFamily="34" charset="0"/>
            </a:endParaRPr>
          </a:p>
        </p:txBody>
      </p:sp>
      <p:sp>
        <p:nvSpPr>
          <p:cNvPr id="39" name="pole tekstowe 38"/>
          <p:cNvSpPr txBox="1"/>
          <p:nvPr/>
        </p:nvSpPr>
        <p:spPr>
          <a:xfrm>
            <a:off x="470195" y="2701385"/>
            <a:ext cx="8544929" cy="615553"/>
          </a:xfrm>
          <a:prstGeom prst="rect">
            <a:avLst/>
          </a:prstGeom>
          <a:noFill/>
          <a:ln w="19050">
            <a:solidFill>
              <a:srgbClr val="663300"/>
            </a:solidFill>
          </a:ln>
        </p:spPr>
        <p:txBody>
          <a:bodyPr wrap="square" rtlCol="0">
            <a:spAutoFit/>
          </a:bodyPr>
          <a:lstStyle/>
          <a:p>
            <a:pPr lvl="0"/>
            <a:r>
              <a:rPr kumimoji="0" lang="pl-PL" sz="1200" b="1" i="0" u="none"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rPr>
              <a:t>Krajobraz kulturowy województwa </a:t>
            </a:r>
            <a:r>
              <a:rPr lang="pl-PL" sz="1100" dirty="0">
                <a:solidFill>
                  <a:prstClr val="black"/>
                </a:solidFill>
                <a:latin typeface="Century Gothic" panose="020B0502020202020204" pitchFamily="34" charset="0"/>
              </a:rPr>
              <a:t>(w tym katalogi lokalnych form architektonicznych, analizy </a:t>
            </a:r>
            <a:r>
              <a:rPr lang="pl-PL" sz="1100" dirty="0" smtClean="0">
                <a:solidFill>
                  <a:prstClr val="black"/>
                </a:solidFill>
                <a:latin typeface="Century Gothic" panose="020B0502020202020204" pitchFamily="34" charset="0"/>
              </a:rPr>
              <a:t>widokowo-kompozycyjne</a:t>
            </a:r>
            <a:r>
              <a:rPr lang="pl-PL" sz="1100" dirty="0">
                <a:solidFill>
                  <a:prstClr val="black"/>
                </a:solidFill>
                <a:latin typeface="Century Gothic" panose="020B0502020202020204" pitchFamily="34" charset="0"/>
              </a:rPr>
              <a:t>, obszary wymagające </a:t>
            </a:r>
            <a:r>
              <a:rPr lang="pl-PL" sz="1100" dirty="0" smtClean="0">
                <a:solidFill>
                  <a:prstClr val="black"/>
                </a:solidFill>
                <a:latin typeface="Century Gothic" panose="020B0502020202020204" pitchFamily="34" charset="0"/>
              </a:rPr>
              <a:t>wzmocnienia </a:t>
            </a:r>
            <a:r>
              <a:rPr lang="pl-PL" sz="1100" dirty="0">
                <a:solidFill>
                  <a:prstClr val="black"/>
                </a:solidFill>
                <a:latin typeface="Century Gothic" panose="020B0502020202020204" pitchFamily="34" charset="0"/>
              </a:rPr>
              <a:t>obszarowej ochrony prawnej ze szczególnym uwzględnieniem kontekstu krajobrazowego ochrony ekspozycji i panoram)</a:t>
            </a:r>
          </a:p>
        </p:txBody>
      </p:sp>
      <p:sp>
        <p:nvSpPr>
          <p:cNvPr id="40" name="pole tekstowe 39"/>
          <p:cNvSpPr txBox="1"/>
          <p:nvPr/>
        </p:nvSpPr>
        <p:spPr>
          <a:xfrm>
            <a:off x="463585" y="3385324"/>
            <a:ext cx="8551539" cy="276999"/>
          </a:xfrm>
          <a:prstGeom prst="rect">
            <a:avLst/>
          </a:prstGeom>
          <a:noFill/>
          <a:ln w="19050">
            <a:solidFill>
              <a:srgbClr val="663300"/>
            </a:solidFill>
          </a:ln>
        </p:spPr>
        <p:txBody>
          <a:bodyPr wrap="square" rtlCol="0">
            <a:spAutoFit/>
          </a:bodyPr>
          <a:lstStyle/>
          <a:p>
            <a:pPr marR="0" indent="0" fontAlgn="auto">
              <a:lnSpc>
                <a:spcPct val="100000"/>
              </a:lnSpc>
              <a:spcBef>
                <a:spcPts val="0"/>
              </a:spcBef>
              <a:spcAft>
                <a:spcPts val="0"/>
              </a:spcAft>
              <a:buClrTx/>
              <a:buSzTx/>
              <a:buFontTx/>
              <a:buNone/>
              <a:tabLst/>
              <a:defRPr/>
            </a:pPr>
            <a:r>
              <a:rPr lang="pl-PL" sz="1200" b="1" dirty="0">
                <a:solidFill>
                  <a:prstClr val="black"/>
                </a:solidFill>
                <a:latin typeface="Century Gothic" panose="020B0502020202020204" pitchFamily="34" charset="0"/>
              </a:rPr>
              <a:t>Obszary i obiekty reprezentatywne </a:t>
            </a:r>
            <a:r>
              <a:rPr lang="pl-PL" sz="1100" dirty="0">
                <a:solidFill>
                  <a:prstClr val="black"/>
                </a:solidFill>
                <a:latin typeface="Century Gothic" panose="020B0502020202020204" pitchFamily="34" charset="0"/>
              </a:rPr>
              <a:t>(m.in. </a:t>
            </a:r>
            <a:r>
              <a:rPr lang="pl-PL" sz="1100" dirty="0" smtClean="0">
                <a:solidFill>
                  <a:prstClr val="black"/>
                </a:solidFill>
                <a:latin typeface="Century Gothic" panose="020B0502020202020204" pitchFamily="34" charset="0"/>
              </a:rPr>
              <a:t>inwentaryzacja </a:t>
            </a:r>
            <a:r>
              <a:rPr lang="pl-PL" sz="1100" dirty="0">
                <a:solidFill>
                  <a:prstClr val="black"/>
                </a:solidFill>
                <a:latin typeface="Century Gothic" panose="020B0502020202020204" pitchFamily="34" charset="0"/>
              </a:rPr>
              <a:t>i określenie stanu technicznego, rekomendowane prace)</a:t>
            </a:r>
          </a:p>
        </p:txBody>
      </p:sp>
      <p:sp>
        <p:nvSpPr>
          <p:cNvPr id="43" name="pole tekstowe 42"/>
          <p:cNvSpPr txBox="1"/>
          <p:nvPr/>
        </p:nvSpPr>
        <p:spPr>
          <a:xfrm>
            <a:off x="463588" y="3740665"/>
            <a:ext cx="8551536" cy="276999"/>
          </a:xfrm>
          <a:prstGeom prst="rect">
            <a:avLst/>
          </a:prstGeom>
          <a:noFill/>
          <a:ln w="19050">
            <a:solidFill>
              <a:srgbClr val="663300"/>
            </a:solidFill>
          </a:ln>
        </p:spPr>
        <p:txBody>
          <a:bodyPr wrap="square" rtlCol="0">
            <a:spAutoFit/>
          </a:bodyPr>
          <a:lstStyle/>
          <a:p>
            <a:pPr lvl="0">
              <a:defRPr/>
            </a:pPr>
            <a:r>
              <a:rPr lang="pl-PL" sz="1200" b="1" dirty="0" smtClean="0">
                <a:solidFill>
                  <a:prstClr val="black"/>
                </a:solidFill>
                <a:latin typeface="Century Gothic" panose="020B0502020202020204" pitchFamily="34" charset="0"/>
              </a:rPr>
              <a:t>Zabytki zagrożone </a:t>
            </a:r>
            <a:r>
              <a:rPr lang="pl-PL" sz="1100" dirty="0" smtClean="0">
                <a:solidFill>
                  <a:prstClr val="black"/>
                </a:solidFill>
                <a:latin typeface="Century Gothic" panose="020B0502020202020204" pitchFamily="34" charset="0"/>
              </a:rPr>
              <a:t>(m.in</a:t>
            </a:r>
            <a:r>
              <a:rPr lang="pl-PL" sz="1100" dirty="0">
                <a:solidFill>
                  <a:prstClr val="black"/>
                </a:solidFill>
                <a:latin typeface="Century Gothic" panose="020B0502020202020204" pitchFamily="34" charset="0"/>
              </a:rPr>
              <a:t>. </a:t>
            </a:r>
            <a:r>
              <a:rPr lang="pl-PL" sz="1100" dirty="0" smtClean="0">
                <a:solidFill>
                  <a:prstClr val="black"/>
                </a:solidFill>
                <a:latin typeface="Century Gothic" panose="020B0502020202020204" pitchFamily="34" charset="0"/>
              </a:rPr>
              <a:t>identyfikacja obiektów i określenie stopnia ich zagrożenia)</a:t>
            </a:r>
            <a:endParaRPr lang="pl-PL" sz="1100" dirty="0">
              <a:solidFill>
                <a:prstClr val="black"/>
              </a:solidFill>
              <a:latin typeface="Century Gothic" panose="020B0502020202020204" pitchFamily="34" charset="0"/>
            </a:endParaRPr>
          </a:p>
        </p:txBody>
      </p:sp>
      <p:sp>
        <p:nvSpPr>
          <p:cNvPr id="44" name="pole tekstowe 43"/>
          <p:cNvSpPr txBox="1"/>
          <p:nvPr/>
        </p:nvSpPr>
        <p:spPr>
          <a:xfrm>
            <a:off x="463587" y="4116033"/>
            <a:ext cx="8551537" cy="446276"/>
          </a:xfrm>
          <a:prstGeom prst="rect">
            <a:avLst/>
          </a:prstGeom>
          <a:noFill/>
          <a:ln w="19050">
            <a:solidFill>
              <a:srgbClr val="663300"/>
            </a:solidFill>
          </a:ln>
        </p:spPr>
        <p:txBody>
          <a:bodyPr wrap="square" rtlCol="0">
            <a:spAutoFit/>
          </a:bodyPr>
          <a:lstStyle/>
          <a:p>
            <a:pPr lvl="0">
              <a:defRPr/>
            </a:pPr>
            <a:r>
              <a:rPr lang="pl-PL" sz="1200" b="1" dirty="0" smtClean="0">
                <a:solidFill>
                  <a:prstClr val="black"/>
                </a:solidFill>
                <a:latin typeface="Century Gothic" panose="020B0502020202020204" pitchFamily="34" charset="0"/>
              </a:rPr>
              <a:t>Sieć ośrodków historycznych </a:t>
            </a:r>
            <a:r>
              <a:rPr lang="pl-PL" sz="1100" dirty="0" smtClean="0">
                <a:solidFill>
                  <a:prstClr val="black"/>
                </a:solidFill>
                <a:latin typeface="Century Gothic" panose="020B0502020202020204" pitchFamily="34" charset="0"/>
              </a:rPr>
              <a:t>(m.in</a:t>
            </a:r>
            <a:r>
              <a:rPr lang="pl-PL" sz="1100" dirty="0">
                <a:solidFill>
                  <a:prstClr val="black"/>
                </a:solidFill>
                <a:latin typeface="Century Gothic" panose="020B0502020202020204" pitchFamily="34" charset="0"/>
              </a:rPr>
              <a:t>. </a:t>
            </a:r>
            <a:r>
              <a:rPr lang="pl-PL" sz="1100" dirty="0" smtClean="0">
                <a:solidFill>
                  <a:prstClr val="black"/>
                </a:solidFill>
                <a:latin typeface="Century Gothic" panose="020B0502020202020204" pitchFamily="34" charset="0"/>
              </a:rPr>
              <a:t>obszary priorytetowe w ośrodkach historycznych, zagrożenia dla walorów krajobrazowych ośrodków historycznych)</a:t>
            </a:r>
            <a:endParaRPr lang="pl-PL" sz="1100" dirty="0">
              <a:solidFill>
                <a:prstClr val="black"/>
              </a:solidFill>
              <a:latin typeface="Century Gothic" panose="020B0502020202020204" pitchFamily="34" charset="0"/>
            </a:endParaRPr>
          </a:p>
        </p:txBody>
      </p:sp>
      <p:sp>
        <p:nvSpPr>
          <p:cNvPr id="45" name="pole tekstowe 44"/>
          <p:cNvSpPr txBox="1"/>
          <p:nvPr/>
        </p:nvSpPr>
        <p:spPr>
          <a:xfrm>
            <a:off x="463587" y="4649816"/>
            <a:ext cx="8551537" cy="276999"/>
          </a:xfrm>
          <a:prstGeom prst="rect">
            <a:avLst/>
          </a:prstGeom>
          <a:noFill/>
          <a:ln w="19050">
            <a:solidFill>
              <a:srgbClr val="663300"/>
            </a:solidFill>
          </a:ln>
        </p:spPr>
        <p:txBody>
          <a:bodyPr wrap="square" rtlCol="0">
            <a:spAutoFit/>
          </a:bodyPr>
          <a:lstStyle/>
          <a:p>
            <a:pPr lvl="0">
              <a:defRPr/>
            </a:pPr>
            <a:r>
              <a:rPr lang="pl-PL" sz="1200" b="1" dirty="0" smtClean="0">
                <a:solidFill>
                  <a:prstClr val="black"/>
                </a:solidFill>
                <a:latin typeface="Century Gothic" panose="020B0502020202020204" pitchFamily="34" charset="0"/>
              </a:rPr>
              <a:t>Rewitalizacja w gminach i ośrodkach historycznych </a:t>
            </a:r>
            <a:r>
              <a:rPr lang="pl-PL" sz="1100" dirty="0" smtClean="0">
                <a:solidFill>
                  <a:prstClr val="black"/>
                </a:solidFill>
                <a:latin typeface="Century Gothic" panose="020B0502020202020204" pitchFamily="34" charset="0"/>
              </a:rPr>
              <a:t>(m.in</a:t>
            </a:r>
            <a:r>
              <a:rPr lang="pl-PL" sz="1100" dirty="0">
                <a:solidFill>
                  <a:prstClr val="black"/>
                </a:solidFill>
                <a:latin typeface="Century Gothic" panose="020B0502020202020204" pitchFamily="34" charset="0"/>
              </a:rPr>
              <a:t>. identyfikacja </a:t>
            </a:r>
            <a:r>
              <a:rPr lang="pl-PL" sz="1100" dirty="0" err="1" smtClean="0">
                <a:solidFill>
                  <a:prstClr val="black"/>
                </a:solidFill>
                <a:latin typeface="Century Gothic" panose="020B0502020202020204" pitchFamily="34" charset="0"/>
              </a:rPr>
              <a:t>jst</a:t>
            </a:r>
            <a:r>
              <a:rPr lang="pl-PL" sz="1100" dirty="0" smtClean="0">
                <a:solidFill>
                  <a:prstClr val="black"/>
                </a:solidFill>
                <a:latin typeface="Century Gothic" panose="020B0502020202020204" pitchFamily="34" charset="0"/>
              </a:rPr>
              <a:t> z uchwalonymi obszarami rewitalizacji</a:t>
            </a:r>
            <a:endParaRPr lang="pl-PL" sz="1100" dirty="0">
              <a:solidFill>
                <a:prstClr val="black"/>
              </a:solidFill>
              <a:latin typeface="Century Gothic" panose="020B0502020202020204" pitchFamily="34" charset="0"/>
            </a:endParaRPr>
          </a:p>
        </p:txBody>
      </p:sp>
      <p:sp>
        <p:nvSpPr>
          <p:cNvPr id="46" name="pole tekstowe 45"/>
          <p:cNvSpPr txBox="1"/>
          <p:nvPr/>
        </p:nvSpPr>
        <p:spPr>
          <a:xfrm>
            <a:off x="463587" y="5008380"/>
            <a:ext cx="8551537" cy="446276"/>
          </a:xfrm>
          <a:prstGeom prst="rect">
            <a:avLst/>
          </a:prstGeom>
          <a:noFill/>
          <a:ln w="19050">
            <a:solidFill>
              <a:srgbClr val="663300"/>
            </a:solidFill>
          </a:ln>
        </p:spPr>
        <p:txBody>
          <a:bodyPr wrap="square" rtlCol="0">
            <a:spAutoFit/>
          </a:bodyPr>
          <a:lstStyle/>
          <a:p>
            <a:pPr lvl="0">
              <a:defRPr/>
            </a:pPr>
            <a:r>
              <a:rPr lang="pl-PL" sz="1200" b="1" dirty="0" smtClean="0">
                <a:solidFill>
                  <a:prstClr val="black"/>
                </a:solidFill>
                <a:latin typeface="Century Gothic" panose="020B0502020202020204" pitchFamily="34" charset="0"/>
              </a:rPr>
              <a:t>Udział prawa miejscowego w realizacji ochrony zabytków </a:t>
            </a:r>
            <a:r>
              <a:rPr lang="pl-PL" sz="1100" dirty="0" smtClean="0">
                <a:solidFill>
                  <a:prstClr val="black"/>
                </a:solidFill>
                <a:latin typeface="Century Gothic" panose="020B0502020202020204" pitchFamily="34" charset="0"/>
              </a:rPr>
              <a:t>(m.in</a:t>
            </a:r>
            <a:r>
              <a:rPr lang="pl-PL" sz="1100" dirty="0">
                <a:solidFill>
                  <a:prstClr val="black"/>
                </a:solidFill>
                <a:latin typeface="Century Gothic" panose="020B0502020202020204" pitchFamily="34" charset="0"/>
              </a:rPr>
              <a:t>. ustalenia miejscowych planów zagospodarowania </a:t>
            </a:r>
            <a:r>
              <a:rPr lang="pl-PL" sz="1100" dirty="0" smtClean="0">
                <a:solidFill>
                  <a:prstClr val="black"/>
                </a:solidFill>
                <a:latin typeface="Century Gothic" panose="020B0502020202020204" pitchFamily="34" charset="0"/>
              </a:rPr>
              <a:t>przestrzennego, stanowienie uchwał krajobrazowych)</a:t>
            </a:r>
            <a:endParaRPr lang="pl-PL" sz="1100" dirty="0">
              <a:solidFill>
                <a:prstClr val="black"/>
              </a:solidFill>
              <a:latin typeface="Century Gothic" panose="020B0502020202020204" pitchFamily="34" charset="0"/>
            </a:endParaRPr>
          </a:p>
        </p:txBody>
      </p:sp>
      <p:sp>
        <p:nvSpPr>
          <p:cNvPr id="50" name="Prostokąt 49"/>
          <p:cNvSpPr/>
          <p:nvPr/>
        </p:nvSpPr>
        <p:spPr>
          <a:xfrm rot="2532385">
            <a:off x="190508" y="3460556"/>
            <a:ext cx="144000" cy="144000"/>
          </a:xfrm>
          <a:prstGeom prst="rect">
            <a:avLst/>
          </a:prstGeom>
          <a:solidFill>
            <a:srgbClr val="00B0F0"/>
          </a:solidFill>
          <a:ln w="38100">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white"/>
              </a:solidFill>
              <a:effectLst/>
              <a:uLnTx/>
              <a:uFillTx/>
              <a:latin typeface="Calibri"/>
              <a:ea typeface="+mn-ea"/>
              <a:cs typeface="+mn-cs"/>
            </a:endParaRPr>
          </a:p>
        </p:txBody>
      </p:sp>
      <p:sp>
        <p:nvSpPr>
          <p:cNvPr id="52" name="Prostokąt 51"/>
          <p:cNvSpPr/>
          <p:nvPr/>
        </p:nvSpPr>
        <p:spPr>
          <a:xfrm rot="2532385">
            <a:off x="200293" y="3804914"/>
            <a:ext cx="144000" cy="144000"/>
          </a:xfrm>
          <a:prstGeom prst="rect">
            <a:avLst/>
          </a:prstGeom>
          <a:solidFill>
            <a:srgbClr val="00B0F0"/>
          </a:solidFill>
          <a:ln w="38100">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white"/>
              </a:solidFill>
              <a:effectLst/>
              <a:uLnTx/>
              <a:uFillTx/>
              <a:latin typeface="Calibri"/>
              <a:ea typeface="+mn-ea"/>
              <a:cs typeface="+mn-cs"/>
            </a:endParaRPr>
          </a:p>
        </p:txBody>
      </p:sp>
      <p:sp>
        <p:nvSpPr>
          <p:cNvPr id="56" name="Prostokąt 55"/>
          <p:cNvSpPr/>
          <p:nvPr/>
        </p:nvSpPr>
        <p:spPr>
          <a:xfrm rot="2532385">
            <a:off x="206383" y="4257912"/>
            <a:ext cx="144000" cy="144000"/>
          </a:xfrm>
          <a:prstGeom prst="rect">
            <a:avLst/>
          </a:prstGeom>
          <a:solidFill>
            <a:srgbClr val="00B0F0"/>
          </a:solidFill>
          <a:ln w="38100">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white"/>
              </a:solidFill>
              <a:effectLst/>
              <a:uLnTx/>
              <a:uFillTx/>
              <a:latin typeface="Calibri"/>
              <a:ea typeface="+mn-ea"/>
              <a:cs typeface="+mn-cs"/>
            </a:endParaRPr>
          </a:p>
        </p:txBody>
      </p:sp>
      <p:sp>
        <p:nvSpPr>
          <p:cNvPr id="57" name="Prostokąt 56"/>
          <p:cNvSpPr/>
          <p:nvPr/>
        </p:nvSpPr>
        <p:spPr>
          <a:xfrm rot="2532385">
            <a:off x="206383" y="4712549"/>
            <a:ext cx="144000" cy="144000"/>
          </a:xfrm>
          <a:prstGeom prst="rect">
            <a:avLst/>
          </a:prstGeom>
          <a:solidFill>
            <a:srgbClr val="00B0F0"/>
          </a:solidFill>
          <a:ln w="38100">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white"/>
              </a:solidFill>
              <a:effectLst/>
              <a:uLnTx/>
              <a:uFillTx/>
              <a:latin typeface="Calibri"/>
              <a:ea typeface="+mn-ea"/>
              <a:cs typeface="+mn-cs"/>
            </a:endParaRPr>
          </a:p>
        </p:txBody>
      </p:sp>
      <p:sp>
        <p:nvSpPr>
          <p:cNvPr id="58" name="Prostokąt 57"/>
          <p:cNvSpPr/>
          <p:nvPr/>
        </p:nvSpPr>
        <p:spPr>
          <a:xfrm rot="2532385">
            <a:off x="206383" y="5148148"/>
            <a:ext cx="144000" cy="144000"/>
          </a:xfrm>
          <a:prstGeom prst="rect">
            <a:avLst/>
          </a:prstGeom>
          <a:solidFill>
            <a:srgbClr val="00B0F0"/>
          </a:solidFill>
          <a:ln w="38100">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white"/>
              </a:solidFill>
              <a:effectLst/>
              <a:uLnTx/>
              <a:uFillTx/>
              <a:latin typeface="Calibri"/>
              <a:ea typeface="+mn-ea"/>
              <a:cs typeface="+mn-cs"/>
            </a:endParaRPr>
          </a:p>
        </p:txBody>
      </p:sp>
      <p:sp>
        <p:nvSpPr>
          <p:cNvPr id="47" name="pole tekstowe 46"/>
          <p:cNvSpPr txBox="1"/>
          <p:nvPr/>
        </p:nvSpPr>
        <p:spPr>
          <a:xfrm>
            <a:off x="470195" y="5547977"/>
            <a:ext cx="8551537" cy="446276"/>
          </a:xfrm>
          <a:prstGeom prst="rect">
            <a:avLst/>
          </a:prstGeom>
          <a:noFill/>
          <a:ln w="19050">
            <a:solidFill>
              <a:srgbClr val="663300"/>
            </a:solidFill>
          </a:ln>
        </p:spPr>
        <p:txBody>
          <a:bodyPr wrap="square" rtlCol="0">
            <a:spAutoFit/>
          </a:bodyPr>
          <a:lstStyle/>
          <a:p>
            <a:pPr lvl="0">
              <a:defRPr/>
            </a:pPr>
            <a:r>
              <a:rPr lang="pl-PL" sz="1200" b="1" dirty="0" smtClean="0">
                <a:solidFill>
                  <a:prstClr val="black"/>
                </a:solidFill>
                <a:latin typeface="Century Gothic" panose="020B0502020202020204" pitchFamily="34" charset="0"/>
              </a:rPr>
              <a:t>Ustalenia gminnych i powiatowych programów opieki nad zabytkami </a:t>
            </a:r>
            <a:r>
              <a:rPr lang="pl-PL" sz="1100" dirty="0" smtClean="0">
                <a:solidFill>
                  <a:prstClr val="black"/>
                </a:solidFill>
                <a:latin typeface="Century Gothic" panose="020B0502020202020204" pitchFamily="34" charset="0"/>
              </a:rPr>
              <a:t>(m.in</a:t>
            </a:r>
            <a:r>
              <a:rPr lang="pl-PL" sz="1100" dirty="0">
                <a:solidFill>
                  <a:prstClr val="black"/>
                </a:solidFill>
                <a:latin typeface="Century Gothic" panose="020B0502020202020204" pitchFamily="34" charset="0"/>
              </a:rPr>
              <a:t>. ustalenia miejscowych planów zagospodarowania </a:t>
            </a:r>
            <a:r>
              <a:rPr lang="pl-PL" sz="1100" dirty="0" smtClean="0">
                <a:solidFill>
                  <a:prstClr val="black"/>
                </a:solidFill>
                <a:latin typeface="Century Gothic" panose="020B0502020202020204" pitchFamily="34" charset="0"/>
              </a:rPr>
              <a:t>przestrzennego, stanowienie uchwał krajobrazowych)</a:t>
            </a:r>
            <a:endParaRPr lang="pl-PL" sz="1100" dirty="0">
              <a:solidFill>
                <a:prstClr val="black"/>
              </a:solidFill>
              <a:latin typeface="Century Gothic" panose="020B0502020202020204" pitchFamily="34" charset="0"/>
            </a:endParaRPr>
          </a:p>
        </p:txBody>
      </p:sp>
      <p:sp>
        <p:nvSpPr>
          <p:cNvPr id="48" name="Prostokąt 47"/>
          <p:cNvSpPr/>
          <p:nvPr/>
        </p:nvSpPr>
        <p:spPr>
          <a:xfrm rot="2532385">
            <a:off x="212991" y="5675471"/>
            <a:ext cx="144000" cy="144000"/>
          </a:xfrm>
          <a:prstGeom prst="rect">
            <a:avLst/>
          </a:prstGeom>
          <a:solidFill>
            <a:srgbClr val="00B0F0"/>
          </a:solidFill>
          <a:ln w="38100">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white"/>
              </a:solidFill>
              <a:effectLst/>
              <a:uLnTx/>
              <a:uFillTx/>
              <a:latin typeface="Calibri"/>
              <a:ea typeface="+mn-ea"/>
              <a:cs typeface="+mn-cs"/>
            </a:endParaRPr>
          </a:p>
        </p:txBody>
      </p:sp>
      <p:sp>
        <p:nvSpPr>
          <p:cNvPr id="51" name="pole tekstowe 50"/>
          <p:cNvSpPr txBox="1"/>
          <p:nvPr/>
        </p:nvSpPr>
        <p:spPr>
          <a:xfrm>
            <a:off x="470195" y="6089185"/>
            <a:ext cx="8551537" cy="276999"/>
          </a:xfrm>
          <a:prstGeom prst="rect">
            <a:avLst/>
          </a:prstGeom>
          <a:noFill/>
          <a:ln w="19050">
            <a:solidFill>
              <a:srgbClr val="663300"/>
            </a:solidFill>
          </a:ln>
        </p:spPr>
        <p:txBody>
          <a:bodyPr wrap="square" rtlCol="0">
            <a:spAutoFit/>
          </a:bodyPr>
          <a:lstStyle/>
          <a:p>
            <a:pPr lvl="0">
              <a:defRPr/>
            </a:pPr>
            <a:r>
              <a:rPr lang="pl-PL" sz="1200" b="1" dirty="0" smtClean="0">
                <a:solidFill>
                  <a:prstClr val="black"/>
                </a:solidFill>
                <a:latin typeface="Century Gothic" panose="020B0502020202020204" pitchFamily="34" charset="0"/>
              </a:rPr>
              <a:t>Edukacja kulturowa i promocja dziedzictwa kulturowego </a:t>
            </a:r>
            <a:r>
              <a:rPr lang="pl-PL" sz="1100" dirty="0" smtClean="0">
                <a:solidFill>
                  <a:prstClr val="black"/>
                </a:solidFill>
                <a:latin typeface="Century Gothic" panose="020B0502020202020204" pitchFamily="34" charset="0"/>
              </a:rPr>
              <a:t>(m.in. konkursy, publikacje, portale internetowe)</a:t>
            </a:r>
            <a:endParaRPr lang="pl-PL" sz="1100" dirty="0">
              <a:solidFill>
                <a:prstClr val="black"/>
              </a:solidFill>
              <a:latin typeface="Century Gothic" panose="020B0502020202020204" pitchFamily="34" charset="0"/>
            </a:endParaRPr>
          </a:p>
        </p:txBody>
      </p:sp>
      <p:sp>
        <p:nvSpPr>
          <p:cNvPr id="59" name="Prostokąt 58"/>
          <p:cNvSpPr/>
          <p:nvPr/>
        </p:nvSpPr>
        <p:spPr>
          <a:xfrm rot="2532385">
            <a:off x="212991" y="6179857"/>
            <a:ext cx="144000" cy="144000"/>
          </a:xfrm>
          <a:prstGeom prst="rect">
            <a:avLst/>
          </a:prstGeom>
          <a:solidFill>
            <a:srgbClr val="00B0F0"/>
          </a:solidFill>
          <a:ln w="38100">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white"/>
              </a:solidFill>
              <a:effectLst/>
              <a:uLnTx/>
              <a:uFillTx/>
              <a:latin typeface="Calibri"/>
              <a:ea typeface="+mn-ea"/>
              <a:cs typeface="+mn-cs"/>
            </a:endParaRPr>
          </a:p>
        </p:txBody>
      </p:sp>
      <p:pic>
        <p:nvPicPr>
          <p:cNvPr id="2" name="Obraz 1"/>
          <p:cNvPicPr>
            <a:picLocks noChangeAspect="1"/>
          </p:cNvPicPr>
          <p:nvPr/>
        </p:nvPicPr>
        <p:blipFill>
          <a:blip r:embed="rId3"/>
          <a:stretch>
            <a:fillRect/>
          </a:stretch>
        </p:blipFill>
        <p:spPr>
          <a:xfrm>
            <a:off x="-397" y="6458878"/>
            <a:ext cx="9144793" cy="396274"/>
          </a:xfrm>
          <a:prstGeom prst="rect">
            <a:avLst/>
          </a:prstGeom>
        </p:spPr>
      </p:pic>
    </p:spTree>
    <p:extLst>
      <p:ext uri="{BB962C8B-B14F-4D97-AF65-F5344CB8AC3E}">
        <p14:creationId xmlns:p14="http://schemas.microsoft.com/office/powerpoint/2010/main" val="360851848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p:cNvPicPr>
            <a:picLocks noChangeAspect="1"/>
          </p:cNvPicPr>
          <p:nvPr/>
        </p:nvPicPr>
        <p:blipFill rotWithShape="1">
          <a:blip r:embed="rId3" cstate="print">
            <a:extLst>
              <a:ext uri="{28A0092B-C50C-407E-A947-70E740481C1C}">
                <a14:useLocalDpi xmlns:a14="http://schemas.microsoft.com/office/drawing/2010/main" val="0"/>
              </a:ext>
            </a:extLst>
          </a:blip>
          <a:srcRect l="1616" t="2241" r="36366" b="1749"/>
          <a:stretch/>
        </p:blipFill>
        <p:spPr>
          <a:xfrm>
            <a:off x="2332024" y="665055"/>
            <a:ext cx="4275521" cy="4159826"/>
          </a:xfrm>
          <a:prstGeom prst="rect">
            <a:avLst/>
          </a:prstGeom>
        </p:spPr>
      </p:pic>
      <p:pic>
        <p:nvPicPr>
          <p:cNvPr id="24" name="Obraz 23"/>
          <p:cNvPicPr>
            <a:picLocks noChangeAspect="1"/>
          </p:cNvPicPr>
          <p:nvPr/>
        </p:nvPicPr>
        <p:blipFill rotWithShape="1">
          <a:blip r:embed="rId4" cstate="print">
            <a:lum bright="6000" contrast="2000"/>
          </a:blip>
          <a:srcRect l="2740" r="5382" b="13880"/>
          <a:stretch/>
        </p:blipFill>
        <p:spPr>
          <a:xfrm>
            <a:off x="6624154" y="2910688"/>
            <a:ext cx="2520000" cy="1523967"/>
          </a:xfrm>
          <a:prstGeom prst="rect">
            <a:avLst/>
          </a:prstGeom>
        </p:spPr>
      </p:pic>
      <p:grpSp>
        <p:nvGrpSpPr>
          <p:cNvPr id="3" name="Grupa 46"/>
          <p:cNvGrpSpPr/>
          <p:nvPr/>
        </p:nvGrpSpPr>
        <p:grpSpPr>
          <a:xfrm>
            <a:off x="1" y="-20267"/>
            <a:ext cx="9144002" cy="621571"/>
            <a:chOff x="0" y="-7383"/>
            <a:chExt cx="9144002" cy="948076"/>
          </a:xfrm>
        </p:grpSpPr>
        <p:sp>
          <p:nvSpPr>
            <p:cNvPr id="57" name="Prostokąt 56"/>
            <p:cNvSpPr/>
            <p:nvPr/>
          </p:nvSpPr>
          <p:spPr>
            <a:xfrm>
              <a:off x="1" y="823640"/>
              <a:ext cx="9144001" cy="117053"/>
            </a:xfrm>
            <a:prstGeom prst="rect">
              <a:avLst/>
            </a:prstGeom>
            <a:solidFill>
              <a:srgbClr val="6633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white"/>
                </a:solidFill>
                <a:effectLst/>
                <a:uLnTx/>
                <a:uFillTx/>
                <a:latin typeface="Calibri"/>
                <a:ea typeface="+mn-ea"/>
                <a:cs typeface="+mn-cs"/>
              </a:endParaRPr>
            </a:p>
          </p:txBody>
        </p:sp>
        <p:sp>
          <p:nvSpPr>
            <p:cNvPr id="66" name="Prostokąt 65"/>
            <p:cNvSpPr/>
            <p:nvPr/>
          </p:nvSpPr>
          <p:spPr>
            <a:xfrm>
              <a:off x="0" y="-7383"/>
              <a:ext cx="9144000" cy="832883"/>
            </a:xfrm>
            <a:prstGeom prst="rect">
              <a:avLst/>
            </a:prstGeom>
            <a:solidFill>
              <a:srgbClr val="542A00">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9" name="Prostokąt 8"/>
          <p:cNvSpPr/>
          <p:nvPr/>
        </p:nvSpPr>
        <p:spPr>
          <a:xfrm>
            <a:off x="1" y="-12981"/>
            <a:ext cx="9144000" cy="36933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l-PL"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DIAGNOZA STANU ZACHOWANIA DZIEDZICTWA KULTUROWEGO </a:t>
            </a:r>
            <a:endParaRPr kumimoji="0" lang="en-US" sz="1800" b="1" i="1"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1" name="Prostokąt 10"/>
          <p:cNvSpPr/>
          <p:nvPr/>
        </p:nvSpPr>
        <p:spPr>
          <a:xfrm>
            <a:off x="-18473" y="262750"/>
            <a:ext cx="9144000" cy="3385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l-PL" sz="1600" b="1" i="0" u="none" strike="noStrike" kern="1200" cap="none" spc="0" normalizeH="0" baseline="0" noProof="0" dirty="0" smtClean="0">
                <a:ln>
                  <a:noFill/>
                </a:ln>
                <a:solidFill>
                  <a:prstClr val="white"/>
                </a:solidFill>
                <a:effectLst/>
                <a:uLnTx/>
                <a:uFillTx/>
                <a:latin typeface="Century Gothic" panose="020B0502020202020204" pitchFamily="34" charset="0"/>
                <a:ea typeface="+mn-ea"/>
                <a:cs typeface="+mn-cs"/>
              </a:rPr>
              <a:t>POMNIKI HISTORII                                                                                        PARKI KULTUROWE</a:t>
            </a:r>
            <a:endParaRPr kumimoji="0" lang="en-US" sz="1600" b="1" i="1"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8" name="Obraz 17"/>
          <p:cNvPicPr>
            <a:picLocks noChangeAspect="1"/>
          </p:cNvPicPr>
          <p:nvPr/>
        </p:nvPicPr>
        <p:blipFill rotWithShape="1">
          <a:blip r:embed="rId5" cstate="print"/>
          <a:srcRect l="6163" t="18549" r="6221" b="6719"/>
          <a:stretch/>
        </p:blipFill>
        <p:spPr>
          <a:xfrm>
            <a:off x="-1522" y="2222943"/>
            <a:ext cx="2305093" cy="1261184"/>
          </a:xfrm>
          <a:prstGeom prst="rect">
            <a:avLst/>
          </a:prstGeom>
        </p:spPr>
      </p:pic>
      <p:pic>
        <p:nvPicPr>
          <p:cNvPr id="19" name="Obraz 18"/>
          <p:cNvPicPr>
            <a:picLocks noChangeAspect="1"/>
          </p:cNvPicPr>
          <p:nvPr/>
        </p:nvPicPr>
        <p:blipFill rotWithShape="1">
          <a:blip r:embed="rId6" cstate="print"/>
          <a:srcRect t="11687" b="22725"/>
          <a:stretch/>
        </p:blipFill>
        <p:spPr>
          <a:xfrm>
            <a:off x="-430" y="588889"/>
            <a:ext cx="2298115" cy="1122808"/>
          </a:xfrm>
          <a:prstGeom prst="rect">
            <a:avLst/>
          </a:prstGeom>
        </p:spPr>
      </p:pic>
      <p:pic>
        <p:nvPicPr>
          <p:cNvPr id="21" name="Obraz 20"/>
          <p:cNvPicPr>
            <a:picLocks noChangeAspect="1"/>
          </p:cNvPicPr>
          <p:nvPr/>
        </p:nvPicPr>
        <p:blipFill rotWithShape="1">
          <a:blip r:embed="rId7" cstate="print"/>
          <a:srcRect l="1323" t="16249" r="-1323" b="11671"/>
          <a:stretch/>
        </p:blipFill>
        <p:spPr>
          <a:xfrm>
            <a:off x="-2787" y="5309994"/>
            <a:ext cx="2334811" cy="1225208"/>
          </a:xfrm>
          <a:prstGeom prst="rect">
            <a:avLst/>
          </a:prstGeom>
        </p:spPr>
      </p:pic>
      <p:pic>
        <p:nvPicPr>
          <p:cNvPr id="22" name="Obraz 21"/>
          <p:cNvPicPr>
            <a:picLocks noChangeAspect="1"/>
          </p:cNvPicPr>
          <p:nvPr/>
        </p:nvPicPr>
        <p:blipFill rotWithShape="1">
          <a:blip r:embed="rId8" cstate="print"/>
          <a:srcRect t="23513" b="13394"/>
          <a:stretch/>
        </p:blipFill>
        <p:spPr>
          <a:xfrm>
            <a:off x="6625802" y="4586463"/>
            <a:ext cx="2520000" cy="965200"/>
          </a:xfrm>
          <a:prstGeom prst="rect">
            <a:avLst/>
          </a:prstGeom>
        </p:spPr>
      </p:pic>
      <p:pic>
        <p:nvPicPr>
          <p:cNvPr id="23" name="Obraz 22"/>
          <p:cNvPicPr>
            <a:picLocks noChangeAspect="1"/>
          </p:cNvPicPr>
          <p:nvPr/>
        </p:nvPicPr>
        <p:blipFill rotWithShape="1">
          <a:blip r:embed="rId9" cstate="print"/>
          <a:srcRect t="10353" b="10860"/>
          <a:stretch/>
        </p:blipFill>
        <p:spPr>
          <a:xfrm>
            <a:off x="6625847" y="1242063"/>
            <a:ext cx="2520000" cy="1303709"/>
          </a:xfrm>
          <a:prstGeom prst="rect">
            <a:avLst/>
          </a:prstGeom>
        </p:spPr>
      </p:pic>
      <p:sp>
        <p:nvSpPr>
          <p:cNvPr id="10" name="Prostokąt 9"/>
          <p:cNvSpPr/>
          <p:nvPr/>
        </p:nvSpPr>
        <p:spPr>
          <a:xfrm>
            <a:off x="3" y="1712625"/>
            <a:ext cx="2297682" cy="553998"/>
          </a:xfrm>
          <a:prstGeom prst="rect">
            <a:avLst/>
          </a:prstGeom>
          <a:solidFill>
            <a:srgbClr val="FEF8E8"/>
          </a:solidFill>
          <a:ln>
            <a:solidFill>
              <a:srgbClr val="FF6600"/>
            </a:solidFill>
          </a:ln>
        </p:spPr>
        <p:txBody>
          <a:bodyPr wrap="square">
            <a:spAutoFit/>
          </a:bodyPr>
          <a:lstStyle/>
          <a:p>
            <a:pPr algn="ctr"/>
            <a:r>
              <a:rPr lang="pl-PL" sz="1000" b="1" i="1" dirty="0" smtClean="0">
                <a:latin typeface="Century Gothic" panose="020B0502020202020204" pitchFamily="34" charset="0"/>
              </a:rPr>
              <a:t>Łowicz - Bazylika </a:t>
            </a:r>
            <a:r>
              <a:rPr lang="pl-PL" sz="1000" b="1" i="1" dirty="0">
                <a:latin typeface="Century Gothic" panose="020B0502020202020204" pitchFamily="34" charset="0"/>
              </a:rPr>
              <a:t>Katedralna </a:t>
            </a:r>
            <a:r>
              <a:rPr lang="pl-PL" sz="1000" b="1" i="1" dirty="0" smtClean="0">
                <a:latin typeface="Century Gothic" panose="020B0502020202020204" pitchFamily="34" charset="0"/>
              </a:rPr>
              <a:t/>
            </a:r>
            <a:br>
              <a:rPr lang="pl-PL" sz="1000" b="1" i="1" dirty="0" smtClean="0">
                <a:latin typeface="Century Gothic" panose="020B0502020202020204" pitchFamily="34" charset="0"/>
              </a:rPr>
            </a:br>
            <a:r>
              <a:rPr lang="pl-PL" sz="1000" b="1" i="1" dirty="0" smtClean="0">
                <a:latin typeface="Century Gothic" panose="020B0502020202020204" pitchFamily="34" charset="0"/>
              </a:rPr>
              <a:t>pw</a:t>
            </a:r>
            <a:r>
              <a:rPr lang="pl-PL" sz="1000" b="1" i="1" dirty="0">
                <a:latin typeface="Century Gothic" panose="020B0502020202020204" pitchFamily="34" charset="0"/>
              </a:rPr>
              <a:t>. Wniebowzięcia Najświętszej Marii </a:t>
            </a:r>
            <a:r>
              <a:rPr lang="pl-PL" sz="1000" b="1" i="1" dirty="0" smtClean="0">
                <a:latin typeface="Century Gothic" panose="020B0502020202020204" pitchFamily="34" charset="0"/>
              </a:rPr>
              <a:t>Panny</a:t>
            </a:r>
            <a:endParaRPr kumimoji="0" lang="en-US" sz="1000" b="1" i="1" u="none" strike="noStrike" kern="1200" cap="none" spc="0" normalizeH="0" baseline="0" noProof="0" dirty="0">
              <a:ln>
                <a:noFill/>
              </a:ln>
              <a:effectLst/>
              <a:uLnTx/>
              <a:uFillTx/>
              <a:latin typeface="Century Gothic" panose="020B0502020202020204" pitchFamily="34" charset="0"/>
            </a:endParaRPr>
          </a:p>
        </p:txBody>
      </p:sp>
      <p:sp>
        <p:nvSpPr>
          <p:cNvPr id="27" name="Prostokąt 26"/>
          <p:cNvSpPr/>
          <p:nvPr/>
        </p:nvSpPr>
        <p:spPr>
          <a:xfrm>
            <a:off x="-8021" y="4793023"/>
            <a:ext cx="2305706" cy="553998"/>
          </a:xfrm>
          <a:prstGeom prst="rect">
            <a:avLst/>
          </a:prstGeom>
          <a:solidFill>
            <a:srgbClr val="FEF8E8"/>
          </a:solidFill>
          <a:ln>
            <a:solidFill>
              <a:srgbClr val="FF6600"/>
            </a:solidFill>
          </a:ln>
        </p:spPr>
        <p:txBody>
          <a:bodyPr wrap="square">
            <a:spAutoFit/>
          </a:bodyPr>
          <a:lstStyle/>
          <a:p>
            <a:pPr lvl="0" algn="ctr"/>
            <a:r>
              <a:rPr lang="pl-PL" sz="1000" b="1" i="1" dirty="0" smtClean="0">
                <a:latin typeface="Century Gothic" panose="020B0502020202020204" pitchFamily="34" charset="0"/>
              </a:rPr>
              <a:t>Nieborów i Arkadia – zespół pałacowo-ogrodowy i ogród </a:t>
            </a:r>
            <a:r>
              <a:rPr lang="pl-PL" sz="1000" b="1" i="1" dirty="0">
                <a:latin typeface="Century Gothic" panose="020B0502020202020204" pitchFamily="34" charset="0"/>
              </a:rPr>
              <a:t>sentymentalno-romantyczny </a:t>
            </a:r>
            <a:endParaRPr kumimoji="0" lang="en-US" sz="1000" b="1" i="1" u="none" strike="noStrike" kern="1200" cap="none" spc="0" normalizeH="0" baseline="0" noProof="0" dirty="0">
              <a:ln>
                <a:noFill/>
              </a:ln>
              <a:effectLst/>
              <a:uLnTx/>
              <a:uFillTx/>
              <a:latin typeface="Century Gothic" panose="020B0502020202020204" pitchFamily="34" charset="0"/>
            </a:endParaRPr>
          </a:p>
        </p:txBody>
      </p:sp>
      <p:sp>
        <p:nvSpPr>
          <p:cNvPr id="28" name="Prostokąt 27"/>
          <p:cNvSpPr/>
          <p:nvPr/>
        </p:nvSpPr>
        <p:spPr>
          <a:xfrm>
            <a:off x="3" y="6453451"/>
            <a:ext cx="2297682" cy="404549"/>
          </a:xfrm>
          <a:prstGeom prst="rect">
            <a:avLst/>
          </a:prstGeom>
          <a:solidFill>
            <a:srgbClr val="FEF8E8"/>
          </a:solidFill>
          <a:ln>
            <a:solidFill>
              <a:srgbClr val="FF6600"/>
            </a:solidFill>
          </a:ln>
        </p:spPr>
        <p:txBody>
          <a:bodyPr wrap="square">
            <a:spAutoFit/>
          </a:bodyPr>
          <a:lstStyle/>
          <a:p>
            <a:pPr lvl="0" algn="ctr"/>
            <a:r>
              <a:rPr lang="pl-PL" sz="1000" b="1" i="1" dirty="0">
                <a:latin typeface="Century Gothic" panose="020B0502020202020204" pitchFamily="34" charset="0"/>
              </a:rPr>
              <a:t>Łódź – wielokulturowy krajobraz miasta przemysłowego </a:t>
            </a:r>
            <a:endParaRPr kumimoji="0" lang="en-US" sz="1000" b="1" i="1" u="none" strike="noStrike" kern="1200" cap="none" spc="0" normalizeH="0" baseline="0" noProof="0" dirty="0">
              <a:ln>
                <a:noFill/>
              </a:ln>
              <a:effectLst/>
              <a:uLnTx/>
              <a:uFillTx/>
              <a:latin typeface="Century Gothic" panose="020B0502020202020204" pitchFamily="34" charset="0"/>
            </a:endParaRPr>
          </a:p>
        </p:txBody>
      </p:sp>
      <p:sp>
        <p:nvSpPr>
          <p:cNvPr id="29" name="Prostokąt 28"/>
          <p:cNvSpPr/>
          <p:nvPr/>
        </p:nvSpPr>
        <p:spPr>
          <a:xfrm>
            <a:off x="6624040" y="2547109"/>
            <a:ext cx="2520000" cy="400110"/>
          </a:xfrm>
          <a:prstGeom prst="rect">
            <a:avLst/>
          </a:prstGeom>
          <a:solidFill>
            <a:srgbClr val="FEF8E8"/>
          </a:solidFill>
          <a:ln>
            <a:solidFill>
              <a:srgbClr val="FF6600"/>
            </a:solidFill>
          </a:ln>
        </p:spPr>
        <p:txBody>
          <a:bodyPr wrap="square">
            <a:spAutoFit/>
          </a:bodyPr>
          <a:lstStyle/>
          <a:p>
            <a:pPr lvl="0" algn="ctr"/>
            <a:r>
              <a:rPr lang="pl-PL" sz="1000" b="1" i="1" dirty="0">
                <a:solidFill>
                  <a:schemeClr val="dk1"/>
                </a:solidFill>
                <a:latin typeface="Century Gothic" panose="020B0502020202020204" pitchFamily="34" charset="0"/>
              </a:rPr>
              <a:t>Park kulturowy „Miasto Tkaczy”</a:t>
            </a:r>
            <a:r>
              <a:rPr lang="pl-PL" sz="1000" i="1" dirty="0">
                <a:solidFill>
                  <a:schemeClr val="dk1"/>
                </a:solidFill>
                <a:latin typeface="Century Gothic" panose="020B0502020202020204" pitchFamily="34" charset="0"/>
              </a:rPr>
              <a:t> </a:t>
            </a:r>
            <a:endParaRPr lang="pl-PL" sz="1000" i="1" dirty="0" smtClean="0">
              <a:solidFill>
                <a:schemeClr val="dk1"/>
              </a:solidFill>
              <a:latin typeface="Century Gothic" panose="020B0502020202020204" pitchFamily="34" charset="0"/>
            </a:endParaRPr>
          </a:p>
          <a:p>
            <a:pPr lvl="0" algn="ctr"/>
            <a:r>
              <a:rPr lang="pl-PL" sz="1000" b="1" i="1" dirty="0" smtClean="0">
                <a:solidFill>
                  <a:schemeClr val="dk1"/>
                </a:solidFill>
                <a:latin typeface="Century Gothic" panose="020B0502020202020204" pitchFamily="34" charset="0"/>
              </a:rPr>
              <a:t>w </a:t>
            </a:r>
            <a:r>
              <a:rPr lang="pl-PL" sz="1000" b="1" i="1" dirty="0">
                <a:solidFill>
                  <a:schemeClr val="dk1"/>
                </a:solidFill>
                <a:latin typeface="Century Gothic" panose="020B0502020202020204" pitchFamily="34" charset="0"/>
              </a:rPr>
              <a:t>Zgierzu </a:t>
            </a:r>
            <a:endParaRPr kumimoji="0" lang="en-US" sz="1000" b="1" i="1" u="none" strike="noStrike" kern="1200" cap="none" spc="0" normalizeH="0" baseline="0" noProof="0" dirty="0">
              <a:ln>
                <a:noFill/>
              </a:ln>
              <a:effectLst/>
              <a:uLnTx/>
              <a:uFillTx/>
              <a:latin typeface="Century Gothic" panose="020B0502020202020204" pitchFamily="34" charset="0"/>
            </a:endParaRPr>
          </a:p>
        </p:txBody>
      </p:sp>
      <p:sp>
        <p:nvSpPr>
          <p:cNvPr id="30" name="Prostokąt 29"/>
          <p:cNvSpPr/>
          <p:nvPr/>
        </p:nvSpPr>
        <p:spPr>
          <a:xfrm>
            <a:off x="6624003" y="4328000"/>
            <a:ext cx="2520000" cy="400110"/>
          </a:xfrm>
          <a:prstGeom prst="rect">
            <a:avLst/>
          </a:prstGeom>
          <a:solidFill>
            <a:srgbClr val="FEF8E8"/>
          </a:solidFill>
          <a:ln>
            <a:solidFill>
              <a:srgbClr val="FF6600"/>
            </a:solidFill>
          </a:ln>
        </p:spPr>
        <p:txBody>
          <a:bodyPr wrap="square">
            <a:spAutoFit/>
          </a:bodyPr>
          <a:lstStyle/>
          <a:p>
            <a:pPr lvl="0" algn="ctr"/>
            <a:r>
              <a:rPr lang="pl-PL" sz="1000" b="1" i="1" dirty="0">
                <a:latin typeface="Century Gothic" panose="020B0502020202020204" pitchFamily="34" charset="0"/>
              </a:rPr>
              <a:t>Park Kulturowy „Wzgórze Zamkowe” w Sieradzu</a:t>
            </a:r>
            <a:endParaRPr kumimoji="0" lang="en-US" sz="1000" b="1" i="1" u="none" strike="noStrike" kern="1200" cap="none" spc="0" normalizeH="0" baseline="0" noProof="0" dirty="0">
              <a:ln>
                <a:noFill/>
              </a:ln>
              <a:effectLst/>
              <a:uLnTx/>
              <a:uFillTx/>
              <a:latin typeface="Century Gothic" panose="020B0502020202020204" pitchFamily="34" charset="0"/>
            </a:endParaRPr>
          </a:p>
        </p:txBody>
      </p:sp>
      <p:sp>
        <p:nvSpPr>
          <p:cNvPr id="31" name="Prostokąt 30"/>
          <p:cNvSpPr/>
          <p:nvPr/>
        </p:nvSpPr>
        <p:spPr>
          <a:xfrm>
            <a:off x="6618154" y="5504280"/>
            <a:ext cx="2520000" cy="646331"/>
          </a:xfrm>
          <a:prstGeom prst="rect">
            <a:avLst/>
          </a:prstGeom>
          <a:solidFill>
            <a:srgbClr val="FEF8E8"/>
          </a:solidFill>
          <a:ln>
            <a:solidFill>
              <a:srgbClr val="FF6600"/>
            </a:solidFill>
          </a:ln>
        </p:spPr>
        <p:txBody>
          <a:bodyPr wrap="square">
            <a:spAutoFit/>
          </a:bodyPr>
          <a:lstStyle/>
          <a:p>
            <a:pPr lvl="0" algn="ctr"/>
            <a:r>
              <a:rPr lang="pl-PL" sz="900" b="1" i="1" dirty="0">
                <a:latin typeface="Century Gothic" panose="020B0502020202020204" pitchFamily="34" charset="0"/>
              </a:rPr>
              <a:t>Park kulturowy etnograficznego podregionu kutnowskiego związanego z poetą romantycznym Józefem Bohdanem Zaleskim w </a:t>
            </a:r>
            <a:r>
              <a:rPr lang="pl-PL" sz="900" b="1" i="1" dirty="0" err="1">
                <a:latin typeface="Century Gothic" panose="020B0502020202020204" pitchFamily="34" charset="0"/>
              </a:rPr>
              <a:t>Leszczynku</a:t>
            </a:r>
            <a:r>
              <a:rPr lang="pl-PL" sz="900" b="1" i="1" dirty="0">
                <a:latin typeface="Century Gothic" panose="020B0502020202020204" pitchFamily="34" charset="0"/>
              </a:rPr>
              <a:t> </a:t>
            </a:r>
            <a:endParaRPr lang="en-US" sz="900" b="1" i="1" dirty="0">
              <a:latin typeface="Century Gothic" panose="020B0502020202020204" pitchFamily="34" charset="0"/>
            </a:endParaRPr>
          </a:p>
        </p:txBody>
      </p:sp>
      <p:sp>
        <p:nvSpPr>
          <p:cNvPr id="33" name="pole tekstowe 32"/>
          <p:cNvSpPr txBox="1"/>
          <p:nvPr/>
        </p:nvSpPr>
        <p:spPr>
          <a:xfrm>
            <a:off x="3012826" y="4381671"/>
            <a:ext cx="1607819" cy="307777"/>
          </a:xfrm>
          <a:prstGeom prst="rect">
            <a:avLst/>
          </a:prstGeom>
          <a:noFill/>
        </p:spPr>
        <p:txBody>
          <a:bodyPr wrap="square" rtlCol="0">
            <a:spAutoFit/>
          </a:bodyPr>
          <a:lstStyle/>
          <a:p>
            <a:r>
              <a:rPr lang="pl-PL" sz="1400" dirty="0" smtClean="0"/>
              <a:t>POMNIKI HISTORII</a:t>
            </a:r>
            <a:endParaRPr lang="pl-PL" sz="1400" dirty="0"/>
          </a:p>
        </p:txBody>
      </p:sp>
      <p:pic>
        <p:nvPicPr>
          <p:cNvPr id="35" name="Obraz 34"/>
          <p:cNvPicPr>
            <a:picLocks noChangeAspect="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l="65521" t="16374" r="29266" b="78761"/>
          <a:stretch/>
        </p:blipFill>
        <p:spPr>
          <a:xfrm>
            <a:off x="2474486" y="4381671"/>
            <a:ext cx="504000" cy="296876"/>
          </a:xfrm>
          <a:prstGeom prst="rect">
            <a:avLst/>
          </a:prstGeom>
        </p:spPr>
      </p:pic>
      <p:pic>
        <p:nvPicPr>
          <p:cNvPr id="36" name="Obraz 35"/>
          <p:cNvPicPr>
            <a:picLocks noChangeAspect="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l="65619" t="45191" r="29335" b="50058"/>
          <a:stretch/>
        </p:blipFill>
        <p:spPr>
          <a:xfrm>
            <a:off x="2486488" y="4764160"/>
            <a:ext cx="504826" cy="300038"/>
          </a:xfrm>
          <a:prstGeom prst="rect">
            <a:avLst/>
          </a:prstGeom>
        </p:spPr>
      </p:pic>
      <p:sp>
        <p:nvSpPr>
          <p:cNvPr id="37" name="pole tekstowe 36"/>
          <p:cNvSpPr txBox="1"/>
          <p:nvPr/>
        </p:nvSpPr>
        <p:spPr>
          <a:xfrm>
            <a:off x="3035685" y="4744361"/>
            <a:ext cx="1607819" cy="307777"/>
          </a:xfrm>
          <a:prstGeom prst="rect">
            <a:avLst/>
          </a:prstGeom>
          <a:noFill/>
        </p:spPr>
        <p:txBody>
          <a:bodyPr wrap="square" rtlCol="0">
            <a:spAutoFit/>
          </a:bodyPr>
          <a:lstStyle/>
          <a:p>
            <a:r>
              <a:rPr lang="pl-PL" sz="1400" dirty="0" smtClean="0"/>
              <a:t>PARKI KULTUROWE</a:t>
            </a:r>
            <a:endParaRPr lang="pl-PL" sz="1400" dirty="0"/>
          </a:p>
        </p:txBody>
      </p:sp>
      <p:pic>
        <p:nvPicPr>
          <p:cNvPr id="5" name="Obraz 4"/>
          <p:cNvPicPr>
            <a:picLocks noChangeAspect="1"/>
          </p:cNvPicPr>
          <p:nvPr/>
        </p:nvPicPr>
        <p:blipFill rotWithShape="1">
          <a:blip r:embed="rId12" cstate="print">
            <a:extLst>
              <a:ext uri="{28A0092B-C50C-407E-A947-70E740481C1C}">
                <a14:useLocalDpi xmlns:a14="http://schemas.microsoft.com/office/drawing/2010/main" val="0"/>
              </a:ext>
            </a:extLst>
          </a:blip>
          <a:srcRect l="20776" t="25818" r="21465" b="41264"/>
          <a:stretch/>
        </p:blipFill>
        <p:spPr>
          <a:xfrm>
            <a:off x="-7" y="3818021"/>
            <a:ext cx="2312165" cy="988335"/>
          </a:xfrm>
          <a:prstGeom prst="rect">
            <a:avLst/>
          </a:prstGeom>
        </p:spPr>
      </p:pic>
      <p:sp>
        <p:nvSpPr>
          <p:cNvPr id="26" name="Prostokąt 25"/>
          <p:cNvSpPr/>
          <p:nvPr/>
        </p:nvSpPr>
        <p:spPr>
          <a:xfrm>
            <a:off x="-8451" y="3446559"/>
            <a:ext cx="2304001" cy="400110"/>
          </a:xfrm>
          <a:prstGeom prst="rect">
            <a:avLst/>
          </a:prstGeom>
          <a:solidFill>
            <a:srgbClr val="FEF8E8"/>
          </a:solidFill>
          <a:ln>
            <a:solidFill>
              <a:srgbClr val="FF6600"/>
            </a:solidFill>
          </a:ln>
        </p:spPr>
        <p:txBody>
          <a:bodyPr wrap="square">
            <a:spAutoFit/>
          </a:bodyPr>
          <a:lstStyle/>
          <a:p>
            <a:pPr algn="ctr"/>
            <a:r>
              <a:rPr lang="pl-PL" sz="1000" b="1" i="1" dirty="0" smtClean="0">
                <a:latin typeface="Century Gothic" panose="020B0502020202020204" pitchFamily="34" charset="0"/>
              </a:rPr>
              <a:t>Sulejów - zespół </a:t>
            </a:r>
            <a:r>
              <a:rPr lang="pl-PL" sz="1000" b="1" i="1" dirty="0">
                <a:latin typeface="Century Gothic" panose="020B0502020202020204" pitchFamily="34" charset="0"/>
              </a:rPr>
              <a:t>Opactwa </a:t>
            </a:r>
            <a:r>
              <a:rPr lang="pl-PL" sz="1000" b="1" i="1" dirty="0" smtClean="0">
                <a:latin typeface="Century Gothic" panose="020B0502020202020204" pitchFamily="34" charset="0"/>
              </a:rPr>
              <a:t>Cystersów</a:t>
            </a:r>
          </a:p>
        </p:txBody>
      </p:sp>
      <p:pic>
        <p:nvPicPr>
          <p:cNvPr id="4" name="Obraz 3"/>
          <p:cNvPicPr>
            <a:picLocks noChangeAspect="1"/>
          </p:cNvPicPr>
          <p:nvPr/>
        </p:nvPicPr>
        <p:blipFill rotWithShape="1">
          <a:blip r:embed="rId13" cstate="print">
            <a:extLst>
              <a:ext uri="{28A0092B-C50C-407E-A947-70E740481C1C}">
                <a14:useLocalDpi xmlns:a14="http://schemas.microsoft.com/office/drawing/2010/main" val="0"/>
              </a:ext>
            </a:extLst>
          </a:blip>
          <a:srcRect l="65654" t="19380" r="30432" b="75077"/>
          <a:stretch/>
        </p:blipFill>
        <p:spPr>
          <a:xfrm>
            <a:off x="2616948" y="4428459"/>
            <a:ext cx="219075" cy="195263"/>
          </a:xfrm>
          <a:prstGeom prst="rect">
            <a:avLst/>
          </a:prstGeom>
        </p:spPr>
      </p:pic>
      <p:pic>
        <p:nvPicPr>
          <p:cNvPr id="34" name="Obraz 33"/>
          <p:cNvPicPr>
            <a:picLocks noChangeAspect="1"/>
          </p:cNvPicPr>
          <p:nvPr/>
        </p:nvPicPr>
        <p:blipFill rotWithShape="1">
          <a:blip r:embed="rId14" cstate="print">
            <a:extLst>
              <a:ext uri="{28A0092B-C50C-407E-A947-70E740481C1C}">
                <a14:useLocalDpi xmlns:a14="http://schemas.microsoft.com/office/drawing/2010/main" val="0"/>
              </a:ext>
            </a:extLst>
          </a:blip>
          <a:srcRect l="65936" t="52181" r="30703" b="42750"/>
          <a:stretch/>
        </p:blipFill>
        <p:spPr>
          <a:xfrm>
            <a:off x="2647903" y="4824881"/>
            <a:ext cx="188120" cy="178595"/>
          </a:xfrm>
          <a:prstGeom prst="rect">
            <a:avLst/>
          </a:prstGeom>
        </p:spPr>
      </p:pic>
      <p:pic>
        <p:nvPicPr>
          <p:cNvPr id="38" name="Obraz 37"/>
          <p:cNvPicPr/>
          <p:nvPr/>
        </p:nvPicPr>
        <p:blipFill rotWithShape="1">
          <a:blip r:embed="rId15">
            <a:extLst>
              <a:ext uri="{28A0092B-C50C-407E-A947-70E740481C1C}">
                <a14:useLocalDpi xmlns:a14="http://schemas.microsoft.com/office/drawing/2010/main" val="0"/>
              </a:ext>
            </a:extLst>
          </a:blip>
          <a:srcRect t="34033"/>
          <a:stretch/>
        </p:blipFill>
        <p:spPr bwMode="auto">
          <a:xfrm>
            <a:off x="2319619" y="5352731"/>
            <a:ext cx="2316480" cy="1106430"/>
          </a:xfrm>
          <a:prstGeom prst="rect">
            <a:avLst/>
          </a:prstGeom>
          <a:noFill/>
        </p:spPr>
      </p:pic>
      <p:sp>
        <p:nvSpPr>
          <p:cNvPr id="39" name="Prostokąt 38"/>
          <p:cNvSpPr/>
          <p:nvPr/>
        </p:nvSpPr>
        <p:spPr>
          <a:xfrm>
            <a:off x="2324564" y="6459161"/>
            <a:ext cx="2311535" cy="400110"/>
          </a:xfrm>
          <a:prstGeom prst="rect">
            <a:avLst/>
          </a:prstGeom>
          <a:solidFill>
            <a:srgbClr val="FEF8E8"/>
          </a:solidFill>
          <a:ln>
            <a:solidFill>
              <a:srgbClr val="FF6600"/>
            </a:solidFill>
          </a:ln>
        </p:spPr>
        <p:txBody>
          <a:bodyPr wrap="square">
            <a:spAutoFit/>
          </a:bodyPr>
          <a:lstStyle/>
          <a:p>
            <a:pPr lvl="0" algn="ctr"/>
            <a:r>
              <a:rPr lang="pl-PL" sz="1000" b="1" i="1" dirty="0" smtClean="0">
                <a:latin typeface="Century Gothic" panose="020B0502020202020204" pitchFamily="34" charset="0"/>
              </a:rPr>
              <a:t>Tum </a:t>
            </a:r>
            <a:r>
              <a:rPr lang="pl-PL" sz="1000" b="1" i="1" dirty="0">
                <a:latin typeface="Century Gothic" panose="020B0502020202020204" pitchFamily="34" charset="0"/>
              </a:rPr>
              <a:t>– zespół </a:t>
            </a:r>
            <a:r>
              <a:rPr lang="pl-PL" sz="1000" b="1" i="1" dirty="0" err="1">
                <a:latin typeface="Century Gothic" panose="020B0502020202020204" pitchFamily="34" charset="0"/>
              </a:rPr>
              <a:t>archikolegiaty</a:t>
            </a:r>
            <a:r>
              <a:rPr lang="pl-PL" sz="1000" b="1" i="1" dirty="0">
                <a:latin typeface="Century Gothic" panose="020B0502020202020204" pitchFamily="34" charset="0"/>
              </a:rPr>
              <a:t> pod wezwaniem </a:t>
            </a:r>
            <a:r>
              <a:rPr lang="pl-PL" sz="1000" b="1" i="1" dirty="0" smtClean="0">
                <a:latin typeface="Century Gothic" panose="020B0502020202020204" pitchFamily="34" charset="0"/>
              </a:rPr>
              <a:t>NMP </a:t>
            </a:r>
            <a:r>
              <a:rPr lang="pl-PL" sz="1000" b="1" i="1" dirty="0">
                <a:latin typeface="Century Gothic" panose="020B0502020202020204" pitchFamily="34" charset="0"/>
              </a:rPr>
              <a:t>i św. Aleksego</a:t>
            </a:r>
            <a:endParaRPr kumimoji="0" lang="en-US" sz="1000" b="1" i="1" u="none" strike="noStrike" kern="1200" cap="none" spc="0" normalizeH="0" baseline="0" noProof="0" dirty="0">
              <a:ln>
                <a:noFill/>
              </a:ln>
              <a:effectLst/>
              <a:uLnTx/>
              <a:uFillTx/>
              <a:latin typeface="Century Gothic" panose="020B0502020202020204" pitchFamily="34" charset="0"/>
            </a:endParaRPr>
          </a:p>
        </p:txBody>
      </p:sp>
    </p:spTree>
    <p:extLst>
      <p:ext uri="{BB962C8B-B14F-4D97-AF65-F5344CB8AC3E}">
        <p14:creationId xmlns:p14="http://schemas.microsoft.com/office/powerpoint/2010/main" val="1755090833"/>
      </p:ext>
    </p:extLst>
  </p:cSld>
  <p:clrMapOvr>
    <a:masterClrMapping/>
  </p:clrMapOvr>
  <p:timing>
    <p:tnLst>
      <p:par>
        <p:cTn id="1" dur="indefinite" restart="never" nodeType="tmRoot"/>
      </p:par>
    </p:tnLst>
  </p:timing>
</p:sld>
</file>

<file path=ppt/theme/theme1.xml><?xml version="1.0" encoding="utf-8"?>
<a:theme xmlns:a="http://schemas.openxmlformats.org/drawingml/2006/main" name="HDOfficeLightV0">
  <a:themeElements>
    <a:clrScheme name="Pakiet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Pakiet 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2.xml><?xml version="1.0" encoding="utf-8"?>
<a:theme xmlns:a="http://schemas.openxmlformats.org/drawingml/2006/main" name="1_HDOfficeLightV0">
  <a:themeElements>
    <a:clrScheme name="Pakiet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Pakiet 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3.xml><?xml version="1.0" encoding="utf-8"?>
<a:theme xmlns:a="http://schemas.openxmlformats.org/drawingml/2006/main" name="Motyw pakietu Office">
  <a:themeElements>
    <a:clrScheme name="Pakiet 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Motyw pakietu Office">
  <a:themeElements>
    <a:clrScheme name="Pakiet 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Pakiet 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Faseta</Template>
  <TotalTime>14813</TotalTime>
  <Words>3344</Words>
  <Application>Microsoft Office PowerPoint</Application>
  <PresentationFormat>Pokaz na ekranie (4:3)</PresentationFormat>
  <Paragraphs>404</Paragraphs>
  <Slides>28</Slides>
  <Notes>28</Notes>
  <HiddenSlides>0</HiddenSlides>
  <MMClips>0</MMClips>
  <ScaleCrop>false</ScaleCrop>
  <HeadingPairs>
    <vt:vector size="6" baseType="variant">
      <vt:variant>
        <vt:lpstr>Używane czcionki</vt:lpstr>
      </vt:variant>
      <vt:variant>
        <vt:i4>7</vt:i4>
      </vt:variant>
      <vt:variant>
        <vt:lpstr>Motyw</vt:lpstr>
      </vt:variant>
      <vt:variant>
        <vt:i4>3</vt:i4>
      </vt:variant>
      <vt:variant>
        <vt:lpstr>Tytuły slajdów</vt:lpstr>
      </vt:variant>
      <vt:variant>
        <vt:i4>28</vt:i4>
      </vt:variant>
    </vt:vector>
  </HeadingPairs>
  <TitlesOfParts>
    <vt:vector size="38" baseType="lpstr">
      <vt:lpstr>Arial</vt:lpstr>
      <vt:lpstr>Calibri</vt:lpstr>
      <vt:lpstr>Calibri Light</vt:lpstr>
      <vt:lpstr>Century Gothic</vt:lpstr>
      <vt:lpstr>Times New Roman</vt:lpstr>
      <vt:lpstr>Wingdings</vt:lpstr>
      <vt:lpstr>Wingdings 2</vt:lpstr>
      <vt:lpstr>HDOfficeLightV0</vt:lpstr>
      <vt:lpstr>1_HDOfficeLightV0</vt:lpstr>
      <vt:lpstr>Motyw pakietu Office</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Slajd 1</dc:title>
  <dc:creator>emilia_w</dc:creator>
  <cp:lastModifiedBy>Piotr Rzeńca</cp:lastModifiedBy>
  <cp:revision>1283</cp:revision>
  <cp:lastPrinted>2020-08-05T09:21:21Z</cp:lastPrinted>
  <dcterms:created xsi:type="dcterms:W3CDTF">2018-12-14T09:45:09Z</dcterms:created>
  <dcterms:modified xsi:type="dcterms:W3CDTF">2024-08-09T08:04:27Z</dcterms:modified>
</cp:coreProperties>
</file>