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image135.jpg" ContentType="image/jp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40"/>
  </p:notesMasterIdLst>
  <p:sldIdLst>
    <p:sldId id="351" r:id="rId5"/>
    <p:sldId id="257" r:id="rId6"/>
    <p:sldId id="258" r:id="rId7"/>
    <p:sldId id="259" r:id="rId8"/>
    <p:sldId id="260" r:id="rId9"/>
    <p:sldId id="331" r:id="rId10"/>
    <p:sldId id="262" r:id="rId11"/>
    <p:sldId id="263" r:id="rId12"/>
    <p:sldId id="332" r:id="rId13"/>
    <p:sldId id="349" r:id="rId14"/>
    <p:sldId id="334" r:id="rId15"/>
    <p:sldId id="335" r:id="rId16"/>
    <p:sldId id="336" r:id="rId17"/>
    <p:sldId id="350" r:id="rId18"/>
    <p:sldId id="338" r:id="rId19"/>
    <p:sldId id="340" r:id="rId20"/>
    <p:sldId id="339" r:id="rId21"/>
    <p:sldId id="273" r:id="rId22"/>
    <p:sldId id="366" r:id="rId23"/>
    <p:sldId id="368" r:id="rId24"/>
    <p:sldId id="369" r:id="rId25"/>
    <p:sldId id="374" r:id="rId26"/>
    <p:sldId id="372" r:id="rId27"/>
    <p:sldId id="373" r:id="rId28"/>
    <p:sldId id="382" r:id="rId29"/>
    <p:sldId id="383" r:id="rId30"/>
    <p:sldId id="381" r:id="rId31"/>
    <p:sldId id="379" r:id="rId32"/>
    <p:sldId id="278" r:id="rId33"/>
    <p:sldId id="268" r:id="rId34"/>
    <p:sldId id="346" r:id="rId35"/>
    <p:sldId id="269" r:id="rId36"/>
    <p:sldId id="271" r:id="rId37"/>
    <p:sldId id="314" r:id="rId38"/>
    <p:sldId id="375" r:id="rId39"/>
  </p:sldIdLst>
  <p:sldSz cx="20104100" cy="11309350"/>
  <p:notesSz cx="20104100" cy="113093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4A99"/>
    <a:srgbClr val="F1F5FC"/>
    <a:srgbClr val="35F4E3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66" autoAdjust="0"/>
    <p:restoredTop sz="94654"/>
  </p:normalViewPr>
  <p:slideViewPr>
    <p:cSldViewPr>
      <p:cViewPr varScale="1">
        <p:scale>
          <a:sx n="50" d="100"/>
          <a:sy n="50" d="100"/>
        </p:scale>
        <p:origin x="509" y="29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11387138" y="0"/>
            <a:ext cx="8712200" cy="5667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E316EE-753F-4846-A4E8-6A7AA1144360}" type="datetimeFigureOut">
              <a:rPr lang="pl-PL" smtClean="0"/>
              <a:t>29.10.2024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659563" y="1414463"/>
            <a:ext cx="6784975" cy="38163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2009775" y="5441950"/>
            <a:ext cx="16084550" cy="44545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11387138" y="10742613"/>
            <a:ext cx="8712200" cy="5667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379653-2856-F54F-8F51-B7EA70B138B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353415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D1F7D7-76BB-5C18-9532-7B598B0FF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778904CE-379B-66F8-CCF3-EFB2CB85EE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4526DFDF-CB91-7F86-EE9F-D442E568CD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8047C992-C608-464A-2A64-52DEA73938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221680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7BF37B-5EAE-2CBD-21C5-ED3F7DFAB6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2C6B3176-412A-2FD5-E6A3-4A74338D9B3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1A8A4DD-CD31-4B00-4D83-9E8878DC0B9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21255CE3-736E-9079-D715-734C416D874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053194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8FDA0F-DA8E-1A22-C3F8-D2C10C1B7E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9F1B33AC-96F2-245F-B9FC-F2C138562C3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86906B4B-42A9-3F9E-24FA-FD8115A9F5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3DB1AA0A-4C08-A2D9-DDDE-F05DB18403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44028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9B6D84-3AE9-A192-5569-17FA3F6353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32964FB8-CECB-332B-30E9-D79104385D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6560526A-26AC-58BE-99A9-5DADCD88B0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3E7C1D2-E261-CB6D-D847-D0638F9D0FA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10041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591B9-45B8-56D3-C357-D8C868B67E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FA0DE93-1CE0-6513-3652-351070BAF8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5D6B57A4-6073-2F75-843A-97DCD96E8F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9F77917-B9B3-BBA6-C248-5A03051D470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97868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008C3D-9AB8-BFC3-19F9-93CCD844E7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BF6AFB9A-9718-F892-1CE7-B3177EA1728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0340C2B6-935C-D7CC-B894-324F43F89DA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D3FF0FA-7200-20F9-B689-CD96AC360E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126485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47131-2EEC-57BE-2465-5768E5B18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5D33F55-BD64-CE76-C59E-506C98D7D2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592F2F9-91BB-9DA9-DA64-7CACE55A58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DEF73DB-B127-05F7-E1BF-13697CC33C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433243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51A338-738D-1277-6491-B5A6C79597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6D5F295-0880-FAC0-C8D5-9DA83C3402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368C4C00-9685-A361-3CBA-2624C32143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C2E6310C-F718-2799-66C0-4AAE1732E7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58895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52FA13-A921-508D-B818-4302216B67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08798D6B-3297-024B-9418-65F92E926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9CE1130C-9C37-306B-B6DF-01247834D5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06DB80D7-AFDA-EC0F-9591-D3EAA5E24E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83123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1C6A73-2E66-CDF2-AFA2-CCBB1CFEC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DD4D650B-FE63-B605-9209-40C04265B9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EE323347-5D61-9D74-3DC0-CD462F8A4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B0DCE16D-1EAA-FD45-AB76-A3090BDF0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28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8029867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31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51697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4768C-4179-12F8-0BB7-7A515CC414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1B963E36-5845-A858-0D13-9C84E8B68E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76F2396A-DF92-3990-0566-B0D7604817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5FA29EE-193B-E92F-197F-C97FCB8A53C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110574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59210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00680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85470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78748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078907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73575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52BF7D-37FF-1F06-0CBF-DF436D8FB2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>
            <a:extLst>
              <a:ext uri="{FF2B5EF4-FFF2-40B4-BE49-F238E27FC236}">
                <a16:creationId xmlns:a16="http://schemas.microsoft.com/office/drawing/2014/main" id="{85976818-2891-1955-E526-AC466E3896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>
            <a:extLst>
              <a:ext uri="{FF2B5EF4-FFF2-40B4-BE49-F238E27FC236}">
                <a16:creationId xmlns:a16="http://schemas.microsoft.com/office/drawing/2014/main" id="{2386C758-0CA4-6282-8201-931A5D0C4D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D7AF6974-B829-980F-828D-3BF9587FE9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379653-2856-F54F-8F51-B7EA70B138B1}" type="slidenum">
              <a:rPr lang="pl-P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762876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4A99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4A99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4A99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800" b="0" i="0">
                <a:solidFill>
                  <a:srgbClr val="004A99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4814" y="0"/>
            <a:ext cx="11419285" cy="1130855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61063" y="497238"/>
            <a:ext cx="11151235" cy="603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800" b="0" i="0">
                <a:solidFill>
                  <a:srgbClr val="004A99"/>
                </a:solidFill>
                <a:latin typeface="Myriad Pro"/>
                <a:cs typeface="Myriad Pro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10/29/2024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11" Type="http://schemas.openxmlformats.org/officeDocument/2006/relationships/image" Target="../media/image53.emf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55.jpeg"/><Relationship Id="rId18" Type="http://schemas.openxmlformats.org/officeDocument/2006/relationships/image" Target="../media/image67.svg"/><Relationship Id="rId26" Type="http://schemas.openxmlformats.org/officeDocument/2006/relationships/image" Target="../media/image19.svg"/><Relationship Id="rId3" Type="http://schemas.openxmlformats.org/officeDocument/2006/relationships/image" Target="../media/image44.png"/><Relationship Id="rId21" Type="http://schemas.openxmlformats.org/officeDocument/2006/relationships/image" Target="../media/image60.png"/><Relationship Id="rId7" Type="http://schemas.openxmlformats.org/officeDocument/2006/relationships/image" Target="../media/image48.png"/><Relationship Id="rId12" Type="http://schemas.openxmlformats.org/officeDocument/2006/relationships/image" Target="../media/image54.png"/><Relationship Id="rId17" Type="http://schemas.openxmlformats.org/officeDocument/2006/relationships/image" Target="../media/image58.png"/><Relationship Id="rId25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5.svg"/><Relationship Id="rId20" Type="http://schemas.openxmlformats.org/officeDocument/2006/relationships/image" Target="../media/image6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3.emf"/><Relationship Id="rId24" Type="http://schemas.openxmlformats.org/officeDocument/2006/relationships/image" Target="../media/image73.svg"/><Relationship Id="rId5" Type="http://schemas.openxmlformats.org/officeDocument/2006/relationships/image" Target="../media/image46.png"/><Relationship Id="rId15" Type="http://schemas.openxmlformats.org/officeDocument/2006/relationships/image" Target="../media/image57.png"/><Relationship Id="rId23" Type="http://schemas.openxmlformats.org/officeDocument/2006/relationships/image" Target="../media/image61.png"/><Relationship Id="rId10" Type="http://schemas.openxmlformats.org/officeDocument/2006/relationships/image" Target="../media/image51.png"/><Relationship Id="rId19" Type="http://schemas.openxmlformats.org/officeDocument/2006/relationships/image" Target="../media/image59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6.png"/><Relationship Id="rId22" Type="http://schemas.openxmlformats.org/officeDocument/2006/relationships/image" Target="../media/image71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65.svg"/><Relationship Id="rId18" Type="http://schemas.openxmlformats.org/officeDocument/2006/relationships/image" Target="../media/image62.png"/><Relationship Id="rId26" Type="http://schemas.openxmlformats.org/officeDocument/2006/relationships/image" Target="../media/image68.emf"/><Relationship Id="rId3" Type="http://schemas.openxmlformats.org/officeDocument/2006/relationships/image" Target="../media/image44.png"/><Relationship Id="rId21" Type="http://schemas.openxmlformats.org/officeDocument/2006/relationships/image" Target="../media/image77.svg"/><Relationship Id="rId7" Type="http://schemas.openxmlformats.org/officeDocument/2006/relationships/image" Target="../media/image48.png"/><Relationship Id="rId12" Type="http://schemas.openxmlformats.org/officeDocument/2006/relationships/image" Target="../media/image57.png"/><Relationship Id="rId17" Type="http://schemas.openxmlformats.org/officeDocument/2006/relationships/image" Target="../media/image19.svg"/><Relationship Id="rId25" Type="http://schemas.openxmlformats.org/officeDocument/2006/relationships/image" Target="../media/image67.jpe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7.png"/><Relationship Id="rId20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3.emf"/><Relationship Id="rId24" Type="http://schemas.openxmlformats.org/officeDocument/2006/relationships/image" Target="../media/image66.jpeg"/><Relationship Id="rId5" Type="http://schemas.openxmlformats.org/officeDocument/2006/relationships/image" Target="../media/image46.png"/><Relationship Id="rId15" Type="http://schemas.openxmlformats.org/officeDocument/2006/relationships/image" Target="../media/image67.svg"/><Relationship Id="rId23" Type="http://schemas.openxmlformats.org/officeDocument/2006/relationships/image" Target="../media/image65.png"/><Relationship Id="rId10" Type="http://schemas.openxmlformats.org/officeDocument/2006/relationships/image" Target="../media/image51.png"/><Relationship Id="rId19" Type="http://schemas.openxmlformats.org/officeDocument/2006/relationships/image" Target="../media/image75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58.png"/><Relationship Id="rId22" Type="http://schemas.openxmlformats.org/officeDocument/2006/relationships/image" Target="../media/image6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9.png"/><Relationship Id="rId18" Type="http://schemas.openxmlformats.org/officeDocument/2006/relationships/image" Target="../media/image70.png"/><Relationship Id="rId3" Type="http://schemas.openxmlformats.org/officeDocument/2006/relationships/image" Target="../media/image7.emf"/><Relationship Id="rId21" Type="http://schemas.openxmlformats.org/officeDocument/2006/relationships/image" Target="../media/image23.svg"/><Relationship Id="rId7" Type="http://schemas.openxmlformats.org/officeDocument/2006/relationships/image" Target="../media/image47.png"/><Relationship Id="rId12" Type="http://schemas.openxmlformats.org/officeDocument/2006/relationships/image" Target="../media/image53.emf"/><Relationship Id="rId17" Type="http://schemas.openxmlformats.org/officeDocument/2006/relationships/image" Target="../media/image75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2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5" Type="http://schemas.openxmlformats.org/officeDocument/2006/relationships/image" Target="../media/image65.svg"/><Relationship Id="rId23" Type="http://schemas.openxmlformats.org/officeDocument/2006/relationships/image" Target="../media/image71.png"/><Relationship Id="rId10" Type="http://schemas.openxmlformats.org/officeDocument/2006/relationships/image" Target="../media/image50.png"/><Relationship Id="rId19" Type="http://schemas.openxmlformats.org/officeDocument/2006/relationships/image" Target="../media/image85.sv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57.png"/><Relationship Id="rId22" Type="http://schemas.openxmlformats.org/officeDocument/2006/relationships/image" Target="../media/image5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3.png"/><Relationship Id="rId18" Type="http://schemas.openxmlformats.org/officeDocument/2006/relationships/image" Target="../media/image76.pn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12" Type="http://schemas.openxmlformats.org/officeDocument/2006/relationships/image" Target="../media/image72.jpeg"/><Relationship Id="rId17" Type="http://schemas.openxmlformats.org/officeDocument/2006/relationships/image" Target="../media/image92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3.emf"/><Relationship Id="rId5" Type="http://schemas.openxmlformats.org/officeDocument/2006/relationships/image" Target="../media/image46.png"/><Relationship Id="rId15" Type="http://schemas.openxmlformats.org/officeDocument/2006/relationships/image" Target="../media/image90.svg"/><Relationship Id="rId10" Type="http://schemas.openxmlformats.org/officeDocument/2006/relationships/image" Target="../media/image51.png"/><Relationship Id="rId19" Type="http://schemas.openxmlformats.org/officeDocument/2006/relationships/image" Target="../media/image94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7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78.png"/><Relationship Id="rId18" Type="http://schemas.openxmlformats.org/officeDocument/2006/relationships/image" Target="../media/image60.png"/><Relationship Id="rId3" Type="http://schemas.openxmlformats.org/officeDocument/2006/relationships/image" Target="../media/image44.png"/><Relationship Id="rId21" Type="http://schemas.openxmlformats.org/officeDocument/2006/relationships/image" Target="../media/image19.svg"/><Relationship Id="rId7" Type="http://schemas.openxmlformats.org/officeDocument/2006/relationships/image" Target="../media/image48.png"/><Relationship Id="rId12" Type="http://schemas.openxmlformats.org/officeDocument/2006/relationships/image" Target="../media/image77.jpeg"/><Relationship Id="rId17" Type="http://schemas.openxmlformats.org/officeDocument/2006/relationships/image" Target="../media/image65.svg"/><Relationship Id="rId25" Type="http://schemas.openxmlformats.org/officeDocument/2006/relationships/image" Target="../media/image75.sv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7.png"/><Relationship Id="rId20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3.emf"/><Relationship Id="rId24" Type="http://schemas.openxmlformats.org/officeDocument/2006/relationships/image" Target="../media/image62.png"/><Relationship Id="rId5" Type="http://schemas.openxmlformats.org/officeDocument/2006/relationships/image" Target="../media/image46.png"/><Relationship Id="rId15" Type="http://schemas.openxmlformats.org/officeDocument/2006/relationships/image" Target="../media/image98.svg"/><Relationship Id="rId23" Type="http://schemas.openxmlformats.org/officeDocument/2006/relationships/image" Target="../media/image17.svg"/><Relationship Id="rId10" Type="http://schemas.openxmlformats.org/officeDocument/2006/relationships/image" Target="../media/image51.png"/><Relationship Id="rId19" Type="http://schemas.openxmlformats.org/officeDocument/2006/relationships/image" Target="../media/image71.svg"/><Relationship Id="rId4" Type="http://schemas.openxmlformats.org/officeDocument/2006/relationships/image" Target="../media/image45.png"/><Relationship Id="rId9" Type="http://schemas.openxmlformats.org/officeDocument/2006/relationships/image" Target="../media/image50.png"/><Relationship Id="rId14" Type="http://schemas.openxmlformats.org/officeDocument/2006/relationships/image" Target="../media/image79.png"/><Relationship Id="rId2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81.JPG"/><Relationship Id="rId18" Type="http://schemas.openxmlformats.org/officeDocument/2006/relationships/image" Target="../media/image65.svg"/><Relationship Id="rId26" Type="http://schemas.openxmlformats.org/officeDocument/2006/relationships/image" Target="../media/image105.svg"/><Relationship Id="rId3" Type="http://schemas.openxmlformats.org/officeDocument/2006/relationships/image" Target="../media/image5.emf"/><Relationship Id="rId21" Type="http://schemas.openxmlformats.org/officeDocument/2006/relationships/image" Target="../media/image17.png"/><Relationship Id="rId7" Type="http://schemas.openxmlformats.org/officeDocument/2006/relationships/image" Target="../media/image47.png"/><Relationship Id="rId12" Type="http://schemas.openxmlformats.org/officeDocument/2006/relationships/image" Target="../media/image80.JPG"/><Relationship Id="rId17" Type="http://schemas.openxmlformats.org/officeDocument/2006/relationships/image" Target="../media/image57.png"/><Relationship Id="rId25" Type="http://schemas.openxmlformats.org/officeDocument/2006/relationships/image" Target="../media/image84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03.svg"/><Relationship Id="rId20" Type="http://schemas.openxmlformats.org/officeDocument/2006/relationships/image" Target="../media/image7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24" Type="http://schemas.openxmlformats.org/officeDocument/2006/relationships/image" Target="../media/image17.svg"/><Relationship Id="rId5" Type="http://schemas.openxmlformats.org/officeDocument/2006/relationships/image" Target="../media/image45.png"/><Relationship Id="rId15" Type="http://schemas.openxmlformats.org/officeDocument/2006/relationships/image" Target="../media/image83.png"/><Relationship Id="rId23" Type="http://schemas.openxmlformats.org/officeDocument/2006/relationships/image" Target="../media/image16.png"/><Relationship Id="rId10" Type="http://schemas.openxmlformats.org/officeDocument/2006/relationships/image" Target="../media/image50.png"/><Relationship Id="rId19" Type="http://schemas.openxmlformats.org/officeDocument/2006/relationships/image" Target="../media/image6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Relationship Id="rId14" Type="http://schemas.openxmlformats.org/officeDocument/2006/relationships/image" Target="../media/image82.jpeg"/><Relationship Id="rId22" Type="http://schemas.openxmlformats.org/officeDocument/2006/relationships/image" Target="../media/image19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6.png"/><Relationship Id="rId7" Type="http://schemas.openxmlformats.org/officeDocument/2006/relationships/image" Target="../media/image110.sv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24.png"/><Relationship Id="rId4" Type="http://schemas.openxmlformats.org/officeDocument/2006/relationships/image" Target="../media/image108.svg"/><Relationship Id="rId9" Type="http://schemas.openxmlformats.org/officeDocument/2006/relationships/image" Target="../media/image8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emf"/><Relationship Id="rId3" Type="http://schemas.openxmlformats.org/officeDocument/2006/relationships/image" Target="../media/image24.png"/><Relationship Id="rId7" Type="http://schemas.openxmlformats.org/officeDocument/2006/relationships/image" Target="../media/image116.sv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13" Type="http://schemas.openxmlformats.org/officeDocument/2006/relationships/image" Target="../media/image125.svg"/><Relationship Id="rId3" Type="http://schemas.openxmlformats.org/officeDocument/2006/relationships/image" Target="../media/image24.png"/><Relationship Id="rId7" Type="http://schemas.openxmlformats.org/officeDocument/2006/relationships/image" Target="../media/image95.png"/><Relationship Id="rId12" Type="http://schemas.openxmlformats.org/officeDocument/2006/relationships/image" Target="../media/image9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11" Type="http://schemas.openxmlformats.org/officeDocument/2006/relationships/image" Target="../media/image123.svg"/><Relationship Id="rId5" Type="http://schemas.openxmlformats.org/officeDocument/2006/relationships/image" Target="../media/image116.svg"/><Relationship Id="rId15" Type="http://schemas.openxmlformats.org/officeDocument/2006/relationships/image" Target="../media/image127.svg"/><Relationship Id="rId10" Type="http://schemas.openxmlformats.org/officeDocument/2006/relationships/image" Target="../media/image97.png"/><Relationship Id="rId4" Type="http://schemas.openxmlformats.org/officeDocument/2006/relationships/image" Target="../media/image92.png"/><Relationship Id="rId9" Type="http://schemas.openxmlformats.org/officeDocument/2006/relationships/image" Target="../media/image121.svg"/><Relationship Id="rId1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24.png"/><Relationship Id="rId4" Type="http://schemas.openxmlformats.org/officeDocument/2006/relationships/image" Target="../media/image129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3.jpg"/><Relationship Id="rId4" Type="http://schemas.openxmlformats.org/officeDocument/2006/relationships/image" Target="../media/image132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05.jpeg"/><Relationship Id="rId4" Type="http://schemas.openxmlformats.org/officeDocument/2006/relationships/image" Target="../media/image132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24.png"/><Relationship Id="rId4" Type="http://schemas.openxmlformats.org/officeDocument/2006/relationships/image" Target="../media/image12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62.png"/><Relationship Id="rId3" Type="http://schemas.openxmlformats.org/officeDocument/2006/relationships/image" Target="../media/image24.png"/><Relationship Id="rId7" Type="http://schemas.openxmlformats.org/officeDocument/2006/relationships/image" Target="../media/image16.png"/><Relationship Id="rId12" Type="http://schemas.openxmlformats.org/officeDocument/2006/relationships/image" Target="../media/image21.sv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41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svg"/><Relationship Id="rId11" Type="http://schemas.openxmlformats.org/officeDocument/2006/relationships/image" Target="../media/image18.png"/><Relationship Id="rId5" Type="http://schemas.openxmlformats.org/officeDocument/2006/relationships/image" Target="../media/image100.png"/><Relationship Id="rId15" Type="http://schemas.openxmlformats.org/officeDocument/2006/relationships/image" Target="../media/image110.png"/><Relationship Id="rId10" Type="http://schemas.openxmlformats.org/officeDocument/2006/relationships/image" Target="../media/image19.svg"/><Relationship Id="rId4" Type="http://schemas.openxmlformats.org/officeDocument/2006/relationships/image" Target="../media/image109.png"/><Relationship Id="rId9" Type="http://schemas.openxmlformats.org/officeDocument/2006/relationships/image" Target="../media/image17.png"/><Relationship Id="rId14" Type="http://schemas.openxmlformats.org/officeDocument/2006/relationships/image" Target="../media/image7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75.svg"/><Relationship Id="rId3" Type="http://schemas.openxmlformats.org/officeDocument/2006/relationships/image" Target="../media/image100.png"/><Relationship Id="rId7" Type="http://schemas.openxmlformats.org/officeDocument/2006/relationships/image" Target="../media/image17.sv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openxmlformats.org/officeDocument/2006/relationships/image" Target="../media/image21.svg"/><Relationship Id="rId5" Type="http://schemas.openxmlformats.org/officeDocument/2006/relationships/image" Target="../media/image24.png"/><Relationship Id="rId15" Type="http://schemas.openxmlformats.org/officeDocument/2006/relationships/image" Target="../media/image141.svg"/><Relationship Id="rId10" Type="http://schemas.openxmlformats.org/officeDocument/2006/relationships/image" Target="../media/image18.png"/><Relationship Id="rId4" Type="http://schemas.openxmlformats.org/officeDocument/2006/relationships/image" Target="../media/image129.svg"/><Relationship Id="rId9" Type="http://schemas.openxmlformats.org/officeDocument/2006/relationships/image" Target="../media/image19.svg"/><Relationship Id="rId14" Type="http://schemas.openxmlformats.org/officeDocument/2006/relationships/image" Target="../media/image11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7" Type="http://schemas.openxmlformats.org/officeDocument/2006/relationships/image" Target="../media/image116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117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121.png"/><Relationship Id="rId26" Type="http://schemas.openxmlformats.org/officeDocument/2006/relationships/image" Target="../media/image126.png"/><Relationship Id="rId3" Type="http://schemas.openxmlformats.org/officeDocument/2006/relationships/image" Target="../media/image7.emf"/><Relationship Id="rId21" Type="http://schemas.openxmlformats.org/officeDocument/2006/relationships/image" Target="../media/image123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152.svg"/><Relationship Id="rId25" Type="http://schemas.openxmlformats.org/officeDocument/2006/relationships/image" Target="../media/image160.sv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20.png"/><Relationship Id="rId20" Type="http://schemas.openxmlformats.org/officeDocument/2006/relationships/image" Target="../media/image155.svg"/><Relationship Id="rId29" Type="http://schemas.openxmlformats.org/officeDocument/2006/relationships/image" Target="../media/image12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24" Type="http://schemas.openxmlformats.org/officeDocument/2006/relationships/image" Target="../media/image125.png"/><Relationship Id="rId5" Type="http://schemas.openxmlformats.org/officeDocument/2006/relationships/image" Target="../media/image118.png"/><Relationship Id="rId15" Type="http://schemas.openxmlformats.org/officeDocument/2006/relationships/image" Target="../media/image119.png"/><Relationship Id="rId23" Type="http://schemas.openxmlformats.org/officeDocument/2006/relationships/image" Target="../media/image124.png"/><Relationship Id="rId28" Type="http://schemas.openxmlformats.org/officeDocument/2006/relationships/image" Target="../media/image127.png"/><Relationship Id="rId10" Type="http://schemas.openxmlformats.org/officeDocument/2006/relationships/image" Target="../media/image48.png"/><Relationship Id="rId19" Type="http://schemas.openxmlformats.org/officeDocument/2006/relationships/image" Target="../media/image122.png"/><Relationship Id="rId4" Type="http://schemas.openxmlformats.org/officeDocument/2006/relationships/image" Target="../media/image5.emf"/><Relationship Id="rId9" Type="http://schemas.openxmlformats.org/officeDocument/2006/relationships/image" Target="../media/image47.png"/><Relationship Id="rId14" Type="http://schemas.openxmlformats.org/officeDocument/2006/relationships/image" Target="../media/image53.emf"/><Relationship Id="rId22" Type="http://schemas.openxmlformats.org/officeDocument/2006/relationships/image" Target="../media/image157.svg"/><Relationship Id="rId27" Type="http://schemas.openxmlformats.org/officeDocument/2006/relationships/image" Target="../media/image162.svg"/><Relationship Id="rId30" Type="http://schemas.openxmlformats.org/officeDocument/2006/relationships/image" Target="../media/image93.em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132.emf"/><Relationship Id="rId3" Type="http://schemas.openxmlformats.org/officeDocument/2006/relationships/image" Target="../media/image130.emf"/><Relationship Id="rId7" Type="http://schemas.openxmlformats.org/officeDocument/2006/relationships/image" Target="../media/image46.png"/><Relationship Id="rId12" Type="http://schemas.openxmlformats.org/officeDocument/2006/relationships/image" Target="../media/image131.emf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1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emf"/><Relationship Id="rId13" Type="http://schemas.openxmlformats.org/officeDocument/2006/relationships/image" Target="../media/image146.emf"/><Relationship Id="rId3" Type="http://schemas.openxmlformats.org/officeDocument/2006/relationships/image" Target="../media/image136.png"/><Relationship Id="rId7" Type="http://schemas.openxmlformats.org/officeDocument/2006/relationships/image" Target="../media/image140.emf"/><Relationship Id="rId12" Type="http://schemas.openxmlformats.org/officeDocument/2006/relationships/image" Target="../media/image145.emf"/><Relationship Id="rId17" Type="http://schemas.openxmlformats.org/officeDocument/2006/relationships/image" Target="../media/image149.png"/><Relationship Id="rId2" Type="http://schemas.openxmlformats.org/officeDocument/2006/relationships/image" Target="../media/image135.jp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9.emf"/><Relationship Id="rId11" Type="http://schemas.openxmlformats.org/officeDocument/2006/relationships/image" Target="../media/image144.emf"/><Relationship Id="rId5" Type="http://schemas.openxmlformats.org/officeDocument/2006/relationships/image" Target="../media/image138.emf"/><Relationship Id="rId15" Type="http://schemas.openxmlformats.org/officeDocument/2006/relationships/image" Target="../media/image148.emf"/><Relationship Id="rId10" Type="http://schemas.openxmlformats.org/officeDocument/2006/relationships/image" Target="../media/image143.emf"/><Relationship Id="rId4" Type="http://schemas.openxmlformats.org/officeDocument/2006/relationships/image" Target="../media/image137.emf"/><Relationship Id="rId9" Type="http://schemas.openxmlformats.org/officeDocument/2006/relationships/image" Target="../media/image142.emf"/><Relationship Id="rId14" Type="http://schemas.openxmlformats.org/officeDocument/2006/relationships/image" Target="../media/image147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xtbike.pl/" TargetMode="External"/><Relationship Id="rId2" Type="http://schemas.openxmlformats.org/officeDocument/2006/relationships/hyperlink" Target="mailto:samorzady@nextbike.p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emf"/><Relationship Id="rId4" Type="http://schemas.openxmlformats.org/officeDocument/2006/relationships/image" Target="../media/image1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21.png"/><Relationship Id="rId18" Type="http://schemas.openxmlformats.org/officeDocument/2006/relationships/image" Target="../media/image24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5.svg"/><Relationship Id="rId17" Type="http://schemas.openxmlformats.org/officeDocument/2006/relationships/image" Target="../media/image23.png"/><Relationship Id="rId2" Type="http://schemas.openxmlformats.org/officeDocument/2006/relationships/image" Target="../media/image15.png"/><Relationship Id="rId16" Type="http://schemas.openxmlformats.org/officeDocument/2006/relationships/image" Target="../media/image29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svg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5" Type="http://schemas.openxmlformats.org/officeDocument/2006/relationships/image" Target="../media/image22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19.png"/><Relationship Id="rId14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1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emf"/><Relationship Id="rId13" Type="http://schemas.openxmlformats.org/officeDocument/2006/relationships/image" Target="../media/image11.png"/><Relationship Id="rId3" Type="http://schemas.openxmlformats.org/officeDocument/2006/relationships/image" Target="../media/image32.emf"/><Relationship Id="rId7" Type="http://schemas.openxmlformats.org/officeDocument/2006/relationships/image" Target="../media/image36.emf"/><Relationship Id="rId12" Type="http://schemas.openxmlformats.org/officeDocument/2006/relationships/image" Target="../media/image41.emf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emf"/><Relationship Id="rId11" Type="http://schemas.openxmlformats.org/officeDocument/2006/relationships/image" Target="../media/image40.emf"/><Relationship Id="rId5" Type="http://schemas.openxmlformats.org/officeDocument/2006/relationships/image" Target="../media/image34.emf"/><Relationship Id="rId10" Type="http://schemas.openxmlformats.org/officeDocument/2006/relationships/image" Target="../media/image39.emf"/><Relationship Id="rId4" Type="http://schemas.openxmlformats.org/officeDocument/2006/relationships/image" Target="../media/image33.emf"/><Relationship Id="rId9" Type="http://schemas.openxmlformats.org/officeDocument/2006/relationships/image" Target="../media/image38.e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534D78-9784-4FA8-EDE3-20B224240D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3F5198C9-19FB-922A-9D66-F021B136347E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blipFill>
            <a:blip r:embed="rId3"/>
            <a:srcRect/>
            <a:stretch>
              <a:fillRect t="-14009" b="-464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AF95C5D-2B70-C22A-A1C0-89E1E0EB0F2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0" y="7488432"/>
            <a:ext cx="17931945" cy="3820918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pl-PL" sz="8250" b="1" spc="-35" dirty="0">
                <a:solidFill>
                  <a:schemeClr val="bg1"/>
                </a:solidFill>
                <a:latin typeface="Montserrat ExtraBold" pitchFamily="2" charset="0"/>
              </a:rPr>
              <a:t>SYSTEM ROWERÓW PUBLICZNYCH DLA WOJEWÓDZTWA ŁÓDZKIEGO</a:t>
            </a:r>
            <a:endParaRPr lang="pl-PL" sz="825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1F49B86-23D8-FC8A-DCD9-0C837375DEC1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>
          <a:xfrm>
            <a:off x="14181205" y="400081"/>
            <a:ext cx="5922895" cy="2607310"/>
          </a:xfrm>
          <a:prstGeom prst="rect">
            <a:avLst/>
          </a:prstGeom>
        </p:spPr>
      </p:pic>
      <p:pic>
        <p:nvPicPr>
          <p:cNvPr id="4" name="Obraz 3" descr="Obraz zawierający Czcionka, Grafika, tekst, logo&#10;&#10;Opis wygenerowany automatycznie">
            <a:extLst>
              <a:ext uri="{FF2B5EF4-FFF2-40B4-BE49-F238E27FC236}">
                <a16:creationId xmlns:a16="http://schemas.microsoft.com/office/drawing/2014/main" id="{9D354957-3492-818A-FDB1-03F7B18DF4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372" y="941652"/>
            <a:ext cx="5080560" cy="15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275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B1B3F4-6AD1-F8B5-2680-30022A178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D1925943-7BFA-1F87-8357-494D7C7469D0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blipFill>
            <a:blip r:embed="rId3"/>
            <a:stretch>
              <a:fillRect l="-4709" t="-27485" r="-284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138E80A-2BD0-9BC3-B240-02A6613EFA0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93850" y="8931275"/>
            <a:ext cx="17931945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  <a:t>REGIONALNE SYSTEMY ROWERÓW PUBLICZNYCH – CASE STUDY</a:t>
            </a:r>
            <a:endParaRPr lang="pl-PL" sz="720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36F77FEC-140B-E019-5D1B-EB05E0DDBF50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>
          <a:xfrm>
            <a:off x="14181205" y="400081"/>
            <a:ext cx="5922895" cy="2607310"/>
          </a:xfrm>
          <a:prstGeom prst="rect">
            <a:avLst/>
          </a:prstGeom>
        </p:spPr>
      </p:pic>
      <p:pic>
        <p:nvPicPr>
          <p:cNvPr id="4" name="Obraz 3" descr="Obraz zawierający Czcionka, Grafika, tekst, logo&#10;&#10;Opis wygenerowany automatycznie">
            <a:extLst>
              <a:ext uri="{FF2B5EF4-FFF2-40B4-BE49-F238E27FC236}">
                <a16:creationId xmlns:a16="http://schemas.microsoft.com/office/drawing/2014/main" id="{9697121D-F891-AD6A-AED2-4893FA175DF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372" y="941652"/>
            <a:ext cx="5080560" cy="15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227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Funkcje systemów rowerów regionalnych</a:t>
            </a:r>
          </a:p>
        </p:txBody>
      </p:sp>
      <p:sp>
        <p:nvSpPr>
          <p:cNvPr id="19" name="object 18">
            <a:extLst>
              <a:ext uri="{FF2B5EF4-FFF2-40B4-BE49-F238E27FC236}">
                <a16:creationId xmlns:a16="http://schemas.microsoft.com/office/drawing/2014/main" id="{461C1B09-38F4-827D-B846-C8060E87517A}"/>
              </a:ext>
            </a:extLst>
          </p:cNvPr>
          <p:cNvSpPr/>
          <p:nvPr/>
        </p:nvSpPr>
        <p:spPr>
          <a:xfrm>
            <a:off x="1068028" y="2490369"/>
            <a:ext cx="8774599" cy="7725425"/>
          </a:xfrm>
          <a:custGeom>
            <a:avLst/>
            <a:gdLst/>
            <a:ahLst/>
            <a:cxnLst/>
            <a:rect l="l" t="t" r="r" b="b"/>
            <a:pathLst>
              <a:path w="7329805" h="6165850">
                <a:moveTo>
                  <a:pt x="5946447" y="0"/>
                </a:moveTo>
                <a:lnTo>
                  <a:pt x="0" y="0"/>
                </a:lnTo>
                <a:lnTo>
                  <a:pt x="0" y="4782357"/>
                </a:lnTo>
                <a:lnTo>
                  <a:pt x="836" y="4830916"/>
                </a:lnTo>
                <a:lnTo>
                  <a:pt x="3327" y="4879055"/>
                </a:lnTo>
                <a:lnTo>
                  <a:pt x="7445" y="4926747"/>
                </a:lnTo>
                <a:lnTo>
                  <a:pt x="13163" y="4973963"/>
                </a:lnTo>
                <a:lnTo>
                  <a:pt x="20453" y="5020676"/>
                </a:lnTo>
                <a:lnTo>
                  <a:pt x="29289" y="5066860"/>
                </a:lnTo>
                <a:lnTo>
                  <a:pt x="39641" y="5112486"/>
                </a:lnTo>
                <a:lnTo>
                  <a:pt x="51484" y="5157527"/>
                </a:lnTo>
                <a:lnTo>
                  <a:pt x="64789" y="5201956"/>
                </a:lnTo>
                <a:lnTo>
                  <a:pt x="79530" y="5245746"/>
                </a:lnTo>
                <a:lnTo>
                  <a:pt x="95678" y="5288868"/>
                </a:lnTo>
                <a:lnTo>
                  <a:pt x="113206" y="5331295"/>
                </a:lnTo>
                <a:lnTo>
                  <a:pt x="132088" y="5373001"/>
                </a:lnTo>
                <a:lnTo>
                  <a:pt x="152295" y="5413957"/>
                </a:lnTo>
                <a:lnTo>
                  <a:pt x="173800" y="5454136"/>
                </a:lnTo>
                <a:lnTo>
                  <a:pt x="196575" y="5493511"/>
                </a:lnTo>
                <a:lnTo>
                  <a:pt x="220594" y="5532054"/>
                </a:lnTo>
                <a:lnTo>
                  <a:pt x="245828" y="5569738"/>
                </a:lnTo>
                <a:lnTo>
                  <a:pt x="272251" y="5606535"/>
                </a:lnTo>
                <a:lnTo>
                  <a:pt x="299835" y="5642418"/>
                </a:lnTo>
                <a:lnTo>
                  <a:pt x="328552" y="5677360"/>
                </a:lnTo>
                <a:lnTo>
                  <a:pt x="358375" y="5711333"/>
                </a:lnTo>
                <a:lnTo>
                  <a:pt x="389277" y="5744310"/>
                </a:lnTo>
                <a:lnTo>
                  <a:pt x="421229" y="5776262"/>
                </a:lnTo>
                <a:lnTo>
                  <a:pt x="454206" y="5807164"/>
                </a:lnTo>
                <a:lnTo>
                  <a:pt x="488179" y="5836987"/>
                </a:lnTo>
                <a:lnTo>
                  <a:pt x="523121" y="5865704"/>
                </a:lnTo>
                <a:lnTo>
                  <a:pt x="559004" y="5893288"/>
                </a:lnTo>
                <a:lnTo>
                  <a:pt x="595801" y="5919711"/>
                </a:lnTo>
                <a:lnTo>
                  <a:pt x="633485" y="5944945"/>
                </a:lnTo>
                <a:lnTo>
                  <a:pt x="672028" y="5968964"/>
                </a:lnTo>
                <a:lnTo>
                  <a:pt x="711403" y="5991739"/>
                </a:lnTo>
                <a:lnTo>
                  <a:pt x="751582" y="6013244"/>
                </a:lnTo>
                <a:lnTo>
                  <a:pt x="792538" y="6033451"/>
                </a:lnTo>
                <a:lnTo>
                  <a:pt x="834244" y="6052333"/>
                </a:lnTo>
                <a:lnTo>
                  <a:pt x="876671" y="6069861"/>
                </a:lnTo>
                <a:lnTo>
                  <a:pt x="919793" y="6086009"/>
                </a:lnTo>
                <a:lnTo>
                  <a:pt x="963583" y="6100750"/>
                </a:lnTo>
                <a:lnTo>
                  <a:pt x="1008012" y="6114055"/>
                </a:lnTo>
                <a:lnTo>
                  <a:pt x="1053053" y="6125898"/>
                </a:lnTo>
                <a:lnTo>
                  <a:pt x="1098679" y="6136250"/>
                </a:lnTo>
                <a:lnTo>
                  <a:pt x="1144863" y="6145086"/>
                </a:lnTo>
                <a:lnTo>
                  <a:pt x="1191576" y="6152376"/>
                </a:lnTo>
                <a:lnTo>
                  <a:pt x="1238793" y="6158094"/>
                </a:lnTo>
                <a:lnTo>
                  <a:pt x="1286484" y="6162212"/>
                </a:lnTo>
                <a:lnTo>
                  <a:pt x="1334623" y="6164703"/>
                </a:lnTo>
                <a:lnTo>
                  <a:pt x="1383183" y="6165540"/>
                </a:lnTo>
                <a:lnTo>
                  <a:pt x="7329619" y="6165540"/>
                </a:lnTo>
                <a:lnTo>
                  <a:pt x="7329619" y="1383183"/>
                </a:lnTo>
                <a:lnTo>
                  <a:pt x="7328783" y="1334623"/>
                </a:lnTo>
                <a:lnTo>
                  <a:pt x="7326292" y="1286484"/>
                </a:lnTo>
                <a:lnTo>
                  <a:pt x="7322174" y="1238793"/>
                </a:lnTo>
                <a:lnTo>
                  <a:pt x="7316456" y="1191576"/>
                </a:lnTo>
                <a:lnTo>
                  <a:pt x="7309165" y="1144863"/>
                </a:lnTo>
                <a:lnTo>
                  <a:pt x="7300330" y="1098679"/>
                </a:lnTo>
                <a:lnTo>
                  <a:pt x="7289977" y="1053053"/>
                </a:lnTo>
                <a:lnTo>
                  <a:pt x="7278135" y="1008012"/>
                </a:lnTo>
                <a:lnTo>
                  <a:pt x="7264830" y="963583"/>
                </a:lnTo>
                <a:lnTo>
                  <a:pt x="7250089" y="919793"/>
                </a:lnTo>
                <a:lnTo>
                  <a:pt x="7233941" y="876671"/>
                </a:lnTo>
                <a:lnTo>
                  <a:pt x="7216412" y="834244"/>
                </a:lnTo>
                <a:lnTo>
                  <a:pt x="7197531" y="792538"/>
                </a:lnTo>
                <a:lnTo>
                  <a:pt x="7177324" y="751582"/>
                </a:lnTo>
                <a:lnTo>
                  <a:pt x="7155819" y="711403"/>
                </a:lnTo>
                <a:lnTo>
                  <a:pt x="7133044" y="672028"/>
                </a:lnTo>
                <a:lnTo>
                  <a:pt x="7109025" y="633485"/>
                </a:lnTo>
                <a:lnTo>
                  <a:pt x="7083791" y="595801"/>
                </a:lnTo>
                <a:lnTo>
                  <a:pt x="7057368" y="559004"/>
                </a:lnTo>
                <a:lnTo>
                  <a:pt x="7029785" y="523121"/>
                </a:lnTo>
                <a:lnTo>
                  <a:pt x="7001068" y="488179"/>
                </a:lnTo>
                <a:lnTo>
                  <a:pt x="6971245" y="454206"/>
                </a:lnTo>
                <a:lnTo>
                  <a:pt x="6940343" y="421229"/>
                </a:lnTo>
                <a:lnTo>
                  <a:pt x="6908391" y="389277"/>
                </a:lnTo>
                <a:lnTo>
                  <a:pt x="6875414" y="358375"/>
                </a:lnTo>
                <a:lnTo>
                  <a:pt x="6841442" y="328552"/>
                </a:lnTo>
                <a:lnTo>
                  <a:pt x="6806500" y="299835"/>
                </a:lnTo>
                <a:lnTo>
                  <a:pt x="6770617" y="272251"/>
                </a:lnTo>
                <a:lnTo>
                  <a:pt x="6733820" y="245828"/>
                </a:lnTo>
                <a:lnTo>
                  <a:pt x="6696136" y="220594"/>
                </a:lnTo>
                <a:lnTo>
                  <a:pt x="6657593" y="196575"/>
                </a:lnTo>
                <a:lnTo>
                  <a:pt x="6618219" y="173800"/>
                </a:lnTo>
                <a:lnTo>
                  <a:pt x="6578040" y="152295"/>
                </a:lnTo>
                <a:lnTo>
                  <a:pt x="6537084" y="132088"/>
                </a:lnTo>
                <a:lnTo>
                  <a:pt x="6495379" y="113206"/>
                </a:lnTo>
                <a:lnTo>
                  <a:pt x="6452952" y="95678"/>
                </a:lnTo>
                <a:lnTo>
                  <a:pt x="6409831" y="79530"/>
                </a:lnTo>
                <a:lnTo>
                  <a:pt x="6366042" y="64789"/>
                </a:lnTo>
                <a:lnTo>
                  <a:pt x="6321613" y="51484"/>
                </a:lnTo>
                <a:lnTo>
                  <a:pt x="6276572" y="39641"/>
                </a:lnTo>
                <a:lnTo>
                  <a:pt x="6230947" y="29289"/>
                </a:lnTo>
                <a:lnTo>
                  <a:pt x="6184764" y="20453"/>
                </a:lnTo>
                <a:lnTo>
                  <a:pt x="6138051" y="13163"/>
                </a:lnTo>
                <a:lnTo>
                  <a:pt x="6090835" y="7445"/>
                </a:lnTo>
                <a:lnTo>
                  <a:pt x="6043144" y="3327"/>
                </a:lnTo>
                <a:lnTo>
                  <a:pt x="5995006" y="836"/>
                </a:lnTo>
                <a:lnTo>
                  <a:pt x="5946447" y="0"/>
                </a:lnTo>
                <a:close/>
              </a:path>
            </a:pathLst>
          </a:custGeom>
          <a:solidFill>
            <a:srgbClr val="FFC8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1931457" y="3739333"/>
            <a:ext cx="7253975" cy="535659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lokalne systemy rowerów publicznych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dowożenie mieszkańców do stacji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i węzłów komunikacyjnych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wspieranie turystyki regionalnej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i lokalnej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zmniejszenie liczby rowerów przewożonych pociągami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popularyzacja ruchu rowerowego jako najzdrowszej formy przemieszczania się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wspieranie ekologicznych i zeroemisyjnych form transportu</a:t>
            </a:r>
          </a:p>
        </p:txBody>
      </p:sp>
      <p:pic>
        <p:nvPicPr>
          <p:cNvPr id="24" name="Obraz 23">
            <a:extLst>
              <a:ext uri="{FF2B5EF4-FFF2-40B4-BE49-F238E27FC236}">
                <a16:creationId xmlns:a16="http://schemas.microsoft.com/office/drawing/2014/main" id="{2A246E02-D0E0-CF1A-B380-5A58456D0C0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42605" y="1692275"/>
            <a:ext cx="13111710" cy="9269395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>
            <a:off x="13998460" y="0"/>
            <a:ext cx="4212378" cy="1144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817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091216" y="2470021"/>
            <a:ext cx="6434683" cy="6288506"/>
          </a:xfrm>
          <a:prstGeom prst="round2DiagRect">
            <a:avLst/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Call a </a:t>
            </a:r>
            <a:r>
              <a:rPr lang="pl-PL" b="1" spc="-20" dirty="0" err="1">
                <a:latin typeface="Montserrat ExtraBold" pitchFamily="2" charset="0"/>
              </a:rPr>
              <a:t>Bike</a:t>
            </a:r>
            <a:r>
              <a:rPr lang="pl-PL" b="1" spc="-20" dirty="0">
                <a:latin typeface="Montserrat ExtraBold" pitchFamily="2" charset="0"/>
              </a:rPr>
              <a:t> (Niemcy)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2387339" y="3739333"/>
            <a:ext cx="5025996" cy="409471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przewoźnik kolejowy </a:t>
            </a:r>
            <a:r>
              <a:rPr lang="pl-PL" sz="2600" b="1" dirty="0">
                <a:latin typeface="Montserrat" pitchFamily="2" charset="0"/>
                <a:cs typeface="Myriad Pro"/>
              </a:rPr>
              <a:t>Deutsche </a:t>
            </a:r>
            <a:r>
              <a:rPr lang="pl-PL" sz="2600" b="1" dirty="0" err="1">
                <a:latin typeface="Montserrat" pitchFamily="2" charset="0"/>
                <a:cs typeface="Myriad Pro"/>
              </a:rPr>
              <a:t>Bahn</a:t>
            </a:r>
            <a:r>
              <a:rPr lang="pl-PL" sz="2600" b="1" dirty="0">
                <a:latin typeface="Montserrat" pitchFamily="2" charset="0"/>
                <a:cs typeface="Myriad Pro"/>
              </a:rPr>
              <a:t> 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80</a:t>
            </a:r>
            <a:r>
              <a:rPr lang="pl-PL" sz="2600" dirty="0">
                <a:latin typeface="Montserrat" pitchFamily="2" charset="0"/>
                <a:cs typeface="Myriad Pro"/>
              </a:rPr>
              <a:t> miast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13 000</a:t>
            </a:r>
            <a:r>
              <a:rPr lang="pl-PL" sz="2600" dirty="0">
                <a:latin typeface="Montserrat" pitchFamily="2" charset="0"/>
                <a:cs typeface="Myriad Pro"/>
              </a:rPr>
              <a:t> rowerów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systemy </a:t>
            </a:r>
            <a:r>
              <a:rPr lang="pl-PL" sz="2600" b="1" dirty="0">
                <a:latin typeface="Montserrat" pitchFamily="2" charset="0"/>
                <a:cs typeface="Myriad Pro"/>
              </a:rPr>
              <a:t>stacyjne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systemy </a:t>
            </a:r>
            <a:r>
              <a:rPr lang="pl-PL" sz="2600" b="1" dirty="0" err="1">
                <a:latin typeface="Montserrat" pitchFamily="2" charset="0"/>
                <a:cs typeface="Myriad Pro"/>
              </a:rPr>
              <a:t>free-floatingowe</a:t>
            </a:r>
            <a:endParaRPr lang="pl-PL" sz="2600" b="1" dirty="0">
              <a:latin typeface="Montserrat" pitchFamily="2" charset="0"/>
              <a:cs typeface="Myriad Pro"/>
            </a:endParaRP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systemy </a:t>
            </a:r>
            <a:r>
              <a:rPr lang="pl-PL" sz="2600" b="1" dirty="0">
                <a:latin typeface="Montserrat" pitchFamily="2" charset="0"/>
                <a:cs typeface="Myriad Pro"/>
              </a:rPr>
              <a:t>hybrydowe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>
            <a:off x="13998460" y="0"/>
            <a:ext cx="4212378" cy="1144031"/>
          </a:xfrm>
          <a:prstGeom prst="rect">
            <a:avLst/>
          </a:prstGeom>
        </p:spPr>
      </p:pic>
      <p:sp>
        <p:nvSpPr>
          <p:cNvPr id="23" name="Prostokąt: zaokrąglone rogi po przekątnej 22">
            <a:extLst>
              <a:ext uri="{FF2B5EF4-FFF2-40B4-BE49-F238E27FC236}">
                <a16:creationId xmlns:a16="http://schemas.microsoft.com/office/drawing/2014/main" id="{1CCA81F3-6771-390A-9C2B-697607E2E35F}"/>
              </a:ext>
            </a:extLst>
          </p:cNvPr>
          <p:cNvSpPr/>
          <p:nvPr/>
        </p:nvSpPr>
        <p:spPr>
          <a:xfrm>
            <a:off x="7918451" y="1567540"/>
            <a:ext cx="3893848" cy="3248935"/>
          </a:xfrm>
          <a:prstGeom prst="round2DiagRect">
            <a:avLst>
              <a:gd name="adj1" fmla="val 38146"/>
              <a:gd name="adj2" fmla="val 0"/>
            </a:avLst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5" name="Prostokąt: zaokrąglone rogi po przekątnej 24">
            <a:extLst>
              <a:ext uri="{FF2B5EF4-FFF2-40B4-BE49-F238E27FC236}">
                <a16:creationId xmlns:a16="http://schemas.microsoft.com/office/drawing/2014/main" id="{1E833E25-5270-7A1B-25C9-8A5E1B2F91E4}"/>
              </a:ext>
            </a:extLst>
          </p:cNvPr>
          <p:cNvSpPr/>
          <p:nvPr/>
        </p:nvSpPr>
        <p:spPr>
          <a:xfrm rot="10800000" flipH="1" flipV="1">
            <a:off x="7918451" y="5121274"/>
            <a:ext cx="3893848" cy="4724400"/>
          </a:xfrm>
          <a:prstGeom prst="round2DiagRect">
            <a:avLst>
              <a:gd name="adj1" fmla="val 38146"/>
              <a:gd name="adj2" fmla="val 0"/>
            </a:avLst>
          </a:prstGeom>
          <a:blipFill>
            <a:blip r:embed="rId13"/>
            <a:srcRect/>
            <a:stretch>
              <a:fillRect l="-31057" r="-3105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26" name="Prostokąt: zaokrąglone rogi po przekątnej 25">
            <a:extLst>
              <a:ext uri="{FF2B5EF4-FFF2-40B4-BE49-F238E27FC236}">
                <a16:creationId xmlns:a16="http://schemas.microsoft.com/office/drawing/2014/main" id="{5D7905E1-1D37-68B6-2A38-86048A030977}"/>
              </a:ext>
            </a:extLst>
          </p:cNvPr>
          <p:cNvSpPr/>
          <p:nvPr/>
        </p:nvSpPr>
        <p:spPr>
          <a:xfrm rot="10800000" flipH="1" flipV="1">
            <a:off x="12192418" y="1567540"/>
            <a:ext cx="7003631" cy="8245883"/>
          </a:xfrm>
          <a:prstGeom prst="round2DiagRect">
            <a:avLst>
              <a:gd name="adj1" fmla="val 21998"/>
              <a:gd name="adj2" fmla="val 0"/>
            </a:avLst>
          </a:prstGeom>
          <a:blipFill>
            <a:blip r:embed="rId14"/>
            <a:stretch>
              <a:fillRect l="-153" r="15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5" name="Grupa 34">
            <a:extLst>
              <a:ext uri="{FF2B5EF4-FFF2-40B4-BE49-F238E27FC236}">
                <a16:creationId xmlns:a16="http://schemas.microsoft.com/office/drawing/2014/main" id="{FAC1B2A5-A8D1-E9F3-839C-1AE20C57720F}"/>
              </a:ext>
            </a:extLst>
          </p:cNvPr>
          <p:cNvGrpSpPr/>
          <p:nvPr/>
        </p:nvGrpSpPr>
        <p:grpSpPr>
          <a:xfrm>
            <a:off x="1344223" y="3727854"/>
            <a:ext cx="900113" cy="4110502"/>
            <a:chOff x="1344223" y="3727854"/>
            <a:chExt cx="900113" cy="4110502"/>
          </a:xfrm>
        </p:grpSpPr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50D06AC4-8892-E295-75F7-B70CD537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1440664" y="5343821"/>
              <a:ext cx="707231" cy="514350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:a16="http://schemas.microsoft.com/office/drawing/2014/main" id="{815BAEAE-ED84-A7B2-4C7C-33C519DF5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440664" y="3727854"/>
              <a:ext cx="707231" cy="514350"/>
            </a:xfrm>
            <a:prstGeom prst="rect">
              <a:avLst/>
            </a:prstGeom>
          </p:spPr>
        </p:pic>
        <p:pic>
          <p:nvPicPr>
            <p:cNvPr id="31" name="Grafika 30">
              <a:extLst>
                <a:ext uri="{FF2B5EF4-FFF2-40B4-BE49-F238E27FC236}">
                  <a16:creationId xmlns:a16="http://schemas.microsoft.com/office/drawing/2014/main" id="{37BE766D-50E3-EA34-3056-62BC6F6D5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344223" y="6708987"/>
              <a:ext cx="900113" cy="450056"/>
            </a:xfrm>
            <a:prstGeom prst="rect">
              <a:avLst/>
            </a:prstGeom>
          </p:spPr>
        </p:pic>
        <p:pic>
          <p:nvPicPr>
            <p:cNvPr id="32" name="Grafika 31">
              <a:extLst>
                <a:ext uri="{FF2B5EF4-FFF2-40B4-BE49-F238E27FC236}">
                  <a16:creationId xmlns:a16="http://schemas.microsoft.com/office/drawing/2014/main" id="{68703ED3-85A3-5BEB-316E-10BA9337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1344223" y="7388300"/>
              <a:ext cx="900113" cy="450056"/>
            </a:xfrm>
            <a:prstGeom prst="rect">
              <a:avLst/>
            </a:prstGeom>
          </p:spPr>
        </p:pic>
        <p:pic>
          <p:nvPicPr>
            <p:cNvPr id="33" name="Grafika 32">
              <a:extLst>
                <a:ext uri="{FF2B5EF4-FFF2-40B4-BE49-F238E27FC236}">
                  <a16:creationId xmlns:a16="http://schemas.microsoft.com/office/drawing/2014/main" id="{76673387-CD5C-62C9-44E7-62C9A54D8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1440664" y="5967193"/>
              <a:ext cx="707231" cy="621506"/>
            </a:xfrm>
            <a:prstGeom prst="rect">
              <a:avLst/>
            </a:prstGeom>
          </p:spPr>
        </p:pic>
        <p:pic>
          <p:nvPicPr>
            <p:cNvPr id="34" name="Grafika 33">
              <a:extLst>
                <a:ext uri="{FF2B5EF4-FFF2-40B4-BE49-F238E27FC236}">
                  <a16:creationId xmlns:a16="http://schemas.microsoft.com/office/drawing/2014/main" id="{0DB33D63-32D8-5D47-4CC6-72C9F8E6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6"/>
                </a:ext>
              </a:extLst>
            </a:blip>
            <a:stretch>
              <a:fillRect/>
            </a:stretch>
          </p:blipFill>
          <p:spPr>
            <a:xfrm>
              <a:off x="1440664" y="4681737"/>
              <a:ext cx="707231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15623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091213" y="2759075"/>
            <a:ext cx="6751566" cy="7054348"/>
          </a:xfrm>
          <a:prstGeom prst="round2DiagRect">
            <a:avLst/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 err="1">
                <a:latin typeface="Montserrat ExtraBold" pitchFamily="2" charset="0"/>
              </a:rPr>
              <a:t>RegioRad</a:t>
            </a:r>
            <a:r>
              <a:rPr lang="pl-PL" b="1" spc="-20" dirty="0">
                <a:latin typeface="Montserrat ExtraBold" pitchFamily="2" charset="0"/>
              </a:rPr>
              <a:t> Stuttgart (Niemcy) 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2387339" y="3816516"/>
            <a:ext cx="5025996" cy="503855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przewoźnik kolejowy </a:t>
            </a:r>
            <a:r>
              <a:rPr lang="pl-PL" sz="2600" b="1" dirty="0">
                <a:latin typeface="Montserrat" pitchFamily="2" charset="0"/>
                <a:cs typeface="Myriad Pro"/>
              </a:rPr>
              <a:t>Deutsche </a:t>
            </a:r>
            <a:r>
              <a:rPr lang="pl-PL" sz="2600" b="1" dirty="0" err="1">
                <a:latin typeface="Montserrat" pitchFamily="2" charset="0"/>
                <a:cs typeface="Myriad Pro"/>
              </a:rPr>
              <a:t>Bahn</a:t>
            </a:r>
            <a:r>
              <a:rPr lang="pl-PL" sz="2600" b="1" dirty="0">
                <a:latin typeface="Montserrat" pitchFamily="2" charset="0"/>
                <a:cs typeface="Myriad Pro"/>
              </a:rPr>
              <a:t> 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30</a:t>
            </a:r>
            <a:r>
              <a:rPr lang="pl-PL" sz="2600" dirty="0">
                <a:latin typeface="Montserrat" pitchFamily="2" charset="0"/>
                <a:cs typeface="Myriad Pro"/>
              </a:rPr>
              <a:t> miejscowości i gmin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230</a:t>
            </a:r>
            <a:r>
              <a:rPr lang="pl-PL" sz="2600" dirty="0">
                <a:latin typeface="Montserrat" pitchFamily="2" charset="0"/>
                <a:cs typeface="Myriad Pro"/>
              </a:rPr>
              <a:t> stacji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1735</a:t>
            </a:r>
            <a:r>
              <a:rPr lang="pl-PL" sz="2600" dirty="0">
                <a:latin typeface="Montserrat" pitchFamily="2" charset="0"/>
                <a:cs typeface="Myriad Pro"/>
              </a:rPr>
              <a:t> rowerów (standard, elektryczne, elektryczne cargo)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Preferencyjne warunki dla posiadaczy kart </a:t>
            </a:r>
            <a:r>
              <a:rPr lang="pl-PL" sz="2600" dirty="0" err="1">
                <a:latin typeface="Montserrat" pitchFamily="2" charset="0"/>
                <a:cs typeface="Myriad Pro"/>
              </a:rPr>
              <a:t>PolygoCard</a:t>
            </a:r>
            <a:r>
              <a:rPr lang="pl-PL" sz="2600" dirty="0">
                <a:latin typeface="Montserrat" pitchFamily="2" charset="0"/>
                <a:cs typeface="Myriad Pro"/>
              </a:rPr>
              <a:t> (za darmo 15 lub 30 minut)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>
            <a:off x="13998460" y="0"/>
            <a:ext cx="4212378" cy="1144031"/>
          </a:xfrm>
          <a:prstGeom prst="rect">
            <a:avLst/>
          </a:prstGeom>
        </p:spPr>
      </p:pic>
      <p:grpSp>
        <p:nvGrpSpPr>
          <p:cNvPr id="21" name="Grupa 20">
            <a:extLst>
              <a:ext uri="{FF2B5EF4-FFF2-40B4-BE49-F238E27FC236}">
                <a16:creationId xmlns:a16="http://schemas.microsoft.com/office/drawing/2014/main" id="{3AB5AFEA-B126-DE31-2C30-C90D3E762B5B}"/>
              </a:ext>
            </a:extLst>
          </p:cNvPr>
          <p:cNvGrpSpPr/>
          <p:nvPr/>
        </p:nvGrpSpPr>
        <p:grpSpPr>
          <a:xfrm>
            <a:off x="1402863" y="3805037"/>
            <a:ext cx="745032" cy="4262399"/>
            <a:chOff x="1402863" y="3727854"/>
            <a:chExt cx="745032" cy="4262399"/>
          </a:xfrm>
        </p:grpSpPr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50D06AC4-8892-E295-75F7-B70CD537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p:blipFill>
          <p:spPr>
            <a:xfrm>
              <a:off x="1440664" y="6036522"/>
              <a:ext cx="707231" cy="514350"/>
            </a:xfrm>
            <a:prstGeom prst="rect">
              <a:avLst/>
            </a:prstGeom>
          </p:spPr>
        </p:pic>
        <p:pic>
          <p:nvPicPr>
            <p:cNvPr id="30" name="Grafika 29">
              <a:extLst>
                <a:ext uri="{FF2B5EF4-FFF2-40B4-BE49-F238E27FC236}">
                  <a16:creationId xmlns:a16="http://schemas.microsoft.com/office/drawing/2014/main" id="{815BAEAE-ED84-A7B2-4C7C-33C519DF5FC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440664" y="3727854"/>
              <a:ext cx="707231" cy="514350"/>
            </a:xfrm>
            <a:prstGeom prst="rect">
              <a:avLst/>
            </a:prstGeom>
          </p:spPr>
        </p:pic>
        <p:pic>
          <p:nvPicPr>
            <p:cNvPr id="34" name="Grafika 33">
              <a:extLst>
                <a:ext uri="{FF2B5EF4-FFF2-40B4-BE49-F238E27FC236}">
                  <a16:creationId xmlns:a16="http://schemas.microsoft.com/office/drawing/2014/main" id="{0DB33D63-32D8-5D47-4CC6-72C9F8E6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440664" y="4681737"/>
              <a:ext cx="707231" cy="514350"/>
            </a:xfrm>
            <a:prstGeom prst="rect">
              <a:avLst/>
            </a:prstGeom>
          </p:spPr>
        </p:pic>
        <p:pic>
          <p:nvPicPr>
            <p:cNvPr id="18" name="Grafika 17">
              <a:extLst>
                <a:ext uri="{FF2B5EF4-FFF2-40B4-BE49-F238E27FC236}">
                  <a16:creationId xmlns:a16="http://schemas.microsoft.com/office/drawing/2014/main" id="{13FE9221-13FC-687B-E538-6F5E091C80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402863" y="5349875"/>
              <a:ext cx="707231" cy="514350"/>
            </a:xfrm>
            <a:prstGeom prst="rect">
              <a:avLst/>
            </a:prstGeom>
          </p:spPr>
        </p:pic>
        <p:pic>
          <p:nvPicPr>
            <p:cNvPr id="19" name="Grafika 18">
              <a:extLst>
                <a:ext uri="{FF2B5EF4-FFF2-40B4-BE49-F238E27FC236}">
                  <a16:creationId xmlns:a16="http://schemas.microsoft.com/office/drawing/2014/main" id="{E8741AE8-EF34-004D-59B3-AF56DD36D2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440664" y="7475903"/>
              <a:ext cx="707231" cy="514350"/>
            </a:xfrm>
            <a:prstGeom prst="rect">
              <a:avLst/>
            </a:prstGeom>
          </p:spPr>
        </p:pic>
      </p:grpSp>
      <p:sp>
        <p:nvSpPr>
          <p:cNvPr id="27" name="Prostokąt: zaokrąglone rogi po przekątnej 26">
            <a:extLst>
              <a:ext uri="{FF2B5EF4-FFF2-40B4-BE49-F238E27FC236}">
                <a16:creationId xmlns:a16="http://schemas.microsoft.com/office/drawing/2014/main" id="{293EBFCF-1670-145C-C482-88C00B9CB099}"/>
              </a:ext>
            </a:extLst>
          </p:cNvPr>
          <p:cNvSpPr/>
          <p:nvPr/>
        </p:nvSpPr>
        <p:spPr>
          <a:xfrm>
            <a:off x="8221732" y="4892675"/>
            <a:ext cx="5108438" cy="5257800"/>
          </a:xfrm>
          <a:prstGeom prst="round2DiagRect">
            <a:avLst>
              <a:gd name="adj1" fmla="val 27912"/>
              <a:gd name="adj2" fmla="val 0"/>
            </a:avLst>
          </a:prstGeom>
          <a:blipFill dpi="0" rotWithShape="1">
            <a:blip r:embed="rId22"/>
            <a:srcRect/>
            <a:stretch>
              <a:fillRect l="-25328" t="-3310" r="-39172" b="-324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8" name="Prostokąt: zaokrąglone rogi po przekątnej 27">
            <a:extLst>
              <a:ext uri="{FF2B5EF4-FFF2-40B4-BE49-F238E27FC236}">
                <a16:creationId xmlns:a16="http://schemas.microsoft.com/office/drawing/2014/main" id="{7177D783-911E-0A83-CAAE-01DE86FEA56A}"/>
              </a:ext>
            </a:extLst>
          </p:cNvPr>
          <p:cNvSpPr/>
          <p:nvPr/>
        </p:nvSpPr>
        <p:spPr>
          <a:xfrm rot="10800000" flipV="1">
            <a:off x="8053332" y="1320633"/>
            <a:ext cx="5331128" cy="3225832"/>
          </a:xfrm>
          <a:prstGeom prst="round2DiagRect">
            <a:avLst>
              <a:gd name="adj1" fmla="val 45719"/>
              <a:gd name="adj2" fmla="val 0"/>
            </a:avLst>
          </a:prstGeom>
          <a:blipFill dpi="0" rotWithShape="0">
            <a:blip r:embed="rId23"/>
            <a:srcRect/>
            <a:stretch>
              <a:fillRect t="-258" b="-25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6" name="Prostokąt: zaokrąglone rogi po przekątnej 35">
            <a:extLst>
              <a:ext uri="{FF2B5EF4-FFF2-40B4-BE49-F238E27FC236}">
                <a16:creationId xmlns:a16="http://schemas.microsoft.com/office/drawing/2014/main" id="{8798BFD3-BF7F-97A7-0B08-C9CD333F3D04}"/>
              </a:ext>
            </a:extLst>
          </p:cNvPr>
          <p:cNvSpPr/>
          <p:nvPr/>
        </p:nvSpPr>
        <p:spPr>
          <a:xfrm>
            <a:off x="13665789" y="1320632"/>
            <a:ext cx="5028311" cy="4964634"/>
          </a:xfrm>
          <a:prstGeom prst="round2DiagRect">
            <a:avLst>
              <a:gd name="adj1" fmla="val 31555"/>
              <a:gd name="adj2" fmla="val 0"/>
            </a:avLst>
          </a:prstGeom>
          <a:blipFill dpi="0" rotWithShape="0">
            <a:blip r:embed="rId24"/>
            <a:srcRect/>
            <a:stretch>
              <a:fillRect l="-18366" t="274" r="-29734" b="-27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7" name="Prostokąt: zaokrąglone rogi po przekątnej 36">
            <a:extLst>
              <a:ext uri="{FF2B5EF4-FFF2-40B4-BE49-F238E27FC236}">
                <a16:creationId xmlns:a16="http://schemas.microsoft.com/office/drawing/2014/main" id="{1DD08917-AA3D-A200-F905-86F10721067D}"/>
              </a:ext>
            </a:extLst>
          </p:cNvPr>
          <p:cNvSpPr/>
          <p:nvPr/>
        </p:nvSpPr>
        <p:spPr>
          <a:xfrm rot="10800000" flipH="1">
            <a:off x="13665789" y="6567551"/>
            <a:ext cx="5599924" cy="3432041"/>
          </a:xfrm>
          <a:prstGeom prst="round2DiagRect">
            <a:avLst>
              <a:gd name="adj1" fmla="val 37398"/>
              <a:gd name="adj2" fmla="val 0"/>
            </a:avLst>
          </a:prstGeom>
          <a:blipFill dpi="0" rotWithShape="0">
            <a:blip r:embed="rId25"/>
            <a:srcRect/>
            <a:stretch>
              <a:fillRect l="-5024" t="-9148" r="-3100" b="-846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0F2A6374-5A6D-49BC-ED60-C3B6BCAEC53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71" y="9737420"/>
            <a:ext cx="3233080" cy="661644"/>
          </a:xfrm>
          <a:prstGeom prst="rect">
            <a:avLst/>
          </a:prstGeom>
        </p:spPr>
      </p:pic>
      <p:sp>
        <p:nvSpPr>
          <p:cNvPr id="41" name="object 25">
            <a:extLst>
              <a:ext uri="{FF2B5EF4-FFF2-40B4-BE49-F238E27FC236}">
                <a16:creationId xmlns:a16="http://schemas.microsoft.com/office/drawing/2014/main" id="{EE2178C8-FE20-0D00-7637-A5FE044D868F}"/>
              </a:ext>
            </a:extLst>
          </p:cNvPr>
          <p:cNvSpPr txBox="1"/>
          <p:nvPr/>
        </p:nvSpPr>
        <p:spPr>
          <a:xfrm>
            <a:off x="10339082" y="9846386"/>
            <a:ext cx="2531745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STANDARD</a:t>
            </a:r>
            <a:endParaRPr sz="2800" dirty="0">
              <a:latin typeface="Montserrat ExtraBold"/>
              <a:cs typeface="Montserrat ExtraBold"/>
            </a:endParaRPr>
          </a:p>
        </p:txBody>
      </p:sp>
      <p:pic>
        <p:nvPicPr>
          <p:cNvPr id="42" name="Obraz 41">
            <a:extLst>
              <a:ext uri="{FF2B5EF4-FFF2-40B4-BE49-F238E27FC236}">
                <a16:creationId xmlns:a16="http://schemas.microsoft.com/office/drawing/2014/main" id="{2CD01F3A-9CE0-15CD-3AC7-CD45A89ED227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6938" y="5782883"/>
            <a:ext cx="3628371" cy="661644"/>
          </a:xfrm>
          <a:prstGeom prst="rect">
            <a:avLst/>
          </a:prstGeom>
        </p:spPr>
      </p:pic>
      <p:sp>
        <p:nvSpPr>
          <p:cNvPr id="43" name="object 25">
            <a:extLst>
              <a:ext uri="{FF2B5EF4-FFF2-40B4-BE49-F238E27FC236}">
                <a16:creationId xmlns:a16="http://schemas.microsoft.com/office/drawing/2014/main" id="{1A703F16-B97F-F926-0FF9-EA0F2A1BA542}"/>
              </a:ext>
            </a:extLst>
          </p:cNvPr>
          <p:cNvSpPr txBox="1"/>
          <p:nvPr/>
        </p:nvSpPr>
        <p:spPr>
          <a:xfrm>
            <a:off x="16529050" y="5891849"/>
            <a:ext cx="2907111" cy="44371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ELEKTRYCZNY</a:t>
            </a:r>
            <a:endParaRPr lang="pl-PL" sz="2800" dirty="0">
              <a:latin typeface="Montserrat ExtraBold"/>
              <a:cs typeface="Montserrat ExtraBold"/>
            </a:endParaRPr>
          </a:p>
        </p:txBody>
      </p:sp>
      <p:sp>
        <p:nvSpPr>
          <p:cNvPr id="44" name="object 24">
            <a:extLst>
              <a:ext uri="{FF2B5EF4-FFF2-40B4-BE49-F238E27FC236}">
                <a16:creationId xmlns:a16="http://schemas.microsoft.com/office/drawing/2014/main" id="{0C58DF62-C7DF-87F5-016F-C9ECD8853F51}"/>
              </a:ext>
            </a:extLst>
          </p:cNvPr>
          <p:cNvSpPr/>
          <p:nvPr/>
        </p:nvSpPr>
        <p:spPr>
          <a:xfrm rot="10800000">
            <a:off x="15737096" y="9486468"/>
            <a:ext cx="3799815" cy="1089660"/>
          </a:xfrm>
          <a:custGeom>
            <a:avLst/>
            <a:gdLst/>
            <a:ahLst/>
            <a:cxnLst/>
            <a:rect l="l" t="t" r="r" b="b"/>
            <a:pathLst>
              <a:path w="3181984" h="1089659">
                <a:moveTo>
                  <a:pt x="3181362" y="832612"/>
                </a:moveTo>
                <a:lnTo>
                  <a:pt x="3179864" y="789571"/>
                </a:lnTo>
                <a:lnTo>
                  <a:pt x="3175787" y="755040"/>
                </a:lnTo>
                <a:lnTo>
                  <a:pt x="3171761" y="697420"/>
                </a:lnTo>
                <a:lnTo>
                  <a:pt x="3161703" y="639330"/>
                </a:lnTo>
                <a:lnTo>
                  <a:pt x="3146717" y="584923"/>
                </a:lnTo>
                <a:lnTo>
                  <a:pt x="3127972" y="538340"/>
                </a:lnTo>
                <a:lnTo>
                  <a:pt x="3106597" y="503707"/>
                </a:lnTo>
                <a:lnTo>
                  <a:pt x="3071558" y="471817"/>
                </a:lnTo>
                <a:lnTo>
                  <a:pt x="3028658" y="464985"/>
                </a:lnTo>
                <a:lnTo>
                  <a:pt x="2997327" y="464058"/>
                </a:lnTo>
                <a:lnTo>
                  <a:pt x="2968269" y="464997"/>
                </a:lnTo>
                <a:lnTo>
                  <a:pt x="2945130" y="467804"/>
                </a:lnTo>
                <a:lnTo>
                  <a:pt x="2676639" y="477037"/>
                </a:lnTo>
                <a:lnTo>
                  <a:pt x="2680639" y="430530"/>
                </a:lnTo>
                <a:lnTo>
                  <a:pt x="2685745" y="390829"/>
                </a:lnTo>
                <a:lnTo>
                  <a:pt x="2691866" y="349707"/>
                </a:lnTo>
                <a:lnTo>
                  <a:pt x="2698254" y="311912"/>
                </a:lnTo>
                <a:lnTo>
                  <a:pt x="2704147" y="282206"/>
                </a:lnTo>
                <a:lnTo>
                  <a:pt x="2740342" y="68884"/>
                </a:lnTo>
                <a:lnTo>
                  <a:pt x="2686850" y="48717"/>
                </a:lnTo>
                <a:lnTo>
                  <a:pt x="2646718" y="42760"/>
                </a:lnTo>
                <a:lnTo>
                  <a:pt x="2597378" y="37414"/>
                </a:lnTo>
                <a:lnTo>
                  <a:pt x="2539974" y="32778"/>
                </a:lnTo>
                <a:lnTo>
                  <a:pt x="2475649" y="28994"/>
                </a:lnTo>
                <a:lnTo>
                  <a:pt x="2405596" y="26187"/>
                </a:lnTo>
                <a:lnTo>
                  <a:pt x="2330932" y="24472"/>
                </a:lnTo>
                <a:lnTo>
                  <a:pt x="669658" y="127"/>
                </a:lnTo>
                <a:lnTo>
                  <a:pt x="594563" y="0"/>
                </a:lnTo>
                <a:lnTo>
                  <a:pt x="523659" y="1778"/>
                </a:lnTo>
                <a:lnTo>
                  <a:pt x="458177" y="5308"/>
                </a:lnTo>
                <a:lnTo>
                  <a:pt x="399288" y="10426"/>
                </a:lnTo>
                <a:lnTo>
                  <a:pt x="348208" y="16979"/>
                </a:lnTo>
                <a:lnTo>
                  <a:pt x="306120" y="24828"/>
                </a:lnTo>
                <a:lnTo>
                  <a:pt x="253720" y="43751"/>
                </a:lnTo>
                <a:lnTo>
                  <a:pt x="230149" y="189509"/>
                </a:lnTo>
                <a:lnTo>
                  <a:pt x="223596" y="248932"/>
                </a:lnTo>
                <a:lnTo>
                  <a:pt x="217119" y="312305"/>
                </a:lnTo>
                <a:lnTo>
                  <a:pt x="211201" y="377672"/>
                </a:lnTo>
                <a:lnTo>
                  <a:pt x="207670" y="447319"/>
                </a:lnTo>
                <a:lnTo>
                  <a:pt x="208889" y="485419"/>
                </a:lnTo>
                <a:lnTo>
                  <a:pt x="185585" y="482003"/>
                </a:lnTo>
                <a:lnTo>
                  <a:pt x="147167" y="474916"/>
                </a:lnTo>
                <a:lnTo>
                  <a:pt x="134467" y="477012"/>
                </a:lnTo>
                <a:lnTo>
                  <a:pt x="121259" y="484505"/>
                </a:lnTo>
                <a:lnTo>
                  <a:pt x="109067" y="496214"/>
                </a:lnTo>
                <a:lnTo>
                  <a:pt x="99441" y="510997"/>
                </a:lnTo>
                <a:lnTo>
                  <a:pt x="104089" y="534085"/>
                </a:lnTo>
                <a:lnTo>
                  <a:pt x="100965" y="549109"/>
                </a:lnTo>
                <a:lnTo>
                  <a:pt x="90843" y="554799"/>
                </a:lnTo>
                <a:lnTo>
                  <a:pt x="74549" y="549922"/>
                </a:lnTo>
                <a:lnTo>
                  <a:pt x="60375" y="553808"/>
                </a:lnTo>
                <a:lnTo>
                  <a:pt x="46545" y="556463"/>
                </a:lnTo>
                <a:lnTo>
                  <a:pt x="34620" y="557657"/>
                </a:lnTo>
                <a:lnTo>
                  <a:pt x="26174" y="557149"/>
                </a:lnTo>
                <a:lnTo>
                  <a:pt x="20497" y="557885"/>
                </a:lnTo>
                <a:lnTo>
                  <a:pt x="15989" y="564121"/>
                </a:lnTo>
                <a:lnTo>
                  <a:pt x="16713" y="612406"/>
                </a:lnTo>
                <a:lnTo>
                  <a:pt x="18072" y="615937"/>
                </a:lnTo>
                <a:lnTo>
                  <a:pt x="21729" y="621538"/>
                </a:lnTo>
                <a:lnTo>
                  <a:pt x="27127" y="628421"/>
                </a:lnTo>
                <a:lnTo>
                  <a:pt x="33731" y="635863"/>
                </a:lnTo>
                <a:lnTo>
                  <a:pt x="95821" y="701890"/>
                </a:lnTo>
                <a:lnTo>
                  <a:pt x="100914" y="709002"/>
                </a:lnTo>
                <a:lnTo>
                  <a:pt x="102374" y="715149"/>
                </a:lnTo>
                <a:lnTo>
                  <a:pt x="100215" y="719683"/>
                </a:lnTo>
                <a:lnTo>
                  <a:pt x="94488" y="721956"/>
                </a:lnTo>
                <a:lnTo>
                  <a:pt x="79705" y="726160"/>
                </a:lnTo>
                <a:lnTo>
                  <a:pt x="62826" y="735495"/>
                </a:lnTo>
                <a:lnTo>
                  <a:pt x="44437" y="750112"/>
                </a:lnTo>
                <a:lnTo>
                  <a:pt x="25069" y="770191"/>
                </a:lnTo>
                <a:lnTo>
                  <a:pt x="8216" y="795197"/>
                </a:lnTo>
                <a:lnTo>
                  <a:pt x="0" y="819594"/>
                </a:lnTo>
                <a:lnTo>
                  <a:pt x="863" y="840625"/>
                </a:lnTo>
                <a:lnTo>
                  <a:pt x="11239" y="855560"/>
                </a:lnTo>
                <a:lnTo>
                  <a:pt x="13347" y="863460"/>
                </a:lnTo>
                <a:lnTo>
                  <a:pt x="16268" y="871385"/>
                </a:lnTo>
                <a:lnTo>
                  <a:pt x="19634" y="878420"/>
                </a:lnTo>
                <a:lnTo>
                  <a:pt x="23063" y="883691"/>
                </a:lnTo>
                <a:lnTo>
                  <a:pt x="20256" y="932307"/>
                </a:lnTo>
                <a:lnTo>
                  <a:pt x="24231" y="975893"/>
                </a:lnTo>
                <a:lnTo>
                  <a:pt x="34137" y="1009777"/>
                </a:lnTo>
                <a:lnTo>
                  <a:pt x="49149" y="1029284"/>
                </a:lnTo>
                <a:lnTo>
                  <a:pt x="53174" y="1038987"/>
                </a:lnTo>
                <a:lnTo>
                  <a:pt x="57035" y="1046187"/>
                </a:lnTo>
                <a:lnTo>
                  <a:pt x="60299" y="1050201"/>
                </a:lnTo>
                <a:lnTo>
                  <a:pt x="62534" y="1050340"/>
                </a:lnTo>
                <a:lnTo>
                  <a:pt x="70421" y="1038326"/>
                </a:lnTo>
                <a:lnTo>
                  <a:pt x="74764" y="1032776"/>
                </a:lnTo>
                <a:lnTo>
                  <a:pt x="113322" y="1047419"/>
                </a:lnTo>
                <a:lnTo>
                  <a:pt x="163144" y="1081506"/>
                </a:lnTo>
                <a:lnTo>
                  <a:pt x="185712" y="1089634"/>
                </a:lnTo>
                <a:lnTo>
                  <a:pt x="206743" y="1088758"/>
                </a:lnTo>
                <a:lnTo>
                  <a:pt x="223621" y="1078445"/>
                </a:lnTo>
                <a:lnTo>
                  <a:pt x="237363" y="1073073"/>
                </a:lnTo>
                <a:lnTo>
                  <a:pt x="248983" y="1069009"/>
                </a:lnTo>
                <a:lnTo>
                  <a:pt x="303428" y="1068819"/>
                </a:lnTo>
                <a:lnTo>
                  <a:pt x="360070" y="1068933"/>
                </a:lnTo>
                <a:lnTo>
                  <a:pt x="412318" y="1069314"/>
                </a:lnTo>
                <a:lnTo>
                  <a:pt x="453593" y="1069936"/>
                </a:lnTo>
                <a:lnTo>
                  <a:pt x="493458" y="1071448"/>
                </a:lnTo>
                <a:lnTo>
                  <a:pt x="534911" y="1073670"/>
                </a:lnTo>
                <a:lnTo>
                  <a:pt x="573138" y="1076312"/>
                </a:lnTo>
                <a:lnTo>
                  <a:pt x="603313" y="1079080"/>
                </a:lnTo>
                <a:lnTo>
                  <a:pt x="644296" y="1077899"/>
                </a:lnTo>
                <a:lnTo>
                  <a:pt x="686943" y="1075321"/>
                </a:lnTo>
                <a:lnTo>
                  <a:pt x="726287" y="1071714"/>
                </a:lnTo>
                <a:lnTo>
                  <a:pt x="757364" y="1067447"/>
                </a:lnTo>
                <a:lnTo>
                  <a:pt x="795451" y="1065682"/>
                </a:lnTo>
                <a:lnTo>
                  <a:pt x="835075" y="1064348"/>
                </a:lnTo>
                <a:lnTo>
                  <a:pt x="871651" y="1063561"/>
                </a:lnTo>
                <a:lnTo>
                  <a:pt x="900557" y="1063459"/>
                </a:lnTo>
                <a:lnTo>
                  <a:pt x="950836" y="1058392"/>
                </a:lnTo>
                <a:lnTo>
                  <a:pt x="1003084" y="1052322"/>
                </a:lnTo>
                <a:lnTo>
                  <a:pt x="1051229" y="1045972"/>
                </a:lnTo>
                <a:lnTo>
                  <a:pt x="1089215" y="1040117"/>
                </a:lnTo>
                <a:lnTo>
                  <a:pt x="1192276" y="1039723"/>
                </a:lnTo>
                <a:lnTo>
                  <a:pt x="1300886" y="1039977"/>
                </a:lnTo>
                <a:lnTo>
                  <a:pt x="1408391" y="1040815"/>
                </a:lnTo>
                <a:lnTo>
                  <a:pt x="1508112" y="1042187"/>
                </a:lnTo>
                <a:lnTo>
                  <a:pt x="1593367" y="1044016"/>
                </a:lnTo>
                <a:lnTo>
                  <a:pt x="1628495" y="1045083"/>
                </a:lnTo>
                <a:lnTo>
                  <a:pt x="1684553" y="1044816"/>
                </a:lnTo>
                <a:lnTo>
                  <a:pt x="1743532" y="1043787"/>
                </a:lnTo>
                <a:lnTo>
                  <a:pt x="1801063" y="1042123"/>
                </a:lnTo>
                <a:lnTo>
                  <a:pt x="1852764" y="1039952"/>
                </a:lnTo>
                <a:lnTo>
                  <a:pt x="1894255" y="1037399"/>
                </a:lnTo>
                <a:lnTo>
                  <a:pt x="2270556" y="1023010"/>
                </a:lnTo>
                <a:lnTo>
                  <a:pt x="2322576" y="1022908"/>
                </a:lnTo>
                <a:lnTo>
                  <a:pt x="2432418" y="1023213"/>
                </a:lnTo>
                <a:lnTo>
                  <a:pt x="2545143" y="1024102"/>
                </a:lnTo>
                <a:lnTo>
                  <a:pt x="2654973" y="1025512"/>
                </a:lnTo>
                <a:lnTo>
                  <a:pt x="2756116" y="1027379"/>
                </a:lnTo>
                <a:lnTo>
                  <a:pt x="2842742" y="1029601"/>
                </a:lnTo>
                <a:lnTo>
                  <a:pt x="2931769" y="1034402"/>
                </a:lnTo>
                <a:lnTo>
                  <a:pt x="2986722" y="1041501"/>
                </a:lnTo>
                <a:lnTo>
                  <a:pt x="3037294" y="1051115"/>
                </a:lnTo>
                <a:lnTo>
                  <a:pt x="3077083" y="1062228"/>
                </a:lnTo>
                <a:lnTo>
                  <a:pt x="3095879" y="1065047"/>
                </a:lnTo>
                <a:lnTo>
                  <a:pt x="3133890" y="1047407"/>
                </a:lnTo>
                <a:lnTo>
                  <a:pt x="3160179" y="981710"/>
                </a:lnTo>
                <a:lnTo>
                  <a:pt x="3176511" y="922655"/>
                </a:lnTo>
                <a:lnTo>
                  <a:pt x="3180245" y="878776"/>
                </a:lnTo>
                <a:lnTo>
                  <a:pt x="3181362" y="832612"/>
                </a:lnTo>
                <a:close/>
              </a:path>
            </a:pathLst>
          </a:custGeom>
          <a:solidFill>
            <a:srgbClr val="004A99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47" name="object 25">
            <a:extLst>
              <a:ext uri="{FF2B5EF4-FFF2-40B4-BE49-F238E27FC236}">
                <a16:creationId xmlns:a16="http://schemas.microsoft.com/office/drawing/2014/main" id="{8AB3663C-29D3-0150-F534-3A9D44976F77}"/>
              </a:ext>
            </a:extLst>
          </p:cNvPr>
          <p:cNvSpPr txBox="1"/>
          <p:nvPr/>
        </p:nvSpPr>
        <p:spPr>
          <a:xfrm>
            <a:off x="16148050" y="9563594"/>
            <a:ext cx="2907111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ELEKTRYCZNY</a:t>
            </a:r>
          </a:p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pl-PL" sz="2800" b="1" dirty="0">
                <a:solidFill>
                  <a:srgbClr val="FFFFFF"/>
                </a:solidFill>
                <a:latin typeface="Montserrat ExtraBold"/>
                <a:cs typeface="Montserrat ExtraBold"/>
              </a:rPr>
              <a:t>CARGO</a:t>
            </a:r>
            <a:endParaRPr lang="pl-PL" sz="2800" dirty="0">
              <a:latin typeface="Montserrat ExtraBold"/>
              <a:cs typeface="Montserrat ExtraBold"/>
            </a:endParaRPr>
          </a:p>
        </p:txBody>
      </p:sp>
    </p:spTree>
    <p:extLst>
      <p:ext uri="{BB962C8B-B14F-4D97-AF65-F5344CB8AC3E}">
        <p14:creationId xmlns:p14="http://schemas.microsoft.com/office/powerpoint/2010/main" val="3712167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Obraz 39">
            <a:extLst>
              <a:ext uri="{FF2B5EF4-FFF2-40B4-BE49-F238E27FC236}">
                <a16:creationId xmlns:a16="http://schemas.microsoft.com/office/drawing/2014/main" id="{48A39A48-8835-35BA-1635-15802A5104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3851" y="2263416"/>
            <a:ext cx="6978790" cy="1912884"/>
          </a:xfrm>
          <a:prstGeom prst="rect">
            <a:avLst/>
          </a:prstGeom>
        </p:spPr>
      </p:pic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091216" y="2470021"/>
            <a:ext cx="6358743" cy="4689022"/>
          </a:xfrm>
          <a:prstGeom prst="round2DiagRect">
            <a:avLst>
              <a:gd name="adj1" fmla="val 28168"/>
              <a:gd name="adj2" fmla="val 0"/>
            </a:avLst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OV-</a:t>
            </a:r>
            <a:r>
              <a:rPr lang="pl-PL" b="1" spc="-20" dirty="0" err="1">
                <a:latin typeface="Montserrat ExtraBold" pitchFamily="2" charset="0"/>
              </a:rPr>
              <a:t>fiets</a:t>
            </a:r>
            <a:r>
              <a:rPr lang="pl-PL" b="1" spc="-20" dirty="0">
                <a:latin typeface="Montserrat ExtraBold" pitchFamily="2" charset="0"/>
              </a:rPr>
              <a:t> (Holandia)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2387339" y="3219858"/>
            <a:ext cx="5025996" cy="383823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przewoźnik kolejowy </a:t>
            </a:r>
            <a:r>
              <a:rPr lang="pl-PL" sz="2600" b="1" dirty="0" err="1">
                <a:latin typeface="Montserrat" pitchFamily="2" charset="0"/>
                <a:cs typeface="Myriad Pro"/>
              </a:rPr>
              <a:t>Nederlandse</a:t>
            </a:r>
            <a:r>
              <a:rPr lang="pl-PL" sz="2600" b="1" dirty="0">
                <a:latin typeface="Montserrat" pitchFamily="2" charset="0"/>
                <a:cs typeface="Myriad Pro"/>
              </a:rPr>
              <a:t> </a:t>
            </a:r>
            <a:r>
              <a:rPr lang="pl-PL" sz="2600" b="1" dirty="0" err="1">
                <a:latin typeface="Montserrat" pitchFamily="2" charset="0"/>
                <a:cs typeface="Myriad Pro"/>
              </a:rPr>
              <a:t>Spoorwegen</a:t>
            </a:r>
            <a:endParaRPr lang="pl-PL" sz="2600" b="1" dirty="0">
              <a:latin typeface="Montserrat" pitchFamily="2" charset="0"/>
              <a:cs typeface="Myriad Pro"/>
            </a:endParaRP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21 700 </a:t>
            </a:r>
            <a:r>
              <a:rPr lang="pl-PL" sz="2600" dirty="0">
                <a:latin typeface="Montserrat" pitchFamily="2" charset="0"/>
                <a:cs typeface="Myriad Pro"/>
              </a:rPr>
              <a:t>rowerów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300</a:t>
            </a:r>
            <a:r>
              <a:rPr lang="pl-PL" sz="2600" dirty="0">
                <a:latin typeface="Montserrat" pitchFamily="2" charset="0"/>
                <a:cs typeface="Myriad Pro"/>
              </a:rPr>
              <a:t> stacji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890 000</a:t>
            </a:r>
            <a:r>
              <a:rPr lang="pl-PL" sz="2600" dirty="0">
                <a:latin typeface="Montserrat" pitchFamily="2" charset="0"/>
                <a:cs typeface="Myriad Pro"/>
              </a:rPr>
              <a:t> użytkowników abonamentowych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endParaRPr lang="pl-PL" sz="2600" dirty="0">
              <a:latin typeface="Montserrat" pitchFamily="2" charset="0"/>
              <a:cs typeface="Myriad Pro"/>
            </a:endParaRP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 flipV="1">
            <a:off x="13998460" y="10277501"/>
            <a:ext cx="4212378" cy="1144031"/>
          </a:xfrm>
          <a:prstGeom prst="rect">
            <a:avLst/>
          </a:prstGeom>
        </p:spPr>
      </p:pic>
      <p:sp>
        <p:nvSpPr>
          <p:cNvPr id="27" name="Prostokąt: zaokrąglone rogi po przekątnej 26">
            <a:extLst>
              <a:ext uri="{FF2B5EF4-FFF2-40B4-BE49-F238E27FC236}">
                <a16:creationId xmlns:a16="http://schemas.microsoft.com/office/drawing/2014/main" id="{0477CF25-61B7-4685-E07B-3CC2C8C6108D}"/>
              </a:ext>
            </a:extLst>
          </p:cNvPr>
          <p:cNvSpPr/>
          <p:nvPr/>
        </p:nvSpPr>
        <p:spPr>
          <a:xfrm flipH="1">
            <a:off x="6546850" y="6551208"/>
            <a:ext cx="4053155" cy="3271377"/>
          </a:xfrm>
          <a:prstGeom prst="round2DiagRect">
            <a:avLst>
              <a:gd name="adj1" fmla="val 37451"/>
              <a:gd name="adj2" fmla="val 0"/>
            </a:avLst>
          </a:prstGeom>
          <a:blipFill dpi="0" rotWithShape="0">
            <a:blip r:embed="rId1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39" name="Grupa 38">
            <a:extLst>
              <a:ext uri="{FF2B5EF4-FFF2-40B4-BE49-F238E27FC236}">
                <a16:creationId xmlns:a16="http://schemas.microsoft.com/office/drawing/2014/main" id="{DE4F2C55-6B06-3938-1E51-6D0768381F82}"/>
              </a:ext>
            </a:extLst>
          </p:cNvPr>
          <p:cNvGrpSpPr/>
          <p:nvPr/>
        </p:nvGrpSpPr>
        <p:grpSpPr>
          <a:xfrm>
            <a:off x="1448625" y="3209301"/>
            <a:ext cx="707231" cy="2823199"/>
            <a:chOff x="1448625" y="3209301"/>
            <a:chExt cx="707231" cy="2823199"/>
          </a:xfrm>
        </p:grpSpPr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50D06AC4-8892-E295-75F7-B70CD537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448625" y="4215524"/>
              <a:ext cx="707231" cy="514350"/>
            </a:xfrm>
            <a:prstGeom prst="rect">
              <a:avLst/>
            </a:prstGeom>
          </p:spPr>
        </p:pic>
        <p:pic>
          <p:nvPicPr>
            <p:cNvPr id="36" name="Grafika 35">
              <a:extLst>
                <a:ext uri="{FF2B5EF4-FFF2-40B4-BE49-F238E27FC236}">
                  <a16:creationId xmlns:a16="http://schemas.microsoft.com/office/drawing/2014/main" id="{0F2857D9-8A47-85FB-1103-8294C6FB2BB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448625" y="4804970"/>
              <a:ext cx="707231" cy="514350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:a16="http://schemas.microsoft.com/office/drawing/2014/main" id="{32A575F0-D439-0248-F26E-18EA111B29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448625" y="3209301"/>
              <a:ext cx="707231" cy="514350"/>
            </a:xfrm>
            <a:prstGeom prst="rect">
              <a:avLst/>
            </a:prstGeom>
          </p:spPr>
        </p:pic>
        <p:pic>
          <p:nvPicPr>
            <p:cNvPr id="38" name="Grafika 37">
              <a:extLst>
                <a:ext uri="{FF2B5EF4-FFF2-40B4-BE49-F238E27FC236}">
                  <a16:creationId xmlns:a16="http://schemas.microsoft.com/office/drawing/2014/main" id="{F4ADED8D-8401-6B33-ADD5-C68870B901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448625" y="5518150"/>
              <a:ext cx="707231" cy="514350"/>
            </a:xfrm>
            <a:prstGeom prst="rect">
              <a:avLst/>
            </a:prstGeom>
          </p:spPr>
        </p:pic>
      </p:grpSp>
      <p:pic>
        <p:nvPicPr>
          <p:cNvPr id="41" name="Obraz 40">
            <a:extLst>
              <a:ext uri="{FF2B5EF4-FFF2-40B4-BE49-F238E27FC236}">
                <a16:creationId xmlns:a16="http://schemas.microsoft.com/office/drawing/2014/main" id="{82E3A847-9FE2-F132-B0AB-39D6D2C77AC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451" y="850424"/>
            <a:ext cx="4246534" cy="2483822"/>
          </a:xfrm>
          <a:prstGeom prst="rect">
            <a:avLst/>
          </a:prstGeom>
        </p:spPr>
      </p:pic>
      <p:pic>
        <p:nvPicPr>
          <p:cNvPr id="19" name="Obraz 18" descr="Obraz zawierający koło, Koło do roweru, Pojazd lądowy, pojazd&#10;&#10;Opis wygenerowany automatycznie">
            <a:extLst>
              <a:ext uri="{FF2B5EF4-FFF2-40B4-BE49-F238E27FC236}">
                <a16:creationId xmlns:a16="http://schemas.microsoft.com/office/drawing/2014/main" id="{B7506A43-7F29-67C4-9EFF-EA4048170F2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822" y="1849235"/>
            <a:ext cx="9862109" cy="6579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822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091215" y="2386815"/>
            <a:ext cx="9189434" cy="3039260"/>
          </a:xfrm>
          <a:prstGeom prst="round2DiagRect">
            <a:avLst>
              <a:gd name="adj1" fmla="val 42857"/>
              <a:gd name="adj2" fmla="val 0"/>
            </a:avLst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ČD </a:t>
            </a:r>
            <a:r>
              <a:rPr lang="pl-PL" b="1" spc="-20" dirty="0" err="1">
                <a:latin typeface="Montserrat ExtraBold" pitchFamily="2" charset="0"/>
              </a:rPr>
              <a:t>Bike</a:t>
            </a:r>
            <a:r>
              <a:rPr lang="pl-PL" b="1" spc="-20" dirty="0">
                <a:latin typeface="Montserrat ExtraBold" pitchFamily="2" charset="0"/>
              </a:rPr>
              <a:t> (Czechy)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2387338" y="2939922"/>
            <a:ext cx="6369311" cy="172483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przewoźnik kolejowy </a:t>
            </a:r>
            <a:r>
              <a:rPr lang="pl-PL" sz="2600" b="1" dirty="0" err="1">
                <a:latin typeface="Montserrat" pitchFamily="2" charset="0"/>
                <a:cs typeface="Myriad Pro"/>
              </a:rPr>
              <a:t>České</a:t>
            </a:r>
            <a:r>
              <a:rPr lang="pl-PL" sz="2600" b="1" dirty="0">
                <a:latin typeface="Montserrat" pitchFamily="2" charset="0"/>
                <a:cs typeface="Myriad Pro"/>
              </a:rPr>
              <a:t> </a:t>
            </a:r>
            <a:r>
              <a:rPr lang="pl-PL" sz="2600" b="1" dirty="0" err="1">
                <a:latin typeface="Montserrat" pitchFamily="2" charset="0"/>
                <a:cs typeface="Myriad Pro"/>
              </a:rPr>
              <a:t>Dráhy</a:t>
            </a:r>
            <a:endParaRPr lang="pl-PL" sz="2600" b="1" dirty="0">
              <a:latin typeface="Montserrat" pitchFamily="2" charset="0"/>
              <a:cs typeface="Myriad Pro"/>
            </a:endParaRP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68</a:t>
            </a:r>
            <a:r>
              <a:rPr lang="pl-PL" sz="2600" dirty="0">
                <a:latin typeface="Montserrat" pitchFamily="2" charset="0"/>
                <a:cs typeface="Myriad Pro"/>
              </a:rPr>
              <a:t> stacji kolejowych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Możliwy zwrot na innej stacji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 flipH="1" flipV="1">
            <a:off x="15217958" y="10223346"/>
            <a:ext cx="4212378" cy="1144031"/>
          </a:xfrm>
          <a:prstGeom prst="rect">
            <a:avLst/>
          </a:prstGeom>
        </p:spPr>
      </p:pic>
      <p:sp>
        <p:nvSpPr>
          <p:cNvPr id="21" name="Prostokąt: zaokrąglone rogi po przekątnej 20">
            <a:extLst>
              <a:ext uri="{FF2B5EF4-FFF2-40B4-BE49-F238E27FC236}">
                <a16:creationId xmlns:a16="http://schemas.microsoft.com/office/drawing/2014/main" id="{C75407F3-F017-95B9-EC3C-AE8AA60137E4}"/>
              </a:ext>
            </a:extLst>
          </p:cNvPr>
          <p:cNvSpPr/>
          <p:nvPr/>
        </p:nvSpPr>
        <p:spPr>
          <a:xfrm>
            <a:off x="11195050" y="1844675"/>
            <a:ext cx="7391400" cy="4744024"/>
          </a:xfrm>
          <a:prstGeom prst="round2DiagRect">
            <a:avLst>
              <a:gd name="adj1" fmla="val 33471"/>
              <a:gd name="adj2" fmla="val 0"/>
            </a:avLst>
          </a:prstGeom>
          <a:blipFill>
            <a:blip r:embed="rId12"/>
            <a:srcRect/>
            <a:stretch>
              <a:fillRect l="-1326" r="-132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zaokrąglone rogi po przekątnej 21">
            <a:extLst>
              <a:ext uri="{FF2B5EF4-FFF2-40B4-BE49-F238E27FC236}">
                <a16:creationId xmlns:a16="http://schemas.microsoft.com/office/drawing/2014/main" id="{3AA5F0AE-B0D9-93D8-636F-340A3D86EDC7}"/>
              </a:ext>
            </a:extLst>
          </p:cNvPr>
          <p:cNvSpPr/>
          <p:nvPr/>
        </p:nvSpPr>
        <p:spPr>
          <a:xfrm flipV="1">
            <a:off x="11195050" y="6873875"/>
            <a:ext cx="5410200" cy="3352800"/>
          </a:xfrm>
          <a:prstGeom prst="round2DiagRect">
            <a:avLst>
              <a:gd name="adj1" fmla="val 33471"/>
              <a:gd name="adj2" fmla="val 0"/>
            </a:avLst>
          </a:prstGeom>
          <a:blipFill dpi="0" rotWithShape="0">
            <a:blip r:embed="rId13"/>
            <a:srcRect/>
            <a:stretch>
              <a:fillRect l="-21093" r="-21093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36" name="Grupa 35">
            <a:extLst>
              <a:ext uri="{FF2B5EF4-FFF2-40B4-BE49-F238E27FC236}">
                <a16:creationId xmlns:a16="http://schemas.microsoft.com/office/drawing/2014/main" id="{33FCD3E8-D3C8-EE13-CE79-FAE1621DF103}"/>
              </a:ext>
            </a:extLst>
          </p:cNvPr>
          <p:cNvGrpSpPr/>
          <p:nvPr/>
        </p:nvGrpSpPr>
        <p:grpSpPr>
          <a:xfrm>
            <a:off x="1593850" y="2910879"/>
            <a:ext cx="707231" cy="1804174"/>
            <a:chOff x="1593850" y="2910879"/>
            <a:chExt cx="707231" cy="1804174"/>
          </a:xfrm>
        </p:grpSpPr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DB23FA19-D8F7-4042-7E84-7C4DFFB3E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593850" y="3467445"/>
              <a:ext cx="707231" cy="621506"/>
            </a:xfrm>
            <a:prstGeom prst="rect">
              <a:avLst/>
            </a:prstGeom>
          </p:spPr>
        </p:pic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BEC6DA89-0A51-735B-8102-096055EDB7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593850" y="2910879"/>
              <a:ext cx="707231" cy="514350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B42DA945-E163-7E80-74CB-4294A68B74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593850" y="4200703"/>
              <a:ext cx="707231" cy="514350"/>
            </a:xfrm>
            <a:prstGeom prst="rect">
              <a:avLst/>
            </a:prstGeom>
          </p:spPr>
        </p:pic>
      </p:grpSp>
      <p:sp>
        <p:nvSpPr>
          <p:cNvPr id="40" name="object 20">
            <a:extLst>
              <a:ext uri="{FF2B5EF4-FFF2-40B4-BE49-F238E27FC236}">
                <a16:creationId xmlns:a16="http://schemas.microsoft.com/office/drawing/2014/main" id="{D86AE0CC-7CFC-145F-69F4-04AE63147004}"/>
              </a:ext>
            </a:extLst>
          </p:cNvPr>
          <p:cNvSpPr txBox="1"/>
          <p:nvPr/>
        </p:nvSpPr>
        <p:spPr>
          <a:xfrm>
            <a:off x="1822567" y="5935259"/>
            <a:ext cx="3733683" cy="387926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Różne rodzaje rowerów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standardowe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górskie, trekkingowe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elektryczne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dziecięce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hulajnogi</a:t>
            </a:r>
          </a:p>
        </p:txBody>
      </p:sp>
      <p:sp>
        <p:nvSpPr>
          <p:cNvPr id="41" name="object 20">
            <a:extLst>
              <a:ext uri="{FF2B5EF4-FFF2-40B4-BE49-F238E27FC236}">
                <a16:creationId xmlns:a16="http://schemas.microsoft.com/office/drawing/2014/main" id="{0A0276B2-1978-5E8E-AB20-847E915BB1CA}"/>
              </a:ext>
            </a:extLst>
          </p:cNvPr>
          <p:cNvSpPr txBox="1"/>
          <p:nvPr/>
        </p:nvSpPr>
        <p:spPr>
          <a:xfrm>
            <a:off x="6271894" y="5948403"/>
            <a:ext cx="3048000" cy="399211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Dodatkowy sprzęt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foteliki dla dzieci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przyczepki do przewozu dzieci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sakwy</a:t>
            </a:r>
          </a:p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b="1" dirty="0">
                <a:latin typeface="Montserrat" pitchFamily="2" charset="0"/>
                <a:cs typeface="Myriad Pro"/>
              </a:rPr>
              <a:t>uchwyty na telefon</a:t>
            </a:r>
          </a:p>
        </p:txBody>
      </p:sp>
    </p:spTree>
    <p:extLst>
      <p:ext uri="{BB962C8B-B14F-4D97-AF65-F5344CB8AC3E}">
        <p14:creationId xmlns:p14="http://schemas.microsoft.com/office/powerpoint/2010/main" val="260708440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113609" y="2459180"/>
            <a:ext cx="6979637" cy="7822876"/>
          </a:xfrm>
          <a:prstGeom prst="round2DiagRect">
            <a:avLst/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 err="1">
                <a:latin typeface="Montserrat ExtraBold" pitchFamily="2" charset="0"/>
              </a:rPr>
              <a:t>Metrorower</a:t>
            </a:r>
            <a:endParaRPr lang="pl-PL" b="1" spc="-20" dirty="0">
              <a:latin typeface="Montserrat ExtraBold" pitchFamily="2" charset="0"/>
            </a:endParaRP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2387338" y="2773781"/>
            <a:ext cx="5272907" cy="740843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Górnośląska Zagłębiowska Metropolia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7000</a:t>
            </a:r>
            <a:r>
              <a:rPr lang="pl-PL" sz="2600" dirty="0">
                <a:latin typeface="Montserrat" pitchFamily="2" charset="0"/>
                <a:cs typeface="Myriad Pro"/>
              </a:rPr>
              <a:t> rowerów </a:t>
            </a:r>
            <a:br>
              <a:rPr lang="pl-PL" sz="2600" dirty="0">
                <a:latin typeface="Montserrat" pitchFamily="2" charset="0"/>
                <a:cs typeface="Myriad Pro"/>
              </a:rPr>
            </a:br>
            <a:r>
              <a:rPr lang="pl-PL" sz="2600" dirty="0">
                <a:latin typeface="Montserrat" pitchFamily="2" charset="0"/>
                <a:cs typeface="Myriad Pro"/>
              </a:rPr>
              <a:t>(+1618 w prawie opcji)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924</a:t>
            </a:r>
            <a:r>
              <a:rPr lang="pl-PL" sz="2600" dirty="0">
                <a:latin typeface="Montserrat" pitchFamily="2" charset="0"/>
                <a:cs typeface="Myriad Pro"/>
              </a:rPr>
              <a:t> stacje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31</a:t>
            </a:r>
            <a:r>
              <a:rPr lang="pl-PL" sz="2600" dirty="0">
                <a:latin typeface="Montserrat" pitchFamily="2" charset="0"/>
                <a:cs typeface="Myriad Pro"/>
              </a:rPr>
              <a:t> gmin </a:t>
            </a:r>
            <a:br>
              <a:rPr lang="pl-PL" sz="2600" dirty="0">
                <a:latin typeface="Montserrat" pitchFamily="2" charset="0"/>
                <a:cs typeface="Myriad Pro"/>
              </a:rPr>
            </a:br>
            <a:r>
              <a:rPr lang="pl-PL" sz="2600" dirty="0">
                <a:latin typeface="Montserrat" pitchFamily="2" charset="0"/>
                <a:cs typeface="Myriad Pro"/>
              </a:rPr>
              <a:t>(+10 kolejnych z prawem opcji)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55</a:t>
            </a:r>
            <a:r>
              <a:rPr lang="pl-PL" sz="2600" dirty="0">
                <a:latin typeface="Montserrat" pitchFamily="2" charset="0"/>
                <a:cs typeface="Myriad Pro"/>
              </a:rPr>
              <a:t> miesięcy działania </a:t>
            </a:r>
            <a:br>
              <a:rPr lang="pl-PL" sz="2600" dirty="0">
                <a:latin typeface="Montserrat" pitchFamily="2" charset="0"/>
                <a:cs typeface="Myriad Pro"/>
              </a:rPr>
            </a:br>
            <a:r>
              <a:rPr lang="pl-PL" sz="2600" dirty="0">
                <a:latin typeface="Montserrat" pitchFamily="2" charset="0"/>
                <a:cs typeface="Myriad Pro"/>
              </a:rPr>
              <a:t>(+24 w prawie opcji)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System hybrydowy </a:t>
            </a:r>
            <a:r>
              <a:rPr lang="pl-PL" sz="2600" dirty="0">
                <a:latin typeface="Montserrat" pitchFamily="2" charset="0"/>
                <a:cs typeface="Myriad Pro"/>
              </a:rPr>
              <a:t>(stacje + możliwość zwrotu poza stacjami)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3 etapy </a:t>
            </a:r>
            <a:r>
              <a:rPr lang="pl-PL" sz="2600" dirty="0">
                <a:latin typeface="Montserrat" pitchFamily="2" charset="0"/>
                <a:cs typeface="Myriad Pro"/>
              </a:rPr>
              <a:t>wdrożenia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332 mln zł </a:t>
            </a:r>
            <a:r>
              <a:rPr lang="pl-PL" sz="2600" dirty="0">
                <a:latin typeface="Montserrat" pitchFamily="2" charset="0"/>
                <a:cs typeface="Myriad Pro"/>
              </a:rPr>
              <a:t>wartość kontraktu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>
            <a:off x="13998460" y="0"/>
            <a:ext cx="4212378" cy="1144031"/>
          </a:xfrm>
          <a:prstGeom prst="rect">
            <a:avLst/>
          </a:prstGeom>
        </p:spPr>
      </p:pic>
      <p:sp>
        <p:nvSpPr>
          <p:cNvPr id="21" name="Prostokąt: zaokrąglone rogi po przekątnej 20">
            <a:extLst>
              <a:ext uri="{FF2B5EF4-FFF2-40B4-BE49-F238E27FC236}">
                <a16:creationId xmlns:a16="http://schemas.microsoft.com/office/drawing/2014/main" id="{92A14F97-180D-6C25-DE8B-89ACBCC8343F}"/>
              </a:ext>
            </a:extLst>
          </p:cNvPr>
          <p:cNvSpPr/>
          <p:nvPr/>
        </p:nvSpPr>
        <p:spPr>
          <a:xfrm flipH="1">
            <a:off x="8528050" y="3789809"/>
            <a:ext cx="10363200" cy="6182542"/>
          </a:xfrm>
          <a:prstGeom prst="round2DiagRect">
            <a:avLst>
              <a:gd name="adj1" fmla="val 29099"/>
              <a:gd name="adj2" fmla="val 0"/>
            </a:avLst>
          </a:prstGeom>
          <a:blipFill dpi="0" rotWithShape="0">
            <a:blip r:embed="rId12"/>
            <a:srcRect/>
            <a:stretch>
              <a:fillRect t="-79" b="-1160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zaokrąglone rogi po przekątnej 21">
            <a:extLst>
              <a:ext uri="{FF2B5EF4-FFF2-40B4-BE49-F238E27FC236}">
                <a16:creationId xmlns:a16="http://schemas.microsoft.com/office/drawing/2014/main" id="{D047FBD2-0DAC-25DE-06CA-554827A998AB}"/>
              </a:ext>
            </a:extLst>
          </p:cNvPr>
          <p:cNvSpPr/>
          <p:nvPr/>
        </p:nvSpPr>
        <p:spPr>
          <a:xfrm flipH="1" flipV="1">
            <a:off x="8528050" y="1584278"/>
            <a:ext cx="8187615" cy="1860596"/>
          </a:xfrm>
          <a:prstGeom prst="round2DiagRect">
            <a:avLst>
              <a:gd name="adj1" fmla="val 49251"/>
              <a:gd name="adj2" fmla="val 0"/>
            </a:avLst>
          </a:prstGeom>
          <a:blipFill dpi="0" rotWithShape="0">
            <a:blip r:embed="rId13"/>
            <a:srcRect/>
            <a:stretch>
              <a:fillRect l="-604" r="-60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0" name="Grupa 39">
            <a:extLst>
              <a:ext uri="{FF2B5EF4-FFF2-40B4-BE49-F238E27FC236}">
                <a16:creationId xmlns:a16="http://schemas.microsoft.com/office/drawing/2014/main" id="{9FA2E893-B2A6-F428-2B6B-138DD9791F75}"/>
              </a:ext>
            </a:extLst>
          </p:cNvPr>
          <p:cNvGrpSpPr/>
          <p:nvPr/>
        </p:nvGrpSpPr>
        <p:grpSpPr>
          <a:xfrm>
            <a:off x="1344223" y="2689635"/>
            <a:ext cx="900113" cy="5350045"/>
            <a:chOff x="1344223" y="2689635"/>
            <a:chExt cx="900113" cy="5350045"/>
          </a:xfrm>
        </p:grpSpPr>
        <p:pic>
          <p:nvPicPr>
            <p:cNvPr id="27" name="Grafika 26">
              <a:extLst>
                <a:ext uri="{FF2B5EF4-FFF2-40B4-BE49-F238E27FC236}">
                  <a16:creationId xmlns:a16="http://schemas.microsoft.com/office/drawing/2014/main" id="{278B60E3-C613-07B1-A998-50FAC5DB9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1440664" y="2689635"/>
              <a:ext cx="707231" cy="514350"/>
            </a:xfrm>
            <a:prstGeom prst="rect">
              <a:avLst/>
            </a:prstGeom>
          </p:spPr>
        </p:pic>
        <p:pic>
          <p:nvPicPr>
            <p:cNvPr id="29" name="Grafika 28">
              <a:extLst>
                <a:ext uri="{FF2B5EF4-FFF2-40B4-BE49-F238E27FC236}">
                  <a16:creationId xmlns:a16="http://schemas.microsoft.com/office/drawing/2014/main" id="{50D06AC4-8892-E295-75F7-B70CD5371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1440664" y="3766277"/>
              <a:ext cx="707231" cy="514350"/>
            </a:xfrm>
            <a:prstGeom prst="rect">
              <a:avLst/>
            </a:prstGeom>
          </p:spPr>
        </p:pic>
        <p:pic>
          <p:nvPicPr>
            <p:cNvPr id="32" name="Grafika 31">
              <a:extLst>
                <a:ext uri="{FF2B5EF4-FFF2-40B4-BE49-F238E27FC236}">
                  <a16:creationId xmlns:a16="http://schemas.microsoft.com/office/drawing/2014/main" id="{68703ED3-85A3-5BEB-316E-10BA933717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9"/>
                </a:ext>
              </a:extLst>
            </a:blip>
            <a:stretch>
              <a:fillRect/>
            </a:stretch>
          </p:blipFill>
          <p:spPr>
            <a:xfrm>
              <a:off x="1344223" y="7589624"/>
              <a:ext cx="900113" cy="450056"/>
            </a:xfrm>
            <a:prstGeom prst="rect">
              <a:avLst/>
            </a:prstGeom>
          </p:spPr>
        </p:pic>
        <p:pic>
          <p:nvPicPr>
            <p:cNvPr id="34" name="Grafika 33">
              <a:extLst>
                <a:ext uri="{FF2B5EF4-FFF2-40B4-BE49-F238E27FC236}">
                  <a16:creationId xmlns:a16="http://schemas.microsoft.com/office/drawing/2014/main" id="{0DB33D63-32D8-5D47-4CC6-72C9F8E683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1"/>
                </a:ext>
              </a:extLst>
            </a:blip>
            <a:stretch>
              <a:fillRect/>
            </a:stretch>
          </p:blipFill>
          <p:spPr>
            <a:xfrm>
              <a:off x="1440664" y="5504790"/>
              <a:ext cx="707231" cy="514350"/>
            </a:xfrm>
            <a:prstGeom prst="rect">
              <a:avLst/>
            </a:prstGeom>
          </p:spPr>
        </p:pic>
        <p:pic>
          <p:nvPicPr>
            <p:cNvPr id="24" name="Grafika 23">
              <a:extLst>
                <a:ext uri="{FF2B5EF4-FFF2-40B4-BE49-F238E27FC236}">
                  <a16:creationId xmlns:a16="http://schemas.microsoft.com/office/drawing/2014/main" id="{253E6D93-8679-9181-9320-8B3C6D8BF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1440664" y="6533704"/>
              <a:ext cx="707231" cy="514350"/>
            </a:xfrm>
            <a:prstGeom prst="rect">
              <a:avLst/>
            </a:prstGeom>
          </p:spPr>
        </p:pic>
        <p:pic>
          <p:nvPicPr>
            <p:cNvPr id="28" name="Grafika 27">
              <a:extLst>
                <a:ext uri="{FF2B5EF4-FFF2-40B4-BE49-F238E27FC236}">
                  <a16:creationId xmlns:a16="http://schemas.microsoft.com/office/drawing/2014/main" id="{679FCC0E-8C23-9A93-B18C-7B65F2DA0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5"/>
                </a:ext>
              </a:extLst>
            </a:blip>
            <a:stretch>
              <a:fillRect/>
            </a:stretch>
          </p:blipFill>
          <p:spPr>
            <a:xfrm>
              <a:off x="1440664" y="4732569"/>
              <a:ext cx="707231" cy="514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81312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upa 40">
            <a:extLst>
              <a:ext uri="{FF2B5EF4-FFF2-40B4-BE49-F238E27FC236}">
                <a16:creationId xmlns:a16="http://schemas.microsoft.com/office/drawing/2014/main" id="{6190E58B-314B-8674-0C60-A3C8E69A0BE6}"/>
              </a:ext>
            </a:extLst>
          </p:cNvPr>
          <p:cNvGrpSpPr/>
          <p:nvPr/>
        </p:nvGrpSpPr>
        <p:grpSpPr>
          <a:xfrm rot="798208">
            <a:off x="16316197" y="2104570"/>
            <a:ext cx="3659149" cy="3212780"/>
            <a:chOff x="16335639" y="2137934"/>
            <a:chExt cx="3659149" cy="3212780"/>
          </a:xfrm>
        </p:grpSpPr>
        <p:pic>
          <p:nvPicPr>
            <p:cNvPr id="38" name="Obraz 37">
              <a:extLst>
                <a:ext uri="{FF2B5EF4-FFF2-40B4-BE49-F238E27FC236}">
                  <a16:creationId xmlns:a16="http://schemas.microsoft.com/office/drawing/2014/main" id="{84F3B1F4-3A25-297A-8927-62711AE84D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95865">
              <a:off x="16337188" y="2137934"/>
              <a:ext cx="3657600" cy="2139351"/>
            </a:xfrm>
            <a:prstGeom prst="rect">
              <a:avLst/>
            </a:prstGeom>
          </p:spPr>
        </p:pic>
        <p:pic>
          <p:nvPicPr>
            <p:cNvPr id="40" name="Obraz 39">
              <a:extLst>
                <a:ext uri="{FF2B5EF4-FFF2-40B4-BE49-F238E27FC236}">
                  <a16:creationId xmlns:a16="http://schemas.microsoft.com/office/drawing/2014/main" id="{015CD309-ECE0-D095-E37A-F4098F35B81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326136">
              <a:off x="16335639" y="3211363"/>
              <a:ext cx="3657600" cy="2139351"/>
            </a:xfrm>
            <a:prstGeom prst="rect">
              <a:avLst/>
            </a:prstGeom>
          </p:spPr>
        </p:pic>
      </p:grpSp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091215" y="2470021"/>
            <a:ext cx="7208234" cy="6288506"/>
          </a:xfrm>
          <a:prstGeom prst="round2DiagRect">
            <a:avLst/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Rowerowe Łódzkie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2387339" y="3407265"/>
            <a:ext cx="5510870" cy="449482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Urząd Marszałkowski Województwa Łódzkiego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1008 </a:t>
            </a:r>
            <a:r>
              <a:rPr lang="pl-PL" sz="2600" dirty="0">
                <a:latin typeface="Montserrat" pitchFamily="2" charset="0"/>
                <a:cs typeface="Myriad Pro"/>
              </a:rPr>
              <a:t>rowerów 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10</a:t>
            </a:r>
            <a:r>
              <a:rPr lang="pl-PL" sz="2600" dirty="0">
                <a:latin typeface="Montserrat" pitchFamily="2" charset="0"/>
                <a:cs typeface="Myriad Pro"/>
              </a:rPr>
              <a:t> miejscowości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5</a:t>
            </a:r>
            <a:r>
              <a:rPr lang="pl-PL" sz="2600" dirty="0">
                <a:latin typeface="Montserrat" pitchFamily="2" charset="0"/>
                <a:cs typeface="Myriad Pro"/>
              </a:rPr>
              <a:t> lat działania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dirty="0">
                <a:latin typeface="Montserrat" pitchFamily="2" charset="0"/>
                <a:cs typeface="Myriad Pro"/>
              </a:rPr>
              <a:t>Dofinansowane z </a:t>
            </a:r>
            <a:r>
              <a:rPr lang="pl-PL" sz="2600" b="1" dirty="0">
                <a:latin typeface="Montserrat" pitchFamily="2" charset="0"/>
                <a:cs typeface="Myriad Pro"/>
              </a:rPr>
              <a:t>funduszy UE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600" b="1" dirty="0">
                <a:latin typeface="Montserrat" pitchFamily="2" charset="0"/>
                <a:cs typeface="Myriad Pro"/>
              </a:rPr>
              <a:t>System hybrydowy </a:t>
            </a:r>
            <a:r>
              <a:rPr lang="pl-PL" sz="2600" dirty="0">
                <a:latin typeface="Montserrat" pitchFamily="2" charset="0"/>
                <a:cs typeface="Myriad Pro"/>
              </a:rPr>
              <a:t>(stacje + możliwość zwrotu poza stacjami)</a:t>
            </a:r>
          </a:p>
        </p:txBody>
      </p:sp>
      <p:sp>
        <p:nvSpPr>
          <p:cNvPr id="21" name="Prostokąt: zaokrąglone rogi po przekątnej 20">
            <a:extLst>
              <a:ext uri="{FF2B5EF4-FFF2-40B4-BE49-F238E27FC236}">
                <a16:creationId xmlns:a16="http://schemas.microsoft.com/office/drawing/2014/main" id="{814B5AAE-2957-8436-F36F-83C617777077}"/>
              </a:ext>
            </a:extLst>
          </p:cNvPr>
          <p:cNvSpPr/>
          <p:nvPr/>
        </p:nvSpPr>
        <p:spPr>
          <a:xfrm flipH="1">
            <a:off x="8679664" y="3902075"/>
            <a:ext cx="4724400" cy="6288506"/>
          </a:xfrm>
          <a:prstGeom prst="round2DiagRect">
            <a:avLst>
              <a:gd name="adj1" fmla="val 29009"/>
              <a:gd name="adj2" fmla="val 0"/>
            </a:avLst>
          </a:prstGeom>
          <a:blipFill dpi="0" rotWithShape="0">
            <a:blip r:embed="rId12"/>
            <a:srcRect/>
            <a:stretch>
              <a:fillRect l="-45649" t="-4847" r="-53437" b="-732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Prostokąt: zaokrąglone rogi po przekątnej 21">
            <a:extLst>
              <a:ext uri="{FF2B5EF4-FFF2-40B4-BE49-F238E27FC236}">
                <a16:creationId xmlns:a16="http://schemas.microsoft.com/office/drawing/2014/main" id="{1456DBA7-DC00-45E6-2936-F14FF3DD238D}"/>
              </a:ext>
            </a:extLst>
          </p:cNvPr>
          <p:cNvSpPr/>
          <p:nvPr/>
        </p:nvSpPr>
        <p:spPr>
          <a:xfrm>
            <a:off x="13708864" y="3902075"/>
            <a:ext cx="5304021" cy="6288506"/>
          </a:xfrm>
          <a:prstGeom prst="round2DiagRect">
            <a:avLst>
              <a:gd name="adj1" fmla="val 21837"/>
              <a:gd name="adj2" fmla="val 0"/>
            </a:avLst>
          </a:prstGeom>
          <a:blipFill dpi="0" rotWithShape="0">
            <a:blip r:embed="rId13"/>
            <a:srcRect/>
            <a:stretch>
              <a:fillRect l="-21937" t="-22773" r="-8094" b="-2346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4" name="Prostokąt: zaokrąglone rogi po przekątnej 23">
            <a:extLst>
              <a:ext uri="{FF2B5EF4-FFF2-40B4-BE49-F238E27FC236}">
                <a16:creationId xmlns:a16="http://schemas.microsoft.com/office/drawing/2014/main" id="{1EAA5A34-9753-0B67-E6CE-B51429F3EAD6}"/>
              </a:ext>
            </a:extLst>
          </p:cNvPr>
          <p:cNvSpPr/>
          <p:nvPr/>
        </p:nvSpPr>
        <p:spPr>
          <a:xfrm flipV="1">
            <a:off x="8694709" y="1387475"/>
            <a:ext cx="5639586" cy="2209800"/>
          </a:xfrm>
          <a:prstGeom prst="round2DiagRect">
            <a:avLst>
              <a:gd name="adj1" fmla="val 50000"/>
              <a:gd name="adj2" fmla="val 0"/>
            </a:avLst>
          </a:prstGeom>
          <a:blipFill dpi="0" rotWithShape="0">
            <a:blip r:embed="rId14"/>
            <a:srcRect/>
            <a:stretch>
              <a:fillRect l="-6358" t="-31267" r="-8430" b="-2869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2" name="Grafika 41">
            <a:extLst>
              <a:ext uri="{FF2B5EF4-FFF2-40B4-BE49-F238E27FC236}">
                <a16:creationId xmlns:a16="http://schemas.microsoft.com/office/drawing/2014/main" id="{C577C1F5-7E97-0787-22E7-2B62E7713D0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1496720" y="3311763"/>
            <a:ext cx="821532" cy="597478"/>
          </a:xfrm>
          <a:prstGeom prst="rect">
            <a:avLst/>
          </a:prstGeom>
        </p:spPr>
      </p:pic>
      <p:grpSp>
        <p:nvGrpSpPr>
          <p:cNvPr id="43" name="Grupa 42">
            <a:extLst>
              <a:ext uri="{FF2B5EF4-FFF2-40B4-BE49-F238E27FC236}">
                <a16:creationId xmlns:a16="http://schemas.microsoft.com/office/drawing/2014/main" id="{B3253D41-FE11-BC69-510E-8541DEDA9D78}"/>
              </a:ext>
            </a:extLst>
          </p:cNvPr>
          <p:cNvGrpSpPr/>
          <p:nvPr/>
        </p:nvGrpSpPr>
        <p:grpSpPr>
          <a:xfrm>
            <a:off x="1452682" y="4350974"/>
            <a:ext cx="900113" cy="3137336"/>
            <a:chOff x="1344223" y="3766277"/>
            <a:chExt cx="900113" cy="3137336"/>
          </a:xfrm>
        </p:grpSpPr>
        <p:pic>
          <p:nvPicPr>
            <p:cNvPr id="44" name="Grafika 43">
              <a:extLst>
                <a:ext uri="{FF2B5EF4-FFF2-40B4-BE49-F238E27FC236}">
                  <a16:creationId xmlns:a16="http://schemas.microsoft.com/office/drawing/2014/main" id="{069788F9-3534-277E-B1D7-3BE6B31900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1440664" y="3766277"/>
              <a:ext cx="707231" cy="514350"/>
            </a:xfrm>
            <a:prstGeom prst="rect">
              <a:avLst/>
            </a:prstGeom>
          </p:spPr>
        </p:pic>
        <p:pic>
          <p:nvPicPr>
            <p:cNvPr id="45" name="Grafika 44">
              <a:extLst>
                <a:ext uri="{FF2B5EF4-FFF2-40B4-BE49-F238E27FC236}">
                  <a16:creationId xmlns:a16="http://schemas.microsoft.com/office/drawing/2014/main" id="{957BE9E7-3BE9-318A-6CA3-381C524AD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1344223" y="6453557"/>
              <a:ext cx="900113" cy="450056"/>
            </a:xfrm>
            <a:prstGeom prst="rect">
              <a:avLst/>
            </a:prstGeom>
          </p:spPr>
        </p:pic>
        <p:pic>
          <p:nvPicPr>
            <p:cNvPr id="46" name="Grafika 45">
              <a:extLst>
                <a:ext uri="{FF2B5EF4-FFF2-40B4-BE49-F238E27FC236}">
                  <a16:creationId xmlns:a16="http://schemas.microsoft.com/office/drawing/2014/main" id="{970AAAF5-CB95-E192-21E3-3F87F4E90E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2"/>
                </a:ext>
              </a:extLst>
            </a:blip>
            <a:stretch>
              <a:fillRect/>
            </a:stretch>
          </p:blipFill>
          <p:spPr>
            <a:xfrm>
              <a:off x="1440664" y="4423144"/>
              <a:ext cx="707231" cy="514350"/>
            </a:xfrm>
            <a:prstGeom prst="rect">
              <a:avLst/>
            </a:prstGeom>
          </p:spPr>
        </p:pic>
        <p:pic>
          <p:nvPicPr>
            <p:cNvPr id="47" name="Grafika 46">
              <a:extLst>
                <a:ext uri="{FF2B5EF4-FFF2-40B4-BE49-F238E27FC236}">
                  <a16:creationId xmlns:a16="http://schemas.microsoft.com/office/drawing/2014/main" id="{6F549807-3C5F-C47A-132C-30CD1C510E3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1440664" y="5131512"/>
              <a:ext cx="707231" cy="514350"/>
            </a:xfrm>
            <a:prstGeom prst="rect">
              <a:avLst/>
            </a:prstGeom>
          </p:spPr>
        </p:pic>
      </p:grpSp>
      <p:pic>
        <p:nvPicPr>
          <p:cNvPr id="50" name="Grafika 49">
            <a:extLst>
              <a:ext uri="{FF2B5EF4-FFF2-40B4-BE49-F238E27FC236}">
                <a16:creationId xmlns:a16="http://schemas.microsoft.com/office/drawing/2014/main" id="{77AD50BD-8B98-BC1B-0A79-EDE7986AF55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6"/>
              </a:ext>
            </a:extLst>
          </a:blip>
          <a:stretch>
            <a:fillRect/>
          </a:stretch>
        </p:blipFill>
        <p:spPr>
          <a:xfrm>
            <a:off x="1529710" y="6338456"/>
            <a:ext cx="707231" cy="53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84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>
            <a:extLst>
              <a:ext uri="{FF2B5EF4-FFF2-40B4-BE49-F238E27FC236}">
                <a16:creationId xmlns:a16="http://schemas.microsoft.com/office/drawing/2014/main" id="{34DC056E-6469-C96F-0C4E-D7B72FA3B703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blipFill>
            <a:blip r:embed="rId2"/>
            <a:srcRect/>
            <a:stretch>
              <a:fillRect t="-21421" r="-2791" b="-301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671F0ED6-5D88-CCDE-0C93-AAEAAE7CAEE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>
          <a:xfrm>
            <a:off x="14181205" y="400081"/>
            <a:ext cx="5922895" cy="260731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667085" y="8550275"/>
            <a:ext cx="18769929" cy="2228174"/>
          </a:xfrm>
          <a:prstGeom prst="rect">
            <a:avLst/>
          </a:prstGeom>
          <a:effectLst>
            <a:outerShdw blurRad="203200" dist="38100" algn="l" rotWithShape="0">
              <a:prstClr val="black">
                <a:alpha val="65000"/>
              </a:prstClr>
            </a:outerShdw>
          </a:effectLst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  <a:t>WNIOSKI Z DZIAŁANIA SYSTEMU</a:t>
            </a:r>
            <a:b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</a:br>
            <a: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  <a:t>ROWEROWE ŁÓDZKIE 1.0</a:t>
            </a:r>
            <a:endParaRPr lang="pl-PL" sz="7200" b="1" dirty="0">
              <a:latin typeface="Montserrat ExtraBold" pitchFamily="2" charset="0"/>
            </a:endParaRPr>
          </a:p>
        </p:txBody>
      </p:sp>
      <p:pic>
        <p:nvPicPr>
          <p:cNvPr id="2" name="Obraz 1" descr="Obraz zawierający Czcionka, Grafika, tekst, logo&#10;&#10;Opis wygenerowany automatycznie">
            <a:extLst>
              <a:ext uri="{FF2B5EF4-FFF2-40B4-BE49-F238E27FC236}">
                <a16:creationId xmlns:a16="http://schemas.microsoft.com/office/drawing/2014/main" id="{F960AA4E-EBE7-5FC8-E93F-A17E2C4EC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372" y="941652"/>
            <a:ext cx="5080560" cy="1524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3563F-78FF-31C9-7C03-EDAA61F42C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rostokąt: zaokrąglone rogi po przekątnej 32">
            <a:extLst>
              <a:ext uri="{FF2B5EF4-FFF2-40B4-BE49-F238E27FC236}">
                <a16:creationId xmlns:a16="http://schemas.microsoft.com/office/drawing/2014/main" id="{BF8B51E9-4D24-EDC1-B84E-95B2DB84B5E8}"/>
              </a:ext>
            </a:extLst>
          </p:cNvPr>
          <p:cNvSpPr/>
          <p:nvPr/>
        </p:nvSpPr>
        <p:spPr>
          <a:xfrm flipH="1">
            <a:off x="1898650" y="2696285"/>
            <a:ext cx="16230600" cy="6523772"/>
          </a:xfrm>
          <a:prstGeom prst="round2DiagRect">
            <a:avLst>
              <a:gd name="adj1" fmla="val 28055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C6C5E011-7DE7-806F-B926-886CED7190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7"/>
            <a:ext cx="12362787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b="1" spc="-20" dirty="0">
                <a:latin typeface="Montserrat ExtraBold" pitchFamily="2" charset="0"/>
              </a:rPr>
              <a:t>Rowerowe Łódzkie 1.0</a:t>
            </a:r>
            <a:r>
              <a:rPr lang="pl-PL" b="1" spc="-20" dirty="0">
                <a:latin typeface="Montserrat ExtraBold" pitchFamily="2" charset="0"/>
              </a:rPr>
              <a:t/>
            </a:r>
            <a:br>
              <a:rPr lang="pl-PL" b="1" spc="-20" dirty="0">
                <a:latin typeface="Montserrat ExtraBold" pitchFamily="2" charset="0"/>
              </a:rPr>
            </a:br>
            <a:r>
              <a:rPr lang="pl-PL" b="1" spc="-20" dirty="0">
                <a:latin typeface="Montserrat ExtraBold" pitchFamily="2" charset="0"/>
              </a:rPr>
              <a:t>1. Integracja z Łódzkim Rowerem Publicznym</a:t>
            </a:r>
          </a:p>
        </p:txBody>
      </p:sp>
      <p:pic>
        <p:nvPicPr>
          <p:cNvPr id="32" name="Grafika 31">
            <a:extLst>
              <a:ext uri="{FF2B5EF4-FFF2-40B4-BE49-F238E27FC236}">
                <a16:creationId xmlns:a16="http://schemas.microsoft.com/office/drawing/2014/main" id="{66B686F7-E134-C9B1-D0C2-EA81C236D5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rot="3068859" flipH="1">
            <a:off x="1701041" y="4953630"/>
            <a:ext cx="4621037" cy="3571464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2ADA1A78-6074-AE3B-DB26-DA1C822C21E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1D0737B3-91C8-5B2F-96CB-A69A5697202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700250" y="2991529"/>
            <a:ext cx="4621037" cy="3571464"/>
          </a:xfrm>
          <a:prstGeom prst="rect">
            <a:avLst/>
          </a:prstGeom>
        </p:spPr>
      </p:pic>
      <p:pic>
        <p:nvPicPr>
          <p:cNvPr id="23" name="Obraz 22" descr="Obraz zawierający tekst, logo, Grafika, Czcionka&#10;&#10;Opis wygenerowany automatycznie">
            <a:extLst>
              <a:ext uri="{FF2B5EF4-FFF2-40B4-BE49-F238E27FC236}">
                <a16:creationId xmlns:a16="http://schemas.microsoft.com/office/drawing/2014/main" id="{42B9EA12-4809-3128-A164-DC36818B04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9" y="2306816"/>
            <a:ext cx="9175348" cy="6935211"/>
          </a:xfrm>
          <a:prstGeom prst="rect">
            <a:avLst/>
          </a:prstGeom>
        </p:spPr>
      </p:pic>
      <p:pic>
        <p:nvPicPr>
          <p:cNvPr id="25" name="Obraz 24" descr="Obraz zawierający tekst, rower, logo, design&#10;&#10;Opis wygenerowany automatycznie">
            <a:extLst>
              <a:ext uri="{FF2B5EF4-FFF2-40B4-BE49-F238E27FC236}">
                <a16:creationId xmlns:a16="http://schemas.microsoft.com/office/drawing/2014/main" id="{CD0F6A16-C0E5-0774-32B4-81B1B48B8A2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2834" y="2306817"/>
            <a:ext cx="9175348" cy="6935211"/>
          </a:xfrm>
          <a:prstGeom prst="rect">
            <a:avLst/>
          </a:prstGeom>
        </p:spPr>
      </p:pic>
      <p:sp>
        <p:nvSpPr>
          <p:cNvPr id="3" name="Krzyż 2">
            <a:extLst>
              <a:ext uri="{FF2B5EF4-FFF2-40B4-BE49-F238E27FC236}">
                <a16:creationId xmlns:a16="http://schemas.microsoft.com/office/drawing/2014/main" id="{938256BC-3800-3194-4D39-6913D2BFA4D3}"/>
              </a:ext>
            </a:extLst>
          </p:cNvPr>
          <p:cNvSpPr/>
          <p:nvPr/>
        </p:nvSpPr>
        <p:spPr>
          <a:xfrm>
            <a:off x="9245198" y="5683695"/>
            <a:ext cx="1828800" cy="1828800"/>
          </a:xfrm>
          <a:prstGeom prst="plus">
            <a:avLst>
              <a:gd name="adj" fmla="val 38830"/>
            </a:avLst>
          </a:prstGeom>
          <a:gradFill>
            <a:gsLst>
              <a:gs pos="25258">
                <a:srgbClr val="D12F7D"/>
              </a:gs>
              <a:gs pos="50000">
                <a:srgbClr val="D12F7D"/>
              </a:gs>
              <a:gs pos="52000">
                <a:srgbClr val="66B03F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197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4209387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20" dirty="0">
                <a:latin typeface="Montserrat ExtraBold" pitchFamily="2" charset="0"/>
              </a:rPr>
              <a:t>AGENDA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97920" y="3902075"/>
            <a:ext cx="6925330" cy="4715778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sz="2400" dirty="0">
                <a:latin typeface="Montserrat" pitchFamily="2" charset="0"/>
                <a:cs typeface="Myriad Pro"/>
              </a:rPr>
              <a:t>O</a:t>
            </a:r>
            <a:r>
              <a:rPr sz="2400" spc="20" dirty="0">
                <a:latin typeface="Montserrat" pitchFamily="2" charset="0"/>
                <a:cs typeface="Myriad Pro"/>
              </a:rPr>
              <a:t> </a:t>
            </a:r>
            <a:r>
              <a:rPr sz="2400" spc="-25" dirty="0">
                <a:latin typeface="Montserrat" pitchFamily="2" charset="0"/>
                <a:cs typeface="Myriad Pro"/>
              </a:rPr>
              <a:t>nas</a:t>
            </a:r>
            <a:endParaRPr sz="2400" dirty="0">
              <a:latin typeface="Montserrat" pitchFamily="2" charset="0"/>
              <a:cs typeface="Myriad Pro"/>
            </a:endParaRPr>
          </a:p>
          <a:p>
            <a:pPr marL="469900" marR="5080" indent="-457200">
              <a:lnSpc>
                <a:spcPct val="161200"/>
              </a:lnSpc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sz="2400" dirty="0" err="1">
                <a:latin typeface="Montserrat" pitchFamily="2" charset="0"/>
                <a:cs typeface="Myriad Pro"/>
              </a:rPr>
              <a:t>Wyzwania</a:t>
            </a:r>
            <a:r>
              <a:rPr sz="2400" spc="100" dirty="0">
                <a:latin typeface="Montserrat" pitchFamily="2" charset="0"/>
                <a:cs typeface="Myriad Pro"/>
              </a:rPr>
              <a:t> </a:t>
            </a:r>
            <a:r>
              <a:rPr sz="2400" dirty="0">
                <a:latin typeface="Montserrat" pitchFamily="2" charset="0"/>
                <a:cs typeface="Myriad Pro"/>
              </a:rPr>
              <a:t>w</a:t>
            </a:r>
            <a:r>
              <a:rPr lang="pl-PL" sz="2400" dirty="0" err="1">
                <a:latin typeface="Montserrat" pitchFamily="2" charset="0"/>
                <a:cs typeface="Myriad Pro"/>
              </a:rPr>
              <a:t>spółc</a:t>
            </a:r>
            <a:r>
              <a:rPr sz="2400" dirty="0" err="1">
                <a:latin typeface="Montserrat" pitchFamily="2" charset="0"/>
                <a:cs typeface="Myriad Pro"/>
              </a:rPr>
              <a:t>zesnych</a:t>
            </a:r>
            <a:r>
              <a:rPr lang="pl-PL" sz="2400" spc="105" dirty="0">
                <a:latin typeface="Montserrat" pitchFamily="2" charset="0"/>
                <a:cs typeface="Myriad Pro"/>
              </a:rPr>
              <a:t> regionów</a:t>
            </a:r>
            <a:endParaRPr lang="pl-PL" sz="2400" spc="-10" dirty="0">
              <a:latin typeface="Montserrat" pitchFamily="2" charset="0"/>
              <a:cs typeface="Myriad Pro"/>
            </a:endParaRPr>
          </a:p>
          <a:p>
            <a:pPr marL="469900" marR="1484630" indent="-457200">
              <a:lnSpc>
                <a:spcPct val="161200"/>
              </a:lnSpc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Regionalne systemy rowerów publicznych - Case </a:t>
            </a:r>
            <a:r>
              <a:rPr lang="pl-PL" sz="2400" dirty="0" err="1">
                <a:latin typeface="Montserrat" pitchFamily="2" charset="0"/>
                <a:cs typeface="Myriad Pro"/>
              </a:rPr>
              <a:t>study</a:t>
            </a:r>
            <a:endParaRPr lang="pl-PL" sz="2400" spc="-10" dirty="0">
              <a:latin typeface="Montserrat" pitchFamily="2" charset="0"/>
              <a:cs typeface="Myriad Pro"/>
            </a:endParaRPr>
          </a:p>
          <a:p>
            <a:pPr marL="469900" marR="1484630" indent="-457200">
              <a:lnSpc>
                <a:spcPct val="161200"/>
              </a:lnSpc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spc="-10" dirty="0">
                <a:latin typeface="Montserrat" pitchFamily="2" charset="0"/>
                <a:cs typeface="Myriad Pro"/>
              </a:rPr>
              <a:t>Wnioski z projektu Rowerowe Łódzkie 1.0</a:t>
            </a:r>
          </a:p>
          <a:p>
            <a:pPr marL="469900" marR="1484630" indent="-457200">
              <a:lnSpc>
                <a:spcPct val="161200"/>
              </a:lnSpc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sz="2400" spc="-10" dirty="0" err="1">
                <a:latin typeface="Montserrat" pitchFamily="2" charset="0"/>
                <a:cs typeface="Myriad Pro"/>
              </a:rPr>
              <a:t>Rekomendacje</a:t>
            </a:r>
            <a:r>
              <a:rPr lang="pl-PL" sz="2400" spc="-10" dirty="0">
                <a:latin typeface="Montserrat" pitchFamily="2" charset="0"/>
                <a:cs typeface="Myriad Pro"/>
              </a:rPr>
              <a:t> na przyszłość</a:t>
            </a:r>
          </a:p>
          <a:p>
            <a:pPr marL="469900" marR="1484630" indent="-457200">
              <a:lnSpc>
                <a:spcPct val="161200"/>
              </a:lnSpc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endParaRPr lang="pl-PL" sz="2400" spc="-10" dirty="0">
              <a:latin typeface="Montserrat" pitchFamily="2" charset="0"/>
              <a:cs typeface="Myriad Pro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032AC79A-672A-7E8D-453E-E8188F0BDE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5450" y="7229543"/>
            <a:ext cx="3657600" cy="2139351"/>
          </a:xfrm>
          <a:prstGeom prst="rect">
            <a:avLst/>
          </a:prstGeom>
        </p:spPr>
      </p:pic>
      <p:pic>
        <p:nvPicPr>
          <p:cNvPr id="5" name="Obraz 4" descr="Obraz zawierający ubrania, osoba, budynek, Koło do roweru&#10;&#10;Opis wygenerowany automatycznie">
            <a:extLst>
              <a:ext uri="{FF2B5EF4-FFF2-40B4-BE49-F238E27FC236}">
                <a16:creationId xmlns:a16="http://schemas.microsoft.com/office/drawing/2014/main" id="{676EE35B-82B2-C568-D1A4-CD6B4DB7037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156"/>
          <a:stretch/>
        </p:blipFill>
        <p:spPr>
          <a:xfrm>
            <a:off x="5861050" y="0"/>
            <a:ext cx="14243050" cy="11308953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EFD2A214-E7C1-BC10-C216-F033E3BFD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850" y="8563355"/>
            <a:ext cx="6010930" cy="1647594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C0E5B3-BAB2-B554-391F-5A78E7A4D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CBEC93F3-9589-567D-E418-C78680263FA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5486987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b="1" spc="-20" dirty="0">
                <a:latin typeface="Montserrat ExtraBold" pitchFamily="2" charset="0"/>
              </a:rPr>
              <a:t>Rowerowe Łódzkie 1.0</a:t>
            </a:r>
            <a:r>
              <a:rPr lang="pl-PL" b="1" spc="-20" dirty="0">
                <a:latin typeface="Montserrat ExtraBold" pitchFamily="2" charset="0"/>
              </a:rPr>
              <a:t/>
            </a:r>
            <a:br>
              <a:rPr lang="pl-PL" b="1" spc="-20" dirty="0">
                <a:latin typeface="Montserrat ExtraBold" pitchFamily="2" charset="0"/>
              </a:rPr>
            </a:br>
            <a:r>
              <a:rPr lang="pl-PL" b="1" spc="-20" dirty="0">
                <a:latin typeface="Montserrat ExtraBold" pitchFamily="2" charset="0"/>
              </a:rPr>
              <a:t>2. Integracja z Kartami Mieszkańców i taryfą ŁKA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BFD6A31C-9F7D-7FCC-9158-A3AAD6080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405AE737-DAED-5483-E8C8-0D23CF650ACB}"/>
              </a:ext>
            </a:extLst>
          </p:cNvPr>
          <p:cNvSpPr/>
          <p:nvPr/>
        </p:nvSpPr>
        <p:spPr>
          <a:xfrm flipH="1">
            <a:off x="13454949" y="3976459"/>
            <a:ext cx="5148391" cy="3942975"/>
          </a:xfrm>
          <a:prstGeom prst="round2DiagRect">
            <a:avLst/>
          </a:prstGeom>
          <a:solidFill>
            <a:srgbClr val="66B03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" name="Obraz 3" descr="Obraz zawierający tekst, zrzut ekranu, Czcionka, Grafika&#10;&#10;Opis wygenerowany automatycznie">
            <a:extLst>
              <a:ext uri="{FF2B5EF4-FFF2-40B4-BE49-F238E27FC236}">
                <a16:creationId xmlns:a16="http://schemas.microsoft.com/office/drawing/2014/main" id="{91561626-BB52-5C4E-C3C5-9B63C07BA8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760" y="1899327"/>
            <a:ext cx="4492804" cy="8097242"/>
          </a:xfrm>
          <a:prstGeom prst="rect">
            <a:avLst/>
          </a:prstGeom>
        </p:spPr>
      </p:pic>
      <p:grpSp>
        <p:nvGrpSpPr>
          <p:cNvPr id="7" name="Grupa 6">
            <a:extLst>
              <a:ext uri="{FF2B5EF4-FFF2-40B4-BE49-F238E27FC236}">
                <a16:creationId xmlns:a16="http://schemas.microsoft.com/office/drawing/2014/main" id="{EF331D61-1381-A786-16AF-5A6C1F4E59D5}"/>
              </a:ext>
            </a:extLst>
          </p:cNvPr>
          <p:cNvGrpSpPr/>
          <p:nvPr/>
        </p:nvGrpSpPr>
        <p:grpSpPr>
          <a:xfrm>
            <a:off x="5748442" y="4462048"/>
            <a:ext cx="4953000" cy="2971800"/>
            <a:chOff x="12566650" y="4130675"/>
            <a:chExt cx="4953000" cy="2971800"/>
          </a:xfrm>
        </p:grpSpPr>
        <p:sp>
          <p:nvSpPr>
            <p:cNvPr id="6" name="Prostokąt: zaokrąglone rogi 5">
              <a:extLst>
                <a:ext uri="{FF2B5EF4-FFF2-40B4-BE49-F238E27FC236}">
                  <a16:creationId xmlns:a16="http://schemas.microsoft.com/office/drawing/2014/main" id="{799CDDD3-AFA9-D15E-3AEB-53179CF32EE5}"/>
                </a:ext>
              </a:extLst>
            </p:cNvPr>
            <p:cNvSpPr/>
            <p:nvPr/>
          </p:nvSpPr>
          <p:spPr>
            <a:xfrm>
              <a:off x="12566650" y="4130675"/>
              <a:ext cx="4953000" cy="2971800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241300" dist="2286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pic>
          <p:nvPicPr>
            <p:cNvPr id="5" name="Obraz 4" descr="Obraz zawierający Grafika, zrzut ekranu, projekt graficzny, Wielobarwność&#10;&#10;Opis wygenerowany automatycznie">
              <a:extLst>
                <a:ext uri="{FF2B5EF4-FFF2-40B4-BE49-F238E27FC236}">
                  <a16:creationId xmlns:a16="http://schemas.microsoft.com/office/drawing/2014/main" id="{729DBD04-0875-80AA-2134-D16532092CB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14400" y="4687887"/>
              <a:ext cx="2857500" cy="18573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" name="Grafika 8">
            <a:extLst>
              <a:ext uri="{FF2B5EF4-FFF2-40B4-BE49-F238E27FC236}">
                <a16:creationId xmlns:a16="http://schemas.microsoft.com/office/drawing/2014/main" id="{F8ACD4AE-172A-5FC5-0E6D-4CE7D3B627F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4063809" y="5019260"/>
            <a:ext cx="3747344" cy="1980304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A2692553-B4AF-4A44-48F8-B178853FC9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639327" y="5456935"/>
            <a:ext cx="1023435" cy="1876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082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3A45AB-38B6-CE03-E36C-7BD775B54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F17F35E-CE77-CB6B-C174-AE52EBE34E7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2134187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b="1" spc="-20" dirty="0">
                <a:latin typeface="Montserrat ExtraBold" pitchFamily="2" charset="0"/>
              </a:rPr>
              <a:t>Rowerowe Łódzkie 1.0</a:t>
            </a:r>
            <a:r>
              <a:rPr lang="pl-PL" b="1" spc="-20" dirty="0">
                <a:latin typeface="Montserrat ExtraBold" pitchFamily="2" charset="0"/>
              </a:rPr>
              <a:t/>
            </a:r>
            <a:br>
              <a:rPr lang="pl-PL" b="1" spc="-20" dirty="0">
                <a:latin typeface="Montserrat ExtraBold" pitchFamily="2" charset="0"/>
              </a:rPr>
            </a:br>
            <a:r>
              <a:rPr lang="pl-PL" b="1" spc="-20" dirty="0">
                <a:latin typeface="Montserrat ExtraBold" pitchFamily="2" charset="0"/>
              </a:rPr>
              <a:t>3. Optymalizacja lokalizacji stacji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8A82D0E-228E-298C-E26D-8B844BF8C2C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pic>
        <p:nvPicPr>
          <p:cNvPr id="9" name="Grafika 8">
            <a:extLst>
              <a:ext uri="{FF2B5EF4-FFF2-40B4-BE49-F238E27FC236}">
                <a16:creationId xmlns:a16="http://schemas.microsoft.com/office/drawing/2014/main" id="{81BF830C-3EB5-ADCA-0C95-E7ECCF92CD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063809" y="4556291"/>
            <a:ext cx="3747344" cy="1980304"/>
          </a:xfrm>
          <a:prstGeom prst="rect">
            <a:avLst/>
          </a:prstGeom>
        </p:spPr>
      </p:pic>
      <p:sp>
        <p:nvSpPr>
          <p:cNvPr id="14" name="Prostokąt: zaokrąglone rogi po przekątnej 13">
            <a:extLst>
              <a:ext uri="{FF2B5EF4-FFF2-40B4-BE49-F238E27FC236}">
                <a16:creationId xmlns:a16="http://schemas.microsoft.com/office/drawing/2014/main" id="{00BDA3F4-3279-8D7D-6DA2-AC0228F737D3}"/>
              </a:ext>
            </a:extLst>
          </p:cNvPr>
          <p:cNvSpPr/>
          <p:nvPr/>
        </p:nvSpPr>
        <p:spPr>
          <a:xfrm>
            <a:off x="1441450" y="2911475"/>
            <a:ext cx="7560145" cy="4718632"/>
          </a:xfrm>
          <a:prstGeom prst="round2DiagRect">
            <a:avLst/>
          </a:prstGeom>
          <a:blipFill>
            <a:blip r:embed="rId6"/>
            <a:stretch>
              <a:fillRect l="-8074" t="-12782" r="-470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5" name="Prostokąt: zaokrąglone rogi po przekątnej 14">
            <a:extLst>
              <a:ext uri="{FF2B5EF4-FFF2-40B4-BE49-F238E27FC236}">
                <a16:creationId xmlns:a16="http://schemas.microsoft.com/office/drawing/2014/main" id="{8F59D021-8251-6BFA-2274-B5E6F431A7FA}"/>
              </a:ext>
            </a:extLst>
          </p:cNvPr>
          <p:cNvSpPr/>
          <p:nvPr/>
        </p:nvSpPr>
        <p:spPr>
          <a:xfrm>
            <a:off x="10814050" y="2911475"/>
            <a:ext cx="7560145" cy="4718632"/>
          </a:xfrm>
          <a:prstGeom prst="round2DiagRect">
            <a:avLst/>
          </a:prstGeom>
          <a:blipFill>
            <a:blip r:embed="rId7"/>
            <a:stretch>
              <a:fillRect l="-23974" t="-29395" r="-30482" b="-2505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2C720516-7686-2759-88C1-8294FF64694A}"/>
              </a:ext>
            </a:extLst>
          </p:cNvPr>
          <p:cNvCxnSpPr>
            <a:cxnSpLocks/>
          </p:cNvCxnSpPr>
          <p:nvPr/>
        </p:nvCxnSpPr>
        <p:spPr>
          <a:xfrm>
            <a:off x="9442450" y="6111875"/>
            <a:ext cx="876301" cy="0"/>
          </a:xfrm>
          <a:prstGeom prst="straightConnector1">
            <a:avLst/>
          </a:prstGeom>
          <a:ln w="1905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20">
            <a:extLst>
              <a:ext uri="{FF2B5EF4-FFF2-40B4-BE49-F238E27FC236}">
                <a16:creationId xmlns:a16="http://schemas.microsoft.com/office/drawing/2014/main" id="{BDE22947-C5A9-7574-1AE4-9DD3C74067E9}"/>
              </a:ext>
            </a:extLst>
          </p:cNvPr>
          <p:cNvSpPr txBox="1"/>
          <p:nvPr/>
        </p:nvSpPr>
        <p:spPr>
          <a:xfrm>
            <a:off x="12157407" y="7940675"/>
            <a:ext cx="6657643" cy="148886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Zmiana lokalizacji na bardziej przystępną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np. dla pasażerów transportu publicznego (czyli np. przemieszczenie stacji roweru publicznego na drugą stronę torów)</a:t>
            </a:r>
          </a:p>
        </p:txBody>
      </p:sp>
      <p:pic>
        <p:nvPicPr>
          <p:cNvPr id="30" name="Grafika 29">
            <a:extLst>
              <a:ext uri="{FF2B5EF4-FFF2-40B4-BE49-F238E27FC236}">
                <a16:creationId xmlns:a16="http://schemas.microsoft.com/office/drawing/2014/main" id="{0C821828-34E5-983B-D6C4-90A385EED3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526542" y="4780711"/>
            <a:ext cx="516615" cy="755550"/>
          </a:xfrm>
          <a:prstGeom prst="rect">
            <a:avLst/>
          </a:prstGeom>
        </p:spPr>
      </p:pic>
      <p:pic>
        <p:nvPicPr>
          <p:cNvPr id="31" name="Grafika 30">
            <a:extLst>
              <a:ext uri="{FF2B5EF4-FFF2-40B4-BE49-F238E27FC236}">
                <a16:creationId xmlns:a16="http://schemas.microsoft.com/office/drawing/2014/main" id="{4B377DB5-67E3-0F50-6419-F9475BADDA4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26541" y="6596398"/>
            <a:ext cx="516615" cy="755550"/>
          </a:xfrm>
          <a:prstGeom prst="rect">
            <a:avLst/>
          </a:prstGeom>
        </p:spPr>
      </p:pic>
      <p:cxnSp>
        <p:nvCxnSpPr>
          <p:cNvPr id="34" name="Łącznik prosty ze strzałką 33">
            <a:extLst>
              <a:ext uri="{FF2B5EF4-FFF2-40B4-BE49-F238E27FC236}">
                <a16:creationId xmlns:a16="http://schemas.microsoft.com/office/drawing/2014/main" id="{069F3834-4FCC-8B50-9403-FB339B62A486}"/>
              </a:ext>
            </a:extLst>
          </p:cNvPr>
          <p:cNvCxnSpPr>
            <a:cxnSpLocks/>
          </p:cNvCxnSpPr>
          <p:nvPr/>
        </p:nvCxnSpPr>
        <p:spPr>
          <a:xfrm flipV="1">
            <a:off x="5784848" y="5654675"/>
            <a:ext cx="0" cy="762000"/>
          </a:xfrm>
          <a:prstGeom prst="straightConnector1">
            <a:avLst/>
          </a:prstGeom>
          <a:ln w="1682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Grafika 35">
            <a:extLst>
              <a:ext uri="{FF2B5EF4-FFF2-40B4-BE49-F238E27FC236}">
                <a16:creationId xmlns:a16="http://schemas.microsoft.com/office/drawing/2014/main" id="{4D035DFB-0949-8D89-6EA0-246322D758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679173" y="4893016"/>
            <a:ext cx="516615" cy="755550"/>
          </a:xfrm>
          <a:prstGeom prst="rect">
            <a:avLst/>
          </a:prstGeom>
        </p:spPr>
      </p:pic>
      <p:pic>
        <p:nvPicPr>
          <p:cNvPr id="39" name="Grafika 38">
            <a:extLst>
              <a:ext uri="{FF2B5EF4-FFF2-40B4-BE49-F238E27FC236}">
                <a16:creationId xmlns:a16="http://schemas.microsoft.com/office/drawing/2014/main" id="{1AD7EB2E-705B-EDDE-AA2D-8CFD1A50B32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10814050" y="7947165"/>
            <a:ext cx="1085850" cy="1085850"/>
          </a:xfrm>
          <a:prstGeom prst="rect">
            <a:avLst/>
          </a:prstGeom>
        </p:spPr>
      </p:pic>
      <p:pic>
        <p:nvPicPr>
          <p:cNvPr id="41" name="Grafika 40">
            <a:extLst>
              <a:ext uri="{FF2B5EF4-FFF2-40B4-BE49-F238E27FC236}">
                <a16:creationId xmlns:a16="http://schemas.microsoft.com/office/drawing/2014/main" id="{CA8824C1-72B8-E047-1B58-7217B79E279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5262797" y="7963040"/>
            <a:ext cx="1085850" cy="1085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2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0C820E-6D82-5FDE-476B-CB5BE6B065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76AC451E-B208-A2EA-C720-789D4D7E0C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42325" y="6835190"/>
            <a:ext cx="4020009" cy="3106947"/>
          </a:xfrm>
          <a:prstGeom prst="rect">
            <a:avLst/>
          </a:prstGeom>
        </p:spPr>
      </p:pic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03CD99B8-0186-81A5-555F-361829573A4A}"/>
              </a:ext>
            </a:extLst>
          </p:cNvPr>
          <p:cNvSpPr/>
          <p:nvPr/>
        </p:nvSpPr>
        <p:spPr>
          <a:xfrm flipH="1">
            <a:off x="1091211" y="2981526"/>
            <a:ext cx="8122637" cy="1606349"/>
          </a:xfrm>
          <a:prstGeom prst="round2DiagRect">
            <a:avLst>
              <a:gd name="adj1" fmla="val 33229"/>
              <a:gd name="adj2" fmla="val 0"/>
            </a:avLst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A7786E5-A388-B2FE-BDA3-A3023560956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7"/>
            <a:ext cx="13810587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b="1" spc="-20" dirty="0">
                <a:latin typeface="Montserrat ExtraBold" pitchFamily="2" charset="0"/>
              </a:rPr>
              <a:t>Rowerowe Łódzkie 1.0</a:t>
            </a:r>
            <a:r>
              <a:rPr lang="pl-PL" b="1" spc="-20" dirty="0">
                <a:latin typeface="Montserrat ExtraBold" pitchFamily="2" charset="0"/>
              </a:rPr>
              <a:t/>
            </a:r>
            <a:br>
              <a:rPr lang="pl-PL" b="1" spc="-20" dirty="0">
                <a:latin typeface="Montserrat ExtraBold" pitchFamily="2" charset="0"/>
              </a:rPr>
            </a:br>
            <a:r>
              <a:rPr lang="pl-PL" b="1" spc="-20" dirty="0">
                <a:latin typeface="Montserrat ExtraBold" pitchFamily="2" charset="0"/>
              </a:rPr>
              <a:t>4. Dopasowanie oferty do oczekiwań użytkowników</a:t>
            </a:r>
          </a:p>
        </p:txBody>
      </p:sp>
      <p:sp>
        <p:nvSpPr>
          <p:cNvPr id="9" name="Prostokąt: zaokrąglone rogi po przekątnej 8">
            <a:extLst>
              <a:ext uri="{FF2B5EF4-FFF2-40B4-BE49-F238E27FC236}">
                <a16:creationId xmlns:a16="http://schemas.microsoft.com/office/drawing/2014/main" id="{7E8DC9A0-9DC3-E726-F9D8-5CA811D0C6B1}"/>
              </a:ext>
            </a:extLst>
          </p:cNvPr>
          <p:cNvSpPr/>
          <p:nvPr/>
        </p:nvSpPr>
        <p:spPr>
          <a:xfrm flipH="1">
            <a:off x="1091209" y="4818255"/>
            <a:ext cx="8122637" cy="1274433"/>
          </a:xfrm>
          <a:prstGeom prst="round2DiagRect">
            <a:avLst>
              <a:gd name="adj1" fmla="val 33229"/>
              <a:gd name="adj2" fmla="val 0"/>
            </a:avLst>
          </a:prstGeom>
          <a:solidFill>
            <a:srgbClr val="FDCD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B64F370-1860-97C6-48DE-4186BBD71DA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14" name="Prostokąt: zaokrąglone rogi po przekątnej 13">
            <a:extLst>
              <a:ext uri="{FF2B5EF4-FFF2-40B4-BE49-F238E27FC236}">
                <a16:creationId xmlns:a16="http://schemas.microsoft.com/office/drawing/2014/main" id="{24545CCA-B87E-3B2C-AECE-724323BCD613}"/>
              </a:ext>
            </a:extLst>
          </p:cNvPr>
          <p:cNvSpPr/>
          <p:nvPr/>
        </p:nvSpPr>
        <p:spPr>
          <a:xfrm flipH="1">
            <a:off x="1091209" y="6361442"/>
            <a:ext cx="8122637" cy="1274433"/>
          </a:xfrm>
          <a:prstGeom prst="round2DiagRect">
            <a:avLst>
              <a:gd name="adj1" fmla="val 33229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20">
            <a:extLst>
              <a:ext uri="{FF2B5EF4-FFF2-40B4-BE49-F238E27FC236}">
                <a16:creationId xmlns:a16="http://schemas.microsoft.com/office/drawing/2014/main" id="{34EFD6D1-20C1-A57E-C307-8691C03017C7}"/>
              </a:ext>
            </a:extLst>
          </p:cNvPr>
          <p:cNvSpPr txBox="1"/>
          <p:nvPr/>
        </p:nvSpPr>
        <p:spPr>
          <a:xfrm>
            <a:off x="1746250" y="3411527"/>
            <a:ext cx="5943600" cy="75020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Abonamenty z bezpłatnym zwrotem poza stacjami</a:t>
            </a:r>
          </a:p>
        </p:txBody>
      </p:sp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F32040BC-0212-B45E-5DAA-6D4E5A685CCF}"/>
              </a:ext>
            </a:extLst>
          </p:cNvPr>
          <p:cNvSpPr/>
          <p:nvPr/>
        </p:nvSpPr>
        <p:spPr>
          <a:xfrm>
            <a:off x="7689850" y="4053667"/>
            <a:ext cx="10911980" cy="6755271"/>
          </a:xfrm>
          <a:prstGeom prst="round2DiagRect">
            <a:avLst>
              <a:gd name="adj1" fmla="val 29495"/>
              <a:gd name="adj2" fmla="val 0"/>
            </a:avLst>
          </a:prstGeom>
          <a:solidFill>
            <a:srgbClr val="BBF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8" name="Obraz 7" descr="Obraz zawierający koło, opona, rower/motor, transport&#10;&#10;Opis wygenerowany automatycznie">
            <a:extLst>
              <a:ext uri="{FF2B5EF4-FFF2-40B4-BE49-F238E27FC236}">
                <a16:creationId xmlns:a16="http://schemas.microsoft.com/office/drawing/2014/main" id="{B6C78D34-DDD1-4B30-E0DB-E37D3C9577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3450" y="2609152"/>
            <a:ext cx="14935200" cy="8744203"/>
          </a:xfrm>
          <a:prstGeom prst="rect">
            <a:avLst/>
          </a:prstGeom>
        </p:spPr>
      </p:pic>
      <p:sp>
        <p:nvSpPr>
          <p:cNvPr id="11" name="object 20">
            <a:extLst>
              <a:ext uri="{FF2B5EF4-FFF2-40B4-BE49-F238E27FC236}">
                <a16:creationId xmlns:a16="http://schemas.microsoft.com/office/drawing/2014/main" id="{F822CA77-4876-C3DF-2606-80D018220431}"/>
              </a:ext>
            </a:extLst>
          </p:cNvPr>
          <p:cNvSpPr txBox="1"/>
          <p:nvPr/>
        </p:nvSpPr>
        <p:spPr>
          <a:xfrm>
            <a:off x="1746250" y="5248256"/>
            <a:ext cx="59436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Wynajem długoterminowy</a:t>
            </a:r>
          </a:p>
        </p:txBody>
      </p:sp>
      <p:sp>
        <p:nvSpPr>
          <p:cNvPr id="15" name="object 20">
            <a:extLst>
              <a:ext uri="{FF2B5EF4-FFF2-40B4-BE49-F238E27FC236}">
                <a16:creationId xmlns:a16="http://schemas.microsoft.com/office/drawing/2014/main" id="{9BB76172-9F51-ADD5-AAA6-2EAFAB378E1A}"/>
              </a:ext>
            </a:extLst>
          </p:cNvPr>
          <p:cNvSpPr txBox="1"/>
          <p:nvPr/>
        </p:nvSpPr>
        <p:spPr>
          <a:xfrm>
            <a:off x="1746250" y="6791443"/>
            <a:ext cx="5943600" cy="38087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78900" indent="-3429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Rowery elektryczne</a:t>
            </a:r>
          </a:p>
        </p:txBody>
      </p:sp>
    </p:spTree>
    <p:extLst>
      <p:ext uri="{BB962C8B-B14F-4D97-AF65-F5344CB8AC3E}">
        <p14:creationId xmlns:p14="http://schemas.microsoft.com/office/powerpoint/2010/main" val="70686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5FBBCB-C698-D67B-04E6-48DCF8CAE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D4E70C80-28AC-661F-39EF-335C2485F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3077" y="6111875"/>
            <a:ext cx="4020009" cy="3106947"/>
          </a:xfrm>
          <a:prstGeom prst="rect">
            <a:avLst/>
          </a:prstGeom>
        </p:spPr>
      </p:pic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51B37C01-4C71-3104-B947-B52DB83AF16E}"/>
              </a:ext>
            </a:extLst>
          </p:cNvPr>
          <p:cNvSpPr/>
          <p:nvPr/>
        </p:nvSpPr>
        <p:spPr>
          <a:xfrm>
            <a:off x="1056322" y="2454275"/>
            <a:ext cx="7970238" cy="4730549"/>
          </a:xfrm>
          <a:prstGeom prst="round2DiagRect">
            <a:avLst>
              <a:gd name="adj1" fmla="val 33229"/>
              <a:gd name="adj2" fmla="val 0"/>
            </a:avLst>
          </a:prstGeom>
          <a:blipFill>
            <a:blip r:embed="rId5"/>
            <a:stretch>
              <a:fillRect l="-755" t="-707" r="-1" b="-4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82AD3D68-650C-5E5E-32A9-5D33D871B15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6"/>
            <a:ext cx="15639387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b="1" spc="-20" dirty="0">
                <a:latin typeface="Montserrat ExtraBold" pitchFamily="2" charset="0"/>
              </a:rPr>
              <a:t>Rowerowe Łódzkie 1.0</a:t>
            </a:r>
            <a:r>
              <a:rPr lang="pl-PL" b="1" spc="-20" dirty="0">
                <a:latin typeface="Montserrat ExtraBold" pitchFamily="2" charset="0"/>
              </a:rPr>
              <a:t/>
            </a:r>
            <a:br>
              <a:rPr lang="pl-PL" b="1" spc="-20" dirty="0">
                <a:latin typeface="Montserrat ExtraBold" pitchFamily="2" charset="0"/>
              </a:rPr>
            </a:br>
            <a:r>
              <a:rPr lang="pl-PL" b="1" spc="-20" dirty="0">
                <a:latin typeface="Montserrat ExtraBold" pitchFamily="2" charset="0"/>
              </a:rPr>
              <a:t>5. Ograniczenie sezonu zimowego / serwis floty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D072E2DA-EF6A-489D-7A4E-2D4FD59114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F215F127-63C4-73DB-3107-C055DE5ED4DA}"/>
              </a:ext>
            </a:extLst>
          </p:cNvPr>
          <p:cNvSpPr/>
          <p:nvPr/>
        </p:nvSpPr>
        <p:spPr>
          <a:xfrm>
            <a:off x="7689850" y="4053667"/>
            <a:ext cx="10911980" cy="6755271"/>
          </a:xfrm>
          <a:prstGeom prst="round2DiagRect">
            <a:avLst>
              <a:gd name="adj1" fmla="val 29495"/>
              <a:gd name="adj2" fmla="val 0"/>
            </a:avLst>
          </a:prstGeom>
          <a:blipFill>
            <a:blip r:embed="rId7"/>
            <a:stretch>
              <a:fillRect l="-755" t="-707" r="-1" b="-4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3543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E279D0-9487-F52C-1CDC-399FDA9BA0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a 9">
            <a:extLst>
              <a:ext uri="{FF2B5EF4-FFF2-40B4-BE49-F238E27FC236}">
                <a16:creationId xmlns:a16="http://schemas.microsoft.com/office/drawing/2014/main" id="{A23C9EA4-02D9-739F-B2C5-ABCD74FF1A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353077" y="6111875"/>
            <a:ext cx="4020009" cy="3106947"/>
          </a:xfrm>
          <a:prstGeom prst="rect">
            <a:avLst/>
          </a:prstGeom>
        </p:spPr>
      </p:pic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CF48727F-D8B2-8990-867D-3E07A26ED86E}"/>
              </a:ext>
            </a:extLst>
          </p:cNvPr>
          <p:cNvSpPr/>
          <p:nvPr/>
        </p:nvSpPr>
        <p:spPr>
          <a:xfrm>
            <a:off x="1056322" y="2454275"/>
            <a:ext cx="7970238" cy="5181600"/>
          </a:xfrm>
          <a:prstGeom prst="round2DiagRect">
            <a:avLst>
              <a:gd name="adj1" fmla="val 33229"/>
              <a:gd name="adj2" fmla="val 0"/>
            </a:avLst>
          </a:prstGeom>
          <a:blipFill>
            <a:blip r:embed="rId5"/>
            <a:srcRect/>
            <a:stretch>
              <a:fillRect t="-11983" b="-327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A8B5EA7-F858-85EE-5DA6-3D9FE4115D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6"/>
            <a:ext cx="15639387" cy="102720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sz="2800" b="1" spc="-20" dirty="0">
                <a:latin typeface="Montserrat ExtraBold" pitchFamily="2" charset="0"/>
              </a:rPr>
              <a:t>Rowerowe Łódzkie 1.0</a:t>
            </a:r>
            <a:r>
              <a:rPr lang="pl-PL" b="1" spc="-20" dirty="0">
                <a:latin typeface="Montserrat ExtraBold" pitchFamily="2" charset="0"/>
              </a:rPr>
              <a:t/>
            </a:r>
            <a:br>
              <a:rPr lang="pl-PL" b="1" spc="-20" dirty="0">
                <a:latin typeface="Montserrat ExtraBold" pitchFamily="2" charset="0"/>
              </a:rPr>
            </a:br>
            <a:r>
              <a:rPr lang="pl-PL" b="1" spc="-20" dirty="0">
                <a:latin typeface="Montserrat ExtraBold" pitchFamily="2" charset="0"/>
              </a:rPr>
              <a:t>6. Wspólna promocja systemu 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D62FAFB-D77A-8562-C55C-EA47CB4CF78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D5F8B8ED-B929-A8D8-A878-90D3FE8B28DA}"/>
              </a:ext>
            </a:extLst>
          </p:cNvPr>
          <p:cNvSpPr/>
          <p:nvPr/>
        </p:nvSpPr>
        <p:spPr>
          <a:xfrm>
            <a:off x="7689850" y="4053667"/>
            <a:ext cx="10911980" cy="6755271"/>
          </a:xfrm>
          <a:prstGeom prst="round2DiagRect">
            <a:avLst>
              <a:gd name="adj1" fmla="val 29495"/>
              <a:gd name="adj2" fmla="val 0"/>
            </a:avLst>
          </a:prstGeom>
          <a:blipFill>
            <a:blip r:embed="rId7"/>
            <a:srcRect/>
            <a:stretch>
              <a:fillRect l="-18854" t="-33636" r="-1" b="-10734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11769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75A0FA-C242-5819-BEE4-608B0CE0A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225DBBFC-B189-80F4-6403-EC70B6B8731A}"/>
              </a:ext>
            </a:extLst>
          </p:cNvPr>
          <p:cNvSpPr/>
          <p:nvPr/>
        </p:nvSpPr>
        <p:spPr>
          <a:xfrm>
            <a:off x="0" y="0"/>
            <a:ext cx="20104100" cy="11309350"/>
          </a:xfrm>
          <a:prstGeom prst="rect">
            <a:avLst/>
          </a:prstGeom>
          <a:blipFill>
            <a:blip r:embed="rId3"/>
            <a:srcRect/>
            <a:stretch>
              <a:fillRect t="-16662" b="-16662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B8B0C35-0B9E-C537-A42F-FA0D19F0DA2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89050" y="8550275"/>
            <a:ext cx="17931945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95"/>
              </a:spcBef>
            </a:pPr>
            <a:r>
              <a:rPr lang="pl-PL" sz="7200" b="1" spc="-35" dirty="0">
                <a:solidFill>
                  <a:schemeClr val="bg1"/>
                </a:solidFill>
                <a:latin typeface="Montserrat ExtraBold" pitchFamily="2" charset="0"/>
              </a:rPr>
              <a:t>REKOMENDACJE DLA SYSTEMU ROWERU REGIONALNEGO 2026+</a:t>
            </a:r>
            <a:endParaRPr lang="pl-PL" sz="7200" b="1" dirty="0">
              <a:solidFill>
                <a:schemeClr val="bg1"/>
              </a:solidFill>
              <a:latin typeface="Montserrat ExtraBold" pitchFamily="2" charset="0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8739A0DC-9CD4-8072-E944-1B2FAE424F2B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>
          <a:xfrm>
            <a:off x="14181205" y="400081"/>
            <a:ext cx="5922895" cy="2607310"/>
          </a:xfrm>
          <a:prstGeom prst="rect">
            <a:avLst/>
          </a:prstGeom>
        </p:spPr>
      </p:pic>
      <p:pic>
        <p:nvPicPr>
          <p:cNvPr id="4" name="Obraz 3" descr="Obraz zawierający Czcionka, Grafika, tekst, logo&#10;&#10;Opis wygenerowany automatycznie">
            <a:extLst>
              <a:ext uri="{FF2B5EF4-FFF2-40B4-BE49-F238E27FC236}">
                <a16:creationId xmlns:a16="http://schemas.microsoft.com/office/drawing/2014/main" id="{79BA5813-F545-7EDF-EACE-3E242FFB11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02372" y="941652"/>
            <a:ext cx="5080560" cy="1524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8FE8A5-1C07-A7F3-D36F-14B514F95A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a 30">
            <a:extLst>
              <a:ext uri="{FF2B5EF4-FFF2-40B4-BE49-F238E27FC236}">
                <a16:creationId xmlns:a16="http://schemas.microsoft.com/office/drawing/2014/main" id="{42E39935-46BC-E288-715A-6DEFB7E7F3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5157450" y="1100686"/>
            <a:ext cx="3550476" cy="2744059"/>
          </a:xfrm>
          <a:prstGeom prst="rect">
            <a:avLst/>
          </a:prstGeom>
        </p:spPr>
      </p:pic>
      <p:sp>
        <p:nvSpPr>
          <p:cNvPr id="33" name="Prostokąt: zaokrąglone rogi po przekątnej 32">
            <a:extLst>
              <a:ext uri="{FF2B5EF4-FFF2-40B4-BE49-F238E27FC236}">
                <a16:creationId xmlns:a16="http://schemas.microsoft.com/office/drawing/2014/main" id="{2E7DB0D7-5E75-60F2-A643-9CCCB7CBC30C}"/>
              </a:ext>
            </a:extLst>
          </p:cNvPr>
          <p:cNvSpPr/>
          <p:nvPr/>
        </p:nvSpPr>
        <p:spPr>
          <a:xfrm flipH="1">
            <a:off x="661062" y="2035090"/>
            <a:ext cx="10610187" cy="7924800"/>
          </a:xfrm>
          <a:prstGeom prst="round2DiagRect">
            <a:avLst>
              <a:gd name="adj1" fmla="val 25769"/>
              <a:gd name="adj2" fmla="val 0"/>
            </a:avLst>
          </a:prstGeom>
          <a:solidFill>
            <a:srgbClr val="BBFBF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0ACE11AD-3EA8-3EAA-9EBE-AF20688C52E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0914987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Lekcje z projektu Rowerowe Łódzkie 1.0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11977A99-A982-7960-6EA9-543D1A0811B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3" name="object 20">
            <a:extLst>
              <a:ext uri="{FF2B5EF4-FFF2-40B4-BE49-F238E27FC236}">
                <a16:creationId xmlns:a16="http://schemas.microsoft.com/office/drawing/2014/main" id="{CA68ABAD-7865-3EFE-A808-5FDBDEC91D36}"/>
              </a:ext>
            </a:extLst>
          </p:cNvPr>
          <p:cNvSpPr txBox="1"/>
          <p:nvPr/>
        </p:nvSpPr>
        <p:spPr>
          <a:xfrm>
            <a:off x="1746250" y="2790923"/>
            <a:ext cx="9829800" cy="630044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1.	Integracja z Łódzkim Rowerem Publicznym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2.	Integracja z Kartami Mieszkańców 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3.	Integracja z taryfą ŁKA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4.	Optymalizacja lokalizacji stacji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5.	Dopasowanie oferty do oczekiwań użytkowników</a:t>
            </a:r>
          </a:p>
          <a:p>
            <a:pPr marL="720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a.	Abonamenty z bezpłatnym zwrotem poza stacjami</a:t>
            </a:r>
          </a:p>
          <a:p>
            <a:pPr marL="720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b.	Wynajem długoterminowy</a:t>
            </a:r>
          </a:p>
          <a:p>
            <a:pPr marL="720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c.	Rowery elektryczne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6.	Ograniczenie sezonu zimowego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7.	Odświeżenie floty</a:t>
            </a:r>
          </a:p>
          <a:p>
            <a:pPr marL="360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200" dirty="0">
                <a:latin typeface="Montserrat" pitchFamily="2" charset="0"/>
                <a:cs typeface="Myriad Pro"/>
              </a:rPr>
              <a:t>8.	Wspólna promocja systemu </a:t>
            </a:r>
          </a:p>
        </p:txBody>
      </p:sp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7167879C-9870-D99F-D4C7-718F0359FED1}"/>
              </a:ext>
            </a:extLst>
          </p:cNvPr>
          <p:cNvSpPr/>
          <p:nvPr/>
        </p:nvSpPr>
        <p:spPr>
          <a:xfrm flipH="1">
            <a:off x="11804650" y="2377301"/>
            <a:ext cx="5696613" cy="7582589"/>
          </a:xfrm>
          <a:prstGeom prst="round2DiagRect">
            <a:avLst>
              <a:gd name="adj1" fmla="val 29009"/>
              <a:gd name="adj2" fmla="val 0"/>
            </a:avLst>
          </a:prstGeom>
          <a:blipFill dpi="0" rotWithShape="0">
            <a:blip r:embed="rId6"/>
            <a:srcRect/>
            <a:stretch>
              <a:fillRect l="-16" r="-16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0783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D14157-D8F0-E611-56CE-27A93C9A4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bject 2">
            <a:extLst>
              <a:ext uri="{FF2B5EF4-FFF2-40B4-BE49-F238E27FC236}">
                <a16:creationId xmlns:a16="http://schemas.microsoft.com/office/drawing/2014/main" id="{B436F60A-11FA-14AF-51B0-9446C28B98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0914987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Łódzki Rower Regionalny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65B6678B-61FD-1C1A-8FB4-D40D906C60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10" name="Prostokąt: zaokrąglone rogi po przekątnej 9">
            <a:extLst>
              <a:ext uri="{FF2B5EF4-FFF2-40B4-BE49-F238E27FC236}">
                <a16:creationId xmlns:a16="http://schemas.microsoft.com/office/drawing/2014/main" id="{51425439-B903-D1B0-5B48-E42F3B2E80AD}"/>
              </a:ext>
            </a:extLst>
          </p:cNvPr>
          <p:cNvSpPr/>
          <p:nvPr/>
        </p:nvSpPr>
        <p:spPr>
          <a:xfrm rot="5400000" flipH="1">
            <a:off x="8688786" y="370856"/>
            <a:ext cx="10668000" cy="10567637"/>
          </a:xfrm>
          <a:prstGeom prst="round2DiagRect">
            <a:avLst>
              <a:gd name="adj1" fmla="val 17982"/>
              <a:gd name="adj2" fmla="val 0"/>
            </a:avLst>
          </a:prstGeom>
          <a:solidFill>
            <a:srgbClr val="93A9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3" name="Obraz 12">
            <a:extLst>
              <a:ext uri="{FF2B5EF4-FFF2-40B4-BE49-F238E27FC236}">
                <a16:creationId xmlns:a16="http://schemas.microsoft.com/office/drawing/2014/main" id="{3B7FB6FA-C792-BDFF-EE9A-55E2F9A1C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0494" y="146698"/>
            <a:ext cx="11524584" cy="10958961"/>
          </a:xfrm>
          <a:prstGeom prst="rect">
            <a:avLst/>
          </a:prstGeom>
        </p:spPr>
      </p:pic>
      <p:pic>
        <p:nvPicPr>
          <p:cNvPr id="14" name="Grafika 13">
            <a:extLst>
              <a:ext uri="{FF2B5EF4-FFF2-40B4-BE49-F238E27FC236}">
                <a16:creationId xmlns:a16="http://schemas.microsoft.com/office/drawing/2014/main" id="{C665D857-A7E2-D413-78ED-5BCF43503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61063" y="6590850"/>
            <a:ext cx="3550476" cy="2744059"/>
          </a:xfrm>
          <a:prstGeom prst="rect">
            <a:avLst/>
          </a:prstGeom>
        </p:spPr>
      </p:pic>
      <p:sp>
        <p:nvSpPr>
          <p:cNvPr id="15" name="Prostokąt: zaokrąglone rogi po przekątnej 14">
            <a:extLst>
              <a:ext uri="{FF2B5EF4-FFF2-40B4-BE49-F238E27FC236}">
                <a16:creationId xmlns:a16="http://schemas.microsoft.com/office/drawing/2014/main" id="{F0A3646B-A383-D515-E324-3552BE6EE6F2}"/>
              </a:ext>
            </a:extLst>
          </p:cNvPr>
          <p:cNvSpPr/>
          <p:nvPr/>
        </p:nvSpPr>
        <p:spPr>
          <a:xfrm flipH="1">
            <a:off x="1060449" y="2726572"/>
            <a:ext cx="6721571" cy="4408596"/>
          </a:xfrm>
          <a:prstGeom prst="round2DiagRect">
            <a:avLst>
              <a:gd name="adj1" fmla="val 28055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16" name="Grafika 15">
            <a:extLst>
              <a:ext uri="{FF2B5EF4-FFF2-40B4-BE49-F238E27FC236}">
                <a16:creationId xmlns:a16="http://schemas.microsoft.com/office/drawing/2014/main" id="{DB216FA7-916B-CDB6-FDF6-58DDBA385F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070736" y="5212972"/>
            <a:ext cx="653819" cy="475505"/>
          </a:xfrm>
          <a:prstGeom prst="rect">
            <a:avLst/>
          </a:prstGeom>
        </p:spPr>
      </p:pic>
      <p:pic>
        <p:nvPicPr>
          <p:cNvPr id="18" name="Grafika 17">
            <a:extLst>
              <a:ext uri="{FF2B5EF4-FFF2-40B4-BE49-F238E27FC236}">
                <a16:creationId xmlns:a16="http://schemas.microsoft.com/office/drawing/2014/main" id="{1AAA337E-26B9-2D96-8003-BA755403811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070736" y="3271122"/>
            <a:ext cx="653819" cy="475505"/>
          </a:xfrm>
          <a:prstGeom prst="rect">
            <a:avLst/>
          </a:prstGeom>
        </p:spPr>
      </p:pic>
      <p:pic>
        <p:nvPicPr>
          <p:cNvPr id="19" name="Grafika 18">
            <a:extLst>
              <a:ext uri="{FF2B5EF4-FFF2-40B4-BE49-F238E27FC236}">
                <a16:creationId xmlns:a16="http://schemas.microsoft.com/office/drawing/2014/main" id="{1E29BB2C-C9A1-B1D9-599B-88E047C14FF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070736" y="4540280"/>
            <a:ext cx="653819" cy="475505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940B7C94-F8E8-678A-855A-2BC19DFBAB2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070736" y="3929991"/>
            <a:ext cx="664065" cy="482957"/>
          </a:xfrm>
          <a:prstGeom prst="rect">
            <a:avLst/>
          </a:prstGeom>
        </p:spPr>
      </p:pic>
      <p:pic>
        <p:nvPicPr>
          <p:cNvPr id="21" name="Grafika 20">
            <a:extLst>
              <a:ext uri="{FF2B5EF4-FFF2-40B4-BE49-F238E27FC236}">
                <a16:creationId xmlns:a16="http://schemas.microsoft.com/office/drawing/2014/main" id="{C92DE9A8-E57F-D7D6-2DF2-3891478FFEF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178521" y="5889533"/>
            <a:ext cx="438248" cy="457302"/>
          </a:xfrm>
          <a:prstGeom prst="rect">
            <a:avLst/>
          </a:prstGeom>
        </p:spPr>
      </p:pic>
      <p:sp>
        <p:nvSpPr>
          <p:cNvPr id="22" name="object 4">
            <a:extLst>
              <a:ext uri="{FF2B5EF4-FFF2-40B4-BE49-F238E27FC236}">
                <a16:creationId xmlns:a16="http://schemas.microsoft.com/office/drawing/2014/main" id="{1989FB6F-6919-4901-9C7B-BCFFBFE3E901}"/>
              </a:ext>
            </a:extLst>
          </p:cNvPr>
          <p:cNvSpPr txBox="1"/>
          <p:nvPr/>
        </p:nvSpPr>
        <p:spPr>
          <a:xfrm>
            <a:off x="2875887" y="3063885"/>
            <a:ext cx="4661563" cy="328295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29 miast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310-410 stacji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3100-4100 rowerów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5-6 sezonów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9 miesięcy sezon</a:t>
            </a:r>
            <a:endParaRPr lang="pl-PL" sz="2600" dirty="0">
              <a:latin typeface="Montserrat" pitchFamily="2" charset="0"/>
              <a:cs typeface="Myriad Pro"/>
            </a:endParaRPr>
          </a:p>
        </p:txBody>
      </p:sp>
    </p:spTree>
    <p:extLst>
      <p:ext uri="{BB962C8B-B14F-4D97-AF65-F5344CB8AC3E}">
        <p14:creationId xmlns:p14="http://schemas.microsoft.com/office/powerpoint/2010/main" val="613950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C8D2D6-63F1-2168-0BCB-7DC37BDDA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fika 30">
            <a:extLst>
              <a:ext uri="{FF2B5EF4-FFF2-40B4-BE49-F238E27FC236}">
                <a16:creationId xmlns:a16="http://schemas.microsoft.com/office/drawing/2014/main" id="{6A858731-6551-C235-B84C-83F60E6737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61063" y="6590850"/>
            <a:ext cx="3550476" cy="2744059"/>
          </a:xfrm>
          <a:prstGeom prst="rect">
            <a:avLst/>
          </a:prstGeom>
        </p:spPr>
      </p:pic>
      <p:sp>
        <p:nvSpPr>
          <p:cNvPr id="12" name="Prostokąt: zaokrąglone rogi po przekątnej 11">
            <a:extLst>
              <a:ext uri="{FF2B5EF4-FFF2-40B4-BE49-F238E27FC236}">
                <a16:creationId xmlns:a16="http://schemas.microsoft.com/office/drawing/2014/main" id="{1F588383-EA95-BCCC-D164-81ED403BE147}"/>
              </a:ext>
            </a:extLst>
          </p:cNvPr>
          <p:cNvSpPr/>
          <p:nvPr/>
        </p:nvSpPr>
        <p:spPr>
          <a:xfrm rot="5400000" flipH="1">
            <a:off x="8688786" y="370856"/>
            <a:ext cx="10668000" cy="10567637"/>
          </a:xfrm>
          <a:prstGeom prst="round2DiagRect">
            <a:avLst>
              <a:gd name="adj1" fmla="val 17982"/>
              <a:gd name="adj2" fmla="val 0"/>
            </a:avLst>
          </a:prstGeom>
          <a:solidFill>
            <a:srgbClr val="93A9C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3" name="Prostokąt: zaokrąglone rogi po przekątnej 32">
            <a:extLst>
              <a:ext uri="{FF2B5EF4-FFF2-40B4-BE49-F238E27FC236}">
                <a16:creationId xmlns:a16="http://schemas.microsoft.com/office/drawing/2014/main" id="{5E4E6C11-0F09-BB3C-B999-055C022020BC}"/>
              </a:ext>
            </a:extLst>
          </p:cNvPr>
          <p:cNvSpPr/>
          <p:nvPr/>
        </p:nvSpPr>
        <p:spPr>
          <a:xfrm flipH="1">
            <a:off x="1060449" y="2726572"/>
            <a:ext cx="6721571" cy="4408596"/>
          </a:xfrm>
          <a:prstGeom prst="round2DiagRect">
            <a:avLst>
              <a:gd name="adj1" fmla="val 28055"/>
              <a:gd name="adj2" fmla="val 0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7" name="object 2">
            <a:extLst>
              <a:ext uri="{FF2B5EF4-FFF2-40B4-BE49-F238E27FC236}">
                <a16:creationId xmlns:a16="http://schemas.microsoft.com/office/drawing/2014/main" id="{5C9C13CA-AB3C-4BF2-1C48-439B579D0D3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0914987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Łódzki Rower Aglomeracyjny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7D748242-A395-850D-7360-969853E039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3" name="object 4">
            <a:extLst>
              <a:ext uri="{FF2B5EF4-FFF2-40B4-BE49-F238E27FC236}">
                <a16:creationId xmlns:a16="http://schemas.microsoft.com/office/drawing/2014/main" id="{CFE59F65-06D3-149E-E953-D5A4ADC0C7A6}"/>
              </a:ext>
            </a:extLst>
          </p:cNvPr>
          <p:cNvSpPr txBox="1"/>
          <p:nvPr/>
        </p:nvSpPr>
        <p:spPr>
          <a:xfrm>
            <a:off x="2875887" y="3063885"/>
            <a:ext cx="4661563" cy="328295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11 miast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200-310 stacji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2050-3100 rowerów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5-6 sezonów</a:t>
            </a:r>
          </a:p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9 miesięcy sezon</a:t>
            </a:r>
            <a:endParaRPr lang="pl-PL" sz="2600" dirty="0">
              <a:latin typeface="Montserrat" pitchFamily="2" charset="0"/>
              <a:cs typeface="Myriad Pro"/>
            </a:endParaRPr>
          </a:p>
        </p:txBody>
      </p:sp>
      <p:pic>
        <p:nvPicPr>
          <p:cNvPr id="6" name="Grafika 5">
            <a:extLst>
              <a:ext uri="{FF2B5EF4-FFF2-40B4-BE49-F238E27FC236}">
                <a16:creationId xmlns:a16="http://schemas.microsoft.com/office/drawing/2014/main" id="{3C797D62-185F-FAA8-8749-8011013FAB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2070736" y="5212972"/>
            <a:ext cx="653819" cy="475505"/>
          </a:xfrm>
          <a:prstGeom prst="rect">
            <a:avLst/>
          </a:prstGeom>
        </p:spPr>
      </p:pic>
      <p:pic>
        <p:nvPicPr>
          <p:cNvPr id="7" name="Grafika 6">
            <a:extLst>
              <a:ext uri="{FF2B5EF4-FFF2-40B4-BE49-F238E27FC236}">
                <a16:creationId xmlns:a16="http://schemas.microsoft.com/office/drawing/2014/main" id="{F1E72BA6-FCA5-FACB-A6D1-A6E186E5C95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2070736" y="3271122"/>
            <a:ext cx="653819" cy="475505"/>
          </a:xfrm>
          <a:prstGeom prst="rect">
            <a:avLst/>
          </a:prstGeom>
        </p:spPr>
      </p:pic>
      <p:pic>
        <p:nvPicPr>
          <p:cNvPr id="8" name="Grafika 7">
            <a:extLst>
              <a:ext uri="{FF2B5EF4-FFF2-40B4-BE49-F238E27FC236}">
                <a16:creationId xmlns:a16="http://schemas.microsoft.com/office/drawing/2014/main" id="{AAC92329-6EB7-001F-FE59-5AC4B8C202E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2070736" y="4540280"/>
            <a:ext cx="653819" cy="475505"/>
          </a:xfrm>
          <a:prstGeom prst="rect">
            <a:avLst/>
          </a:prstGeom>
        </p:spPr>
      </p:pic>
      <p:pic>
        <p:nvPicPr>
          <p:cNvPr id="25" name="Grafika 24">
            <a:extLst>
              <a:ext uri="{FF2B5EF4-FFF2-40B4-BE49-F238E27FC236}">
                <a16:creationId xmlns:a16="http://schemas.microsoft.com/office/drawing/2014/main" id="{B89FB3D7-C733-DC3E-E512-5F801513C4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070736" y="3929991"/>
            <a:ext cx="664065" cy="482957"/>
          </a:xfrm>
          <a:prstGeom prst="rect">
            <a:avLst/>
          </a:prstGeom>
        </p:spPr>
      </p:pic>
      <p:pic>
        <p:nvPicPr>
          <p:cNvPr id="11" name="Grafika 10">
            <a:extLst>
              <a:ext uri="{FF2B5EF4-FFF2-40B4-BE49-F238E27FC236}">
                <a16:creationId xmlns:a16="http://schemas.microsoft.com/office/drawing/2014/main" id="{44BA0C6B-61E7-EBAC-5781-2CFF022501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178521" y="5889533"/>
            <a:ext cx="438248" cy="457302"/>
          </a:xfrm>
          <a:prstGeom prst="rect">
            <a:avLst/>
          </a:prstGeom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0367B19D-14B4-B816-AA8A-562C42BE943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60494" y="146698"/>
            <a:ext cx="11524584" cy="10958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90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4584D1F7-B319-00E1-C2CC-A0B46A5FC25B}"/>
              </a:ext>
            </a:extLst>
          </p:cNvPr>
          <p:cNvGrpSpPr/>
          <p:nvPr/>
        </p:nvGrpSpPr>
        <p:grpSpPr>
          <a:xfrm>
            <a:off x="12842211" y="6899683"/>
            <a:ext cx="6588125" cy="3137281"/>
            <a:chOff x="12901612" y="6994835"/>
            <a:chExt cx="6588125" cy="3137281"/>
          </a:xfrm>
        </p:grpSpPr>
        <p:sp>
          <p:nvSpPr>
            <p:cNvPr id="27" name="object 3">
              <a:extLst>
                <a:ext uri="{FF2B5EF4-FFF2-40B4-BE49-F238E27FC236}">
                  <a16:creationId xmlns:a16="http://schemas.microsoft.com/office/drawing/2014/main" id="{3C9E29BF-6966-AEBE-18C2-72F396452B12}"/>
                </a:ext>
              </a:extLst>
            </p:cNvPr>
            <p:cNvSpPr/>
            <p:nvPr/>
          </p:nvSpPr>
          <p:spPr>
            <a:xfrm>
              <a:off x="12901612" y="6995216"/>
              <a:ext cx="6588125" cy="3136900"/>
            </a:xfrm>
            <a:custGeom>
              <a:avLst/>
              <a:gdLst/>
              <a:ahLst/>
              <a:cxnLst/>
              <a:rect l="l" t="t" r="r" b="b"/>
              <a:pathLst>
                <a:path w="6588125" h="3136900">
                  <a:moveTo>
                    <a:pt x="161239" y="1897049"/>
                  </a:moveTo>
                  <a:lnTo>
                    <a:pt x="161150" y="1889188"/>
                  </a:lnTo>
                  <a:lnTo>
                    <a:pt x="158877" y="1885772"/>
                  </a:lnTo>
                  <a:lnTo>
                    <a:pt x="136321" y="1883117"/>
                  </a:lnTo>
                  <a:lnTo>
                    <a:pt x="110096" y="1880933"/>
                  </a:lnTo>
                  <a:lnTo>
                    <a:pt x="101955" y="1882432"/>
                  </a:lnTo>
                  <a:lnTo>
                    <a:pt x="95110" y="1887067"/>
                  </a:lnTo>
                  <a:lnTo>
                    <a:pt x="87376" y="1891919"/>
                  </a:lnTo>
                  <a:lnTo>
                    <a:pt x="79375" y="1896110"/>
                  </a:lnTo>
                  <a:lnTo>
                    <a:pt x="71005" y="1899513"/>
                  </a:lnTo>
                  <a:lnTo>
                    <a:pt x="62166" y="1902015"/>
                  </a:lnTo>
                  <a:lnTo>
                    <a:pt x="56222" y="1903336"/>
                  </a:lnTo>
                  <a:lnTo>
                    <a:pt x="50723" y="1906104"/>
                  </a:lnTo>
                  <a:lnTo>
                    <a:pt x="40093" y="1915680"/>
                  </a:lnTo>
                  <a:lnTo>
                    <a:pt x="32600" y="1918766"/>
                  </a:lnTo>
                  <a:lnTo>
                    <a:pt x="25425" y="1922475"/>
                  </a:lnTo>
                  <a:lnTo>
                    <a:pt x="18694" y="1926932"/>
                  </a:lnTo>
                  <a:lnTo>
                    <a:pt x="15621" y="1931898"/>
                  </a:lnTo>
                  <a:lnTo>
                    <a:pt x="15938" y="1938070"/>
                  </a:lnTo>
                  <a:lnTo>
                    <a:pt x="19405" y="1946198"/>
                  </a:lnTo>
                  <a:lnTo>
                    <a:pt x="22885" y="1952752"/>
                  </a:lnTo>
                  <a:lnTo>
                    <a:pt x="21983" y="1955736"/>
                  </a:lnTo>
                  <a:lnTo>
                    <a:pt x="11658" y="1961794"/>
                  </a:lnTo>
                  <a:lnTo>
                    <a:pt x="7645" y="1963102"/>
                  </a:lnTo>
                  <a:lnTo>
                    <a:pt x="977" y="1968246"/>
                  </a:lnTo>
                  <a:lnTo>
                    <a:pt x="0" y="1972144"/>
                  </a:lnTo>
                  <a:lnTo>
                    <a:pt x="2184" y="1979472"/>
                  </a:lnTo>
                  <a:lnTo>
                    <a:pt x="5194" y="1982533"/>
                  </a:lnTo>
                  <a:lnTo>
                    <a:pt x="15621" y="1982673"/>
                  </a:lnTo>
                  <a:lnTo>
                    <a:pt x="21653" y="1981377"/>
                  </a:lnTo>
                  <a:lnTo>
                    <a:pt x="28117" y="1980615"/>
                  </a:lnTo>
                  <a:lnTo>
                    <a:pt x="43624" y="1977148"/>
                  </a:lnTo>
                  <a:lnTo>
                    <a:pt x="48869" y="1974265"/>
                  </a:lnTo>
                  <a:lnTo>
                    <a:pt x="53174" y="1972678"/>
                  </a:lnTo>
                  <a:lnTo>
                    <a:pt x="62534" y="1960168"/>
                  </a:lnTo>
                  <a:lnTo>
                    <a:pt x="88341" y="1924443"/>
                  </a:lnTo>
                  <a:lnTo>
                    <a:pt x="95516" y="1920392"/>
                  </a:lnTo>
                  <a:lnTo>
                    <a:pt x="112306" y="1915998"/>
                  </a:lnTo>
                  <a:lnTo>
                    <a:pt x="130086" y="1911858"/>
                  </a:lnTo>
                  <a:lnTo>
                    <a:pt x="144741" y="1908022"/>
                  </a:lnTo>
                  <a:lnTo>
                    <a:pt x="150406" y="1905622"/>
                  </a:lnTo>
                  <a:lnTo>
                    <a:pt x="159677" y="1900796"/>
                  </a:lnTo>
                  <a:lnTo>
                    <a:pt x="161239" y="1897049"/>
                  </a:lnTo>
                  <a:close/>
                </a:path>
                <a:path w="6588125" h="3136900">
                  <a:moveTo>
                    <a:pt x="1273378" y="2898483"/>
                  </a:moveTo>
                  <a:lnTo>
                    <a:pt x="1272540" y="2899067"/>
                  </a:lnTo>
                  <a:lnTo>
                    <a:pt x="1272590" y="2899867"/>
                  </a:lnTo>
                  <a:lnTo>
                    <a:pt x="1273378" y="2898483"/>
                  </a:lnTo>
                  <a:close/>
                </a:path>
                <a:path w="6588125" h="3136900">
                  <a:moveTo>
                    <a:pt x="1280426" y="2812529"/>
                  </a:moveTo>
                  <a:lnTo>
                    <a:pt x="1279258" y="2813812"/>
                  </a:lnTo>
                  <a:lnTo>
                    <a:pt x="1280274" y="2814040"/>
                  </a:lnTo>
                  <a:lnTo>
                    <a:pt x="1280426" y="2812529"/>
                  </a:lnTo>
                  <a:close/>
                </a:path>
                <a:path w="6588125" h="3136900">
                  <a:moveTo>
                    <a:pt x="1379131" y="2816529"/>
                  </a:moveTo>
                  <a:lnTo>
                    <a:pt x="1374597" y="2817380"/>
                  </a:lnTo>
                  <a:lnTo>
                    <a:pt x="1368628" y="2818676"/>
                  </a:lnTo>
                  <a:lnTo>
                    <a:pt x="1362608" y="2819641"/>
                  </a:lnTo>
                  <a:lnTo>
                    <a:pt x="1341462" y="2822778"/>
                  </a:lnTo>
                  <a:lnTo>
                    <a:pt x="1326959" y="2823489"/>
                  </a:lnTo>
                  <a:lnTo>
                    <a:pt x="1312379" y="2821521"/>
                  </a:lnTo>
                  <a:lnTo>
                    <a:pt x="1291005" y="2816580"/>
                  </a:lnTo>
                  <a:lnTo>
                    <a:pt x="1280274" y="2814040"/>
                  </a:lnTo>
                  <a:lnTo>
                    <a:pt x="1279613" y="2820632"/>
                  </a:lnTo>
                  <a:lnTo>
                    <a:pt x="1275245" y="2826994"/>
                  </a:lnTo>
                  <a:lnTo>
                    <a:pt x="1264246" y="2837040"/>
                  </a:lnTo>
                  <a:lnTo>
                    <a:pt x="1258023" y="2835440"/>
                  </a:lnTo>
                  <a:lnTo>
                    <a:pt x="1244092" y="2834322"/>
                  </a:lnTo>
                  <a:lnTo>
                    <a:pt x="1236306" y="2835999"/>
                  </a:lnTo>
                  <a:lnTo>
                    <a:pt x="1221270" y="2839593"/>
                  </a:lnTo>
                  <a:lnTo>
                    <a:pt x="1214970" y="2848165"/>
                  </a:lnTo>
                  <a:lnTo>
                    <a:pt x="1215364" y="2855099"/>
                  </a:lnTo>
                  <a:lnTo>
                    <a:pt x="1230731" y="2887002"/>
                  </a:lnTo>
                  <a:lnTo>
                    <a:pt x="1234579" y="2893631"/>
                  </a:lnTo>
                  <a:lnTo>
                    <a:pt x="1241221" y="2902966"/>
                  </a:lnTo>
                  <a:lnTo>
                    <a:pt x="1244574" y="2905556"/>
                  </a:lnTo>
                  <a:lnTo>
                    <a:pt x="1251127" y="2910078"/>
                  </a:lnTo>
                  <a:lnTo>
                    <a:pt x="1255344" y="2910535"/>
                  </a:lnTo>
                  <a:lnTo>
                    <a:pt x="1263815" y="2905556"/>
                  </a:lnTo>
                  <a:lnTo>
                    <a:pt x="1268501" y="2901873"/>
                  </a:lnTo>
                  <a:lnTo>
                    <a:pt x="1272540" y="2899067"/>
                  </a:lnTo>
                  <a:lnTo>
                    <a:pt x="1272311" y="2895993"/>
                  </a:lnTo>
                  <a:lnTo>
                    <a:pt x="1271828" y="2892120"/>
                  </a:lnTo>
                  <a:lnTo>
                    <a:pt x="1271790" y="2888234"/>
                  </a:lnTo>
                  <a:lnTo>
                    <a:pt x="1306093" y="2857639"/>
                  </a:lnTo>
                  <a:lnTo>
                    <a:pt x="1320101" y="2852293"/>
                  </a:lnTo>
                  <a:lnTo>
                    <a:pt x="1333538" y="2845689"/>
                  </a:lnTo>
                  <a:lnTo>
                    <a:pt x="1346555" y="2837980"/>
                  </a:lnTo>
                  <a:lnTo>
                    <a:pt x="1348409" y="2837040"/>
                  </a:lnTo>
                  <a:lnTo>
                    <a:pt x="1353185" y="2834602"/>
                  </a:lnTo>
                  <a:lnTo>
                    <a:pt x="1360246" y="2831909"/>
                  </a:lnTo>
                  <a:lnTo>
                    <a:pt x="1367307" y="2829090"/>
                  </a:lnTo>
                  <a:lnTo>
                    <a:pt x="1373911" y="2825381"/>
                  </a:lnTo>
                  <a:lnTo>
                    <a:pt x="1376591" y="2823489"/>
                  </a:lnTo>
                  <a:lnTo>
                    <a:pt x="1377162" y="2823083"/>
                  </a:lnTo>
                  <a:lnTo>
                    <a:pt x="1378839" y="2819641"/>
                  </a:lnTo>
                  <a:lnTo>
                    <a:pt x="1379131" y="2816529"/>
                  </a:lnTo>
                  <a:close/>
                </a:path>
                <a:path w="6588125" h="3136900">
                  <a:moveTo>
                    <a:pt x="1380591" y="2816250"/>
                  </a:moveTo>
                  <a:lnTo>
                    <a:pt x="1379232" y="2815412"/>
                  </a:lnTo>
                  <a:lnTo>
                    <a:pt x="1379131" y="2816529"/>
                  </a:lnTo>
                  <a:lnTo>
                    <a:pt x="1380591" y="2816250"/>
                  </a:lnTo>
                  <a:close/>
                </a:path>
                <a:path w="6588125" h="3136900">
                  <a:moveTo>
                    <a:pt x="3387255" y="2272919"/>
                  </a:moveTo>
                  <a:lnTo>
                    <a:pt x="3385680" y="2273300"/>
                  </a:lnTo>
                  <a:lnTo>
                    <a:pt x="3387191" y="2273300"/>
                  </a:lnTo>
                  <a:lnTo>
                    <a:pt x="3387255" y="2272919"/>
                  </a:lnTo>
                  <a:close/>
                </a:path>
                <a:path w="6588125" h="3136900">
                  <a:moveTo>
                    <a:pt x="4084155" y="190500"/>
                  </a:moveTo>
                  <a:lnTo>
                    <a:pt x="4081716" y="177800"/>
                  </a:lnTo>
                  <a:lnTo>
                    <a:pt x="4069461" y="177800"/>
                  </a:lnTo>
                  <a:lnTo>
                    <a:pt x="4061955" y="190500"/>
                  </a:lnTo>
                  <a:lnTo>
                    <a:pt x="4084155" y="190500"/>
                  </a:lnTo>
                  <a:close/>
                </a:path>
                <a:path w="6588125" h="3136900">
                  <a:moveTo>
                    <a:pt x="5347132" y="1897049"/>
                  </a:moveTo>
                  <a:lnTo>
                    <a:pt x="5345557" y="1896300"/>
                  </a:lnTo>
                  <a:lnTo>
                    <a:pt x="5344033" y="1894967"/>
                  </a:lnTo>
                  <a:lnTo>
                    <a:pt x="5330215" y="1894954"/>
                  </a:lnTo>
                  <a:lnTo>
                    <a:pt x="5318239" y="1896529"/>
                  </a:lnTo>
                  <a:lnTo>
                    <a:pt x="5306428" y="1899132"/>
                  </a:lnTo>
                  <a:lnTo>
                    <a:pt x="5284317" y="1905038"/>
                  </a:lnTo>
                  <a:lnTo>
                    <a:pt x="5273802" y="1906993"/>
                  </a:lnTo>
                  <a:lnTo>
                    <a:pt x="5263273" y="1907933"/>
                  </a:lnTo>
                  <a:lnTo>
                    <a:pt x="5238991" y="1906943"/>
                  </a:lnTo>
                  <a:lnTo>
                    <a:pt x="5225377" y="1907552"/>
                  </a:lnTo>
                  <a:lnTo>
                    <a:pt x="5211877" y="1909114"/>
                  </a:lnTo>
                  <a:lnTo>
                    <a:pt x="5198402" y="1911324"/>
                  </a:lnTo>
                  <a:lnTo>
                    <a:pt x="5189423" y="1913013"/>
                  </a:lnTo>
                  <a:lnTo>
                    <a:pt x="5162613" y="1918550"/>
                  </a:lnTo>
                  <a:lnTo>
                    <a:pt x="5155057" y="1919808"/>
                  </a:lnTo>
                  <a:lnTo>
                    <a:pt x="5147526" y="1920341"/>
                  </a:lnTo>
                  <a:lnTo>
                    <a:pt x="5139995" y="1920113"/>
                  </a:lnTo>
                  <a:lnTo>
                    <a:pt x="5132476" y="1919058"/>
                  </a:lnTo>
                  <a:lnTo>
                    <a:pt x="5123777" y="1917357"/>
                  </a:lnTo>
                  <a:lnTo>
                    <a:pt x="5116715" y="1920773"/>
                  </a:lnTo>
                  <a:lnTo>
                    <a:pt x="5103406" y="1930209"/>
                  </a:lnTo>
                  <a:lnTo>
                    <a:pt x="5099075" y="1934083"/>
                  </a:lnTo>
                  <a:lnTo>
                    <a:pt x="5098072" y="1936038"/>
                  </a:lnTo>
                  <a:lnTo>
                    <a:pt x="5096942" y="1941207"/>
                  </a:lnTo>
                  <a:lnTo>
                    <a:pt x="5099710" y="1943481"/>
                  </a:lnTo>
                  <a:lnTo>
                    <a:pt x="5104993" y="1942769"/>
                  </a:lnTo>
                  <a:lnTo>
                    <a:pt x="5131994" y="1938401"/>
                  </a:lnTo>
                  <a:lnTo>
                    <a:pt x="5146980" y="1936292"/>
                  </a:lnTo>
                  <a:lnTo>
                    <a:pt x="5153291" y="1935746"/>
                  </a:lnTo>
                  <a:lnTo>
                    <a:pt x="5159108" y="1936775"/>
                  </a:lnTo>
                  <a:lnTo>
                    <a:pt x="5169700" y="1938045"/>
                  </a:lnTo>
                  <a:lnTo>
                    <a:pt x="5180215" y="1938147"/>
                  </a:lnTo>
                  <a:lnTo>
                    <a:pt x="5190693" y="1937169"/>
                  </a:lnTo>
                  <a:lnTo>
                    <a:pt x="5201196" y="1935149"/>
                  </a:lnTo>
                  <a:lnTo>
                    <a:pt x="5214620" y="1932051"/>
                  </a:lnTo>
                  <a:lnTo>
                    <a:pt x="5260619" y="1922106"/>
                  </a:lnTo>
                  <a:lnTo>
                    <a:pt x="5271859" y="1918944"/>
                  </a:lnTo>
                  <a:lnTo>
                    <a:pt x="5284927" y="1916112"/>
                  </a:lnTo>
                  <a:lnTo>
                    <a:pt x="5313997" y="1910537"/>
                  </a:lnTo>
                  <a:lnTo>
                    <a:pt x="5321300" y="1908708"/>
                  </a:lnTo>
                  <a:lnTo>
                    <a:pt x="5328488" y="1906346"/>
                  </a:lnTo>
                  <a:lnTo>
                    <a:pt x="5344465" y="1900466"/>
                  </a:lnTo>
                  <a:lnTo>
                    <a:pt x="5345684" y="1898446"/>
                  </a:lnTo>
                  <a:lnTo>
                    <a:pt x="5347132" y="1897049"/>
                  </a:lnTo>
                  <a:close/>
                </a:path>
                <a:path w="6588125" h="3136900">
                  <a:moveTo>
                    <a:pt x="5464187" y="1651000"/>
                  </a:moveTo>
                  <a:lnTo>
                    <a:pt x="5462816" y="1651000"/>
                  </a:lnTo>
                  <a:lnTo>
                    <a:pt x="5463248" y="1651889"/>
                  </a:lnTo>
                  <a:lnTo>
                    <a:pt x="5464187" y="1651000"/>
                  </a:lnTo>
                  <a:close/>
                </a:path>
                <a:path w="6588125" h="3136900">
                  <a:moveTo>
                    <a:pt x="6211265" y="838200"/>
                  </a:moveTo>
                  <a:lnTo>
                    <a:pt x="6209957" y="849579"/>
                  </a:lnTo>
                  <a:lnTo>
                    <a:pt x="6210554" y="850900"/>
                  </a:lnTo>
                  <a:lnTo>
                    <a:pt x="6211265" y="838200"/>
                  </a:lnTo>
                  <a:close/>
                </a:path>
                <a:path w="6588125" h="3136900">
                  <a:moveTo>
                    <a:pt x="6335763" y="609600"/>
                  </a:moveTo>
                  <a:lnTo>
                    <a:pt x="6332220" y="596900"/>
                  </a:lnTo>
                  <a:lnTo>
                    <a:pt x="6329985" y="596900"/>
                  </a:lnTo>
                  <a:lnTo>
                    <a:pt x="6323660" y="609600"/>
                  </a:lnTo>
                  <a:lnTo>
                    <a:pt x="6335763" y="609600"/>
                  </a:lnTo>
                  <a:close/>
                </a:path>
                <a:path w="6588125" h="3136900">
                  <a:moveTo>
                    <a:pt x="6345733" y="584200"/>
                  </a:moveTo>
                  <a:lnTo>
                    <a:pt x="6342100" y="571500"/>
                  </a:lnTo>
                  <a:lnTo>
                    <a:pt x="6332182" y="584200"/>
                  </a:lnTo>
                  <a:lnTo>
                    <a:pt x="6345733" y="584200"/>
                  </a:lnTo>
                  <a:close/>
                </a:path>
                <a:path w="6588125" h="3136900">
                  <a:moveTo>
                    <a:pt x="6588036" y="723900"/>
                  </a:moveTo>
                  <a:lnTo>
                    <a:pt x="6586398" y="711200"/>
                  </a:lnTo>
                  <a:lnTo>
                    <a:pt x="6566433" y="711200"/>
                  </a:lnTo>
                  <a:lnTo>
                    <a:pt x="6557492" y="723900"/>
                  </a:lnTo>
                  <a:lnTo>
                    <a:pt x="6403251" y="723900"/>
                  </a:lnTo>
                  <a:lnTo>
                    <a:pt x="6385242" y="736600"/>
                  </a:lnTo>
                  <a:lnTo>
                    <a:pt x="6241897" y="736600"/>
                  </a:lnTo>
                  <a:lnTo>
                    <a:pt x="6233922" y="749300"/>
                  </a:lnTo>
                  <a:lnTo>
                    <a:pt x="6161049" y="749300"/>
                  </a:lnTo>
                  <a:lnTo>
                    <a:pt x="6161049" y="927100"/>
                  </a:lnTo>
                  <a:lnTo>
                    <a:pt x="6158192" y="927100"/>
                  </a:lnTo>
                  <a:lnTo>
                    <a:pt x="6159474" y="914400"/>
                  </a:lnTo>
                  <a:lnTo>
                    <a:pt x="6161049" y="927100"/>
                  </a:lnTo>
                  <a:lnTo>
                    <a:pt x="6161049" y="749300"/>
                  </a:lnTo>
                  <a:lnTo>
                    <a:pt x="6146533" y="749300"/>
                  </a:lnTo>
                  <a:lnTo>
                    <a:pt x="6146533" y="863600"/>
                  </a:lnTo>
                  <a:lnTo>
                    <a:pt x="6140551" y="876300"/>
                  </a:lnTo>
                  <a:lnTo>
                    <a:pt x="6102858" y="876300"/>
                  </a:lnTo>
                  <a:lnTo>
                    <a:pt x="6104521" y="863600"/>
                  </a:lnTo>
                  <a:lnTo>
                    <a:pt x="6146533" y="863600"/>
                  </a:lnTo>
                  <a:lnTo>
                    <a:pt x="6146533" y="749300"/>
                  </a:lnTo>
                  <a:lnTo>
                    <a:pt x="6120244" y="749300"/>
                  </a:lnTo>
                  <a:lnTo>
                    <a:pt x="6133668" y="736600"/>
                  </a:lnTo>
                  <a:lnTo>
                    <a:pt x="6228448" y="736600"/>
                  </a:lnTo>
                  <a:lnTo>
                    <a:pt x="6249378" y="723900"/>
                  </a:lnTo>
                  <a:lnTo>
                    <a:pt x="6293129" y="723900"/>
                  </a:lnTo>
                  <a:lnTo>
                    <a:pt x="6295428" y="711200"/>
                  </a:lnTo>
                  <a:lnTo>
                    <a:pt x="6301575" y="711200"/>
                  </a:lnTo>
                  <a:lnTo>
                    <a:pt x="6304572" y="698500"/>
                  </a:lnTo>
                  <a:lnTo>
                    <a:pt x="6291415" y="698500"/>
                  </a:lnTo>
                  <a:lnTo>
                    <a:pt x="6286855" y="685800"/>
                  </a:lnTo>
                  <a:lnTo>
                    <a:pt x="6350317" y="685800"/>
                  </a:lnTo>
                  <a:lnTo>
                    <a:pt x="6362090" y="673100"/>
                  </a:lnTo>
                  <a:lnTo>
                    <a:pt x="6375984" y="673100"/>
                  </a:lnTo>
                  <a:lnTo>
                    <a:pt x="6372453" y="660400"/>
                  </a:lnTo>
                  <a:lnTo>
                    <a:pt x="6356655" y="660400"/>
                  </a:lnTo>
                  <a:lnTo>
                    <a:pt x="6370129" y="647700"/>
                  </a:lnTo>
                  <a:lnTo>
                    <a:pt x="6408560" y="647700"/>
                  </a:lnTo>
                  <a:lnTo>
                    <a:pt x="6409728" y="635000"/>
                  </a:lnTo>
                  <a:lnTo>
                    <a:pt x="6254902" y="635000"/>
                  </a:lnTo>
                  <a:lnTo>
                    <a:pt x="6256007" y="622300"/>
                  </a:lnTo>
                  <a:lnTo>
                    <a:pt x="6311023" y="622300"/>
                  </a:lnTo>
                  <a:lnTo>
                    <a:pt x="6322835" y="609600"/>
                  </a:lnTo>
                  <a:lnTo>
                    <a:pt x="6323660" y="609600"/>
                  </a:lnTo>
                  <a:lnTo>
                    <a:pt x="6319926" y="596900"/>
                  </a:lnTo>
                  <a:lnTo>
                    <a:pt x="6317081" y="596900"/>
                  </a:lnTo>
                  <a:lnTo>
                    <a:pt x="6331001" y="584200"/>
                  </a:lnTo>
                  <a:lnTo>
                    <a:pt x="6249187" y="584200"/>
                  </a:lnTo>
                  <a:lnTo>
                    <a:pt x="6248908" y="571500"/>
                  </a:lnTo>
                  <a:lnTo>
                    <a:pt x="6263106" y="571500"/>
                  </a:lnTo>
                  <a:lnTo>
                    <a:pt x="6266040" y="558800"/>
                  </a:lnTo>
                  <a:lnTo>
                    <a:pt x="6225438" y="558800"/>
                  </a:lnTo>
                  <a:lnTo>
                    <a:pt x="6221222" y="546100"/>
                  </a:lnTo>
                  <a:lnTo>
                    <a:pt x="6222479" y="546100"/>
                  </a:lnTo>
                  <a:lnTo>
                    <a:pt x="6238684" y="533400"/>
                  </a:lnTo>
                  <a:lnTo>
                    <a:pt x="6338087" y="533400"/>
                  </a:lnTo>
                  <a:lnTo>
                    <a:pt x="6348590" y="520700"/>
                  </a:lnTo>
                  <a:lnTo>
                    <a:pt x="6445161" y="520700"/>
                  </a:lnTo>
                  <a:lnTo>
                    <a:pt x="6463170" y="508000"/>
                  </a:lnTo>
                  <a:lnTo>
                    <a:pt x="6499873" y="508000"/>
                  </a:lnTo>
                  <a:lnTo>
                    <a:pt x="6501092" y="495300"/>
                  </a:lnTo>
                  <a:lnTo>
                    <a:pt x="6204559" y="495300"/>
                  </a:lnTo>
                  <a:lnTo>
                    <a:pt x="6203632" y="482600"/>
                  </a:lnTo>
                  <a:lnTo>
                    <a:pt x="6208865" y="482600"/>
                  </a:lnTo>
                  <a:lnTo>
                    <a:pt x="6214542" y="469900"/>
                  </a:lnTo>
                  <a:lnTo>
                    <a:pt x="6222885" y="469900"/>
                  </a:lnTo>
                  <a:lnTo>
                    <a:pt x="6248031" y="457200"/>
                  </a:lnTo>
                  <a:lnTo>
                    <a:pt x="6298920" y="457200"/>
                  </a:lnTo>
                  <a:lnTo>
                    <a:pt x="6324282" y="444500"/>
                  </a:lnTo>
                  <a:lnTo>
                    <a:pt x="6414465" y="444500"/>
                  </a:lnTo>
                  <a:lnTo>
                    <a:pt x="6426314" y="431800"/>
                  </a:lnTo>
                  <a:lnTo>
                    <a:pt x="6449301" y="431800"/>
                  </a:lnTo>
                  <a:lnTo>
                    <a:pt x="6448158" y="419100"/>
                  </a:lnTo>
                  <a:lnTo>
                    <a:pt x="6373012" y="419100"/>
                  </a:lnTo>
                  <a:lnTo>
                    <a:pt x="6353480" y="431800"/>
                  </a:lnTo>
                  <a:lnTo>
                    <a:pt x="6212941" y="431800"/>
                  </a:lnTo>
                  <a:lnTo>
                    <a:pt x="6194818" y="444500"/>
                  </a:lnTo>
                  <a:lnTo>
                    <a:pt x="6158560" y="444500"/>
                  </a:lnTo>
                  <a:lnTo>
                    <a:pt x="6140399" y="431800"/>
                  </a:lnTo>
                  <a:lnTo>
                    <a:pt x="6116371" y="431800"/>
                  </a:lnTo>
                  <a:lnTo>
                    <a:pt x="6116371" y="749300"/>
                  </a:lnTo>
                  <a:lnTo>
                    <a:pt x="6105842" y="762000"/>
                  </a:lnTo>
                  <a:lnTo>
                    <a:pt x="6087351" y="762000"/>
                  </a:lnTo>
                  <a:lnTo>
                    <a:pt x="6089980" y="749300"/>
                  </a:lnTo>
                  <a:lnTo>
                    <a:pt x="6116371" y="749300"/>
                  </a:lnTo>
                  <a:lnTo>
                    <a:pt x="6116371" y="431800"/>
                  </a:lnTo>
                  <a:lnTo>
                    <a:pt x="6095517" y="431800"/>
                  </a:lnTo>
                  <a:lnTo>
                    <a:pt x="6116447" y="419100"/>
                  </a:lnTo>
                  <a:lnTo>
                    <a:pt x="6137389" y="419100"/>
                  </a:lnTo>
                  <a:lnTo>
                    <a:pt x="6162319" y="406400"/>
                  </a:lnTo>
                  <a:lnTo>
                    <a:pt x="6170460" y="406400"/>
                  </a:lnTo>
                  <a:lnTo>
                    <a:pt x="6185751" y="419100"/>
                  </a:lnTo>
                  <a:lnTo>
                    <a:pt x="6200889" y="406400"/>
                  </a:lnTo>
                  <a:lnTo>
                    <a:pt x="6315634" y="406400"/>
                  </a:lnTo>
                  <a:lnTo>
                    <a:pt x="6327686" y="393700"/>
                  </a:lnTo>
                  <a:lnTo>
                    <a:pt x="6428841" y="393700"/>
                  </a:lnTo>
                  <a:lnTo>
                    <a:pt x="6436309" y="381000"/>
                  </a:lnTo>
                  <a:lnTo>
                    <a:pt x="6514401" y="381000"/>
                  </a:lnTo>
                  <a:lnTo>
                    <a:pt x="6518808" y="368300"/>
                  </a:lnTo>
                  <a:lnTo>
                    <a:pt x="6512230" y="368300"/>
                  </a:lnTo>
                  <a:lnTo>
                    <a:pt x="6508686" y="355600"/>
                  </a:lnTo>
                  <a:lnTo>
                    <a:pt x="6505410" y="355600"/>
                  </a:lnTo>
                  <a:lnTo>
                    <a:pt x="6494831" y="368300"/>
                  </a:lnTo>
                  <a:lnTo>
                    <a:pt x="6473685" y="368300"/>
                  </a:lnTo>
                  <a:lnTo>
                    <a:pt x="6463081" y="355600"/>
                  </a:lnTo>
                  <a:lnTo>
                    <a:pt x="6454648" y="355600"/>
                  </a:lnTo>
                  <a:lnTo>
                    <a:pt x="6447510" y="368300"/>
                  </a:lnTo>
                  <a:lnTo>
                    <a:pt x="6401105" y="368300"/>
                  </a:lnTo>
                  <a:lnTo>
                    <a:pt x="6393599" y="355600"/>
                  </a:lnTo>
                  <a:lnTo>
                    <a:pt x="6386055" y="355600"/>
                  </a:lnTo>
                  <a:lnTo>
                    <a:pt x="6378486" y="368300"/>
                  </a:lnTo>
                  <a:lnTo>
                    <a:pt x="6358839" y="368300"/>
                  </a:lnTo>
                  <a:lnTo>
                    <a:pt x="6349746" y="355600"/>
                  </a:lnTo>
                  <a:lnTo>
                    <a:pt x="6340678" y="355600"/>
                  </a:lnTo>
                  <a:lnTo>
                    <a:pt x="6331636" y="368300"/>
                  </a:lnTo>
                  <a:lnTo>
                    <a:pt x="6165316" y="368300"/>
                  </a:lnTo>
                  <a:lnTo>
                    <a:pt x="6153404" y="381000"/>
                  </a:lnTo>
                  <a:lnTo>
                    <a:pt x="6103836" y="381000"/>
                  </a:lnTo>
                  <a:lnTo>
                    <a:pt x="6101893" y="368300"/>
                  </a:lnTo>
                  <a:lnTo>
                    <a:pt x="6079934" y="368300"/>
                  </a:lnTo>
                  <a:lnTo>
                    <a:pt x="6079934" y="431800"/>
                  </a:lnTo>
                  <a:lnTo>
                    <a:pt x="6072009" y="444500"/>
                  </a:lnTo>
                  <a:lnTo>
                    <a:pt x="6069000" y="431800"/>
                  </a:lnTo>
                  <a:lnTo>
                    <a:pt x="6079934" y="431800"/>
                  </a:lnTo>
                  <a:lnTo>
                    <a:pt x="6079934" y="368300"/>
                  </a:lnTo>
                  <a:lnTo>
                    <a:pt x="6062472" y="368300"/>
                  </a:lnTo>
                  <a:lnTo>
                    <a:pt x="6009094" y="381000"/>
                  </a:lnTo>
                  <a:lnTo>
                    <a:pt x="5986665" y="381000"/>
                  </a:lnTo>
                  <a:lnTo>
                    <a:pt x="5985103" y="384276"/>
                  </a:lnTo>
                  <a:lnTo>
                    <a:pt x="5985103" y="927100"/>
                  </a:lnTo>
                  <a:lnTo>
                    <a:pt x="5974016" y="927100"/>
                  </a:lnTo>
                  <a:lnTo>
                    <a:pt x="5976912" y="914400"/>
                  </a:lnTo>
                  <a:lnTo>
                    <a:pt x="5982360" y="914400"/>
                  </a:lnTo>
                  <a:lnTo>
                    <a:pt x="5985103" y="927100"/>
                  </a:lnTo>
                  <a:lnTo>
                    <a:pt x="5985103" y="384276"/>
                  </a:lnTo>
                  <a:lnTo>
                    <a:pt x="5980608" y="393700"/>
                  </a:lnTo>
                  <a:lnTo>
                    <a:pt x="5969622" y="393700"/>
                  </a:lnTo>
                  <a:lnTo>
                    <a:pt x="5966930" y="381000"/>
                  </a:lnTo>
                  <a:lnTo>
                    <a:pt x="5967844" y="381000"/>
                  </a:lnTo>
                  <a:lnTo>
                    <a:pt x="5975159" y="368300"/>
                  </a:lnTo>
                  <a:lnTo>
                    <a:pt x="5990437" y="368300"/>
                  </a:lnTo>
                  <a:lnTo>
                    <a:pt x="6058801" y="342900"/>
                  </a:lnTo>
                  <a:lnTo>
                    <a:pt x="6093053" y="342900"/>
                  </a:lnTo>
                  <a:lnTo>
                    <a:pt x="6127432" y="330200"/>
                  </a:lnTo>
                  <a:lnTo>
                    <a:pt x="6189103" y="330200"/>
                  </a:lnTo>
                  <a:lnTo>
                    <a:pt x="6185738" y="317500"/>
                  </a:lnTo>
                  <a:lnTo>
                    <a:pt x="6158179" y="317500"/>
                  </a:lnTo>
                  <a:lnTo>
                    <a:pt x="6153594" y="304800"/>
                  </a:lnTo>
                  <a:lnTo>
                    <a:pt x="6147333" y="304800"/>
                  </a:lnTo>
                  <a:lnTo>
                    <a:pt x="6139383" y="292100"/>
                  </a:lnTo>
                  <a:lnTo>
                    <a:pt x="6129718" y="292100"/>
                  </a:lnTo>
                  <a:lnTo>
                    <a:pt x="6127750" y="304800"/>
                  </a:lnTo>
                  <a:lnTo>
                    <a:pt x="6097321" y="304800"/>
                  </a:lnTo>
                  <a:lnTo>
                    <a:pt x="6100940" y="292100"/>
                  </a:lnTo>
                  <a:lnTo>
                    <a:pt x="6104725" y="279400"/>
                  </a:lnTo>
                  <a:lnTo>
                    <a:pt x="6125464" y="279400"/>
                  </a:lnTo>
                  <a:lnTo>
                    <a:pt x="6137592" y="266700"/>
                  </a:lnTo>
                  <a:lnTo>
                    <a:pt x="6118974" y="266700"/>
                  </a:lnTo>
                  <a:lnTo>
                    <a:pt x="6105677" y="254000"/>
                  </a:lnTo>
                  <a:lnTo>
                    <a:pt x="6061405" y="254000"/>
                  </a:lnTo>
                  <a:lnTo>
                    <a:pt x="6043434" y="241300"/>
                  </a:lnTo>
                  <a:lnTo>
                    <a:pt x="6025375" y="241300"/>
                  </a:lnTo>
                  <a:lnTo>
                    <a:pt x="6007163" y="254000"/>
                  </a:lnTo>
                  <a:lnTo>
                    <a:pt x="5989129" y="254000"/>
                  </a:lnTo>
                  <a:lnTo>
                    <a:pt x="5991136" y="241300"/>
                  </a:lnTo>
                  <a:lnTo>
                    <a:pt x="6019584" y="241300"/>
                  </a:lnTo>
                  <a:lnTo>
                    <a:pt x="6025934" y="228600"/>
                  </a:lnTo>
                  <a:lnTo>
                    <a:pt x="6077445" y="228600"/>
                  </a:lnTo>
                  <a:lnTo>
                    <a:pt x="6084113" y="215900"/>
                  </a:lnTo>
                  <a:lnTo>
                    <a:pt x="6093790" y="215900"/>
                  </a:lnTo>
                  <a:lnTo>
                    <a:pt x="6103442" y="203200"/>
                  </a:lnTo>
                  <a:lnTo>
                    <a:pt x="6112802" y="190500"/>
                  </a:lnTo>
                  <a:lnTo>
                    <a:pt x="6124651" y="190500"/>
                  </a:lnTo>
                  <a:lnTo>
                    <a:pt x="6124143" y="177800"/>
                  </a:lnTo>
                  <a:lnTo>
                    <a:pt x="6110059" y="177800"/>
                  </a:lnTo>
                  <a:lnTo>
                    <a:pt x="6102693" y="165100"/>
                  </a:lnTo>
                  <a:lnTo>
                    <a:pt x="6091326" y="165100"/>
                  </a:lnTo>
                  <a:lnTo>
                    <a:pt x="6082512" y="177800"/>
                  </a:lnTo>
                  <a:lnTo>
                    <a:pt x="6063361" y="177800"/>
                  </a:lnTo>
                  <a:lnTo>
                    <a:pt x="6053925" y="190500"/>
                  </a:lnTo>
                  <a:lnTo>
                    <a:pt x="6025693" y="190500"/>
                  </a:lnTo>
                  <a:lnTo>
                    <a:pt x="6021019" y="177800"/>
                  </a:lnTo>
                  <a:lnTo>
                    <a:pt x="6016218" y="177800"/>
                  </a:lnTo>
                  <a:lnTo>
                    <a:pt x="6003150" y="190500"/>
                  </a:lnTo>
                  <a:lnTo>
                    <a:pt x="5981547" y="190500"/>
                  </a:lnTo>
                  <a:lnTo>
                    <a:pt x="5969825" y="203200"/>
                  </a:lnTo>
                  <a:lnTo>
                    <a:pt x="5938837" y="203200"/>
                  </a:lnTo>
                  <a:lnTo>
                    <a:pt x="5936246" y="190500"/>
                  </a:lnTo>
                  <a:lnTo>
                    <a:pt x="5900813" y="190500"/>
                  </a:lnTo>
                  <a:lnTo>
                    <a:pt x="5894209" y="177800"/>
                  </a:lnTo>
                  <a:lnTo>
                    <a:pt x="5897511" y="177800"/>
                  </a:lnTo>
                  <a:lnTo>
                    <a:pt x="5906681" y="165100"/>
                  </a:lnTo>
                  <a:lnTo>
                    <a:pt x="5926213" y="165100"/>
                  </a:lnTo>
                  <a:lnTo>
                    <a:pt x="5927268" y="152400"/>
                  </a:lnTo>
                  <a:lnTo>
                    <a:pt x="5877725" y="152400"/>
                  </a:lnTo>
                  <a:lnTo>
                    <a:pt x="5864149" y="165100"/>
                  </a:lnTo>
                  <a:lnTo>
                    <a:pt x="5858040" y="165100"/>
                  </a:lnTo>
                  <a:lnTo>
                    <a:pt x="5852312" y="152400"/>
                  </a:lnTo>
                  <a:lnTo>
                    <a:pt x="5861050" y="152400"/>
                  </a:lnTo>
                  <a:lnTo>
                    <a:pt x="5866054" y="139700"/>
                  </a:lnTo>
                  <a:lnTo>
                    <a:pt x="5869483" y="139700"/>
                  </a:lnTo>
                  <a:lnTo>
                    <a:pt x="5871375" y="127000"/>
                  </a:lnTo>
                  <a:lnTo>
                    <a:pt x="5889879" y="127000"/>
                  </a:lnTo>
                  <a:lnTo>
                    <a:pt x="5898540" y="114300"/>
                  </a:lnTo>
                  <a:lnTo>
                    <a:pt x="5915914" y="114300"/>
                  </a:lnTo>
                  <a:lnTo>
                    <a:pt x="5926226" y="101600"/>
                  </a:lnTo>
                  <a:lnTo>
                    <a:pt x="5948502" y="101600"/>
                  </a:lnTo>
                  <a:lnTo>
                    <a:pt x="5959729" y="88900"/>
                  </a:lnTo>
                  <a:lnTo>
                    <a:pt x="5960694" y="88900"/>
                  </a:lnTo>
                  <a:lnTo>
                    <a:pt x="5951093" y="76200"/>
                  </a:lnTo>
                  <a:lnTo>
                    <a:pt x="5943117" y="88900"/>
                  </a:lnTo>
                  <a:lnTo>
                    <a:pt x="5930582" y="88900"/>
                  </a:lnTo>
                  <a:lnTo>
                    <a:pt x="5927306" y="76200"/>
                  </a:lnTo>
                  <a:lnTo>
                    <a:pt x="5943219" y="76200"/>
                  </a:lnTo>
                  <a:lnTo>
                    <a:pt x="5945619" y="63500"/>
                  </a:lnTo>
                  <a:lnTo>
                    <a:pt x="5918327" y="63500"/>
                  </a:lnTo>
                  <a:lnTo>
                    <a:pt x="5873420" y="76200"/>
                  </a:lnTo>
                  <a:lnTo>
                    <a:pt x="5755373" y="76200"/>
                  </a:lnTo>
                  <a:lnTo>
                    <a:pt x="5755373" y="1079500"/>
                  </a:lnTo>
                  <a:lnTo>
                    <a:pt x="5752249" y="1092200"/>
                  </a:lnTo>
                  <a:lnTo>
                    <a:pt x="5740082" y="1079500"/>
                  </a:lnTo>
                  <a:lnTo>
                    <a:pt x="5719521" y="1079500"/>
                  </a:lnTo>
                  <a:lnTo>
                    <a:pt x="5722277" y="1066800"/>
                  </a:lnTo>
                  <a:lnTo>
                    <a:pt x="5747944" y="1066800"/>
                  </a:lnTo>
                  <a:lnTo>
                    <a:pt x="5754167" y="1079500"/>
                  </a:lnTo>
                  <a:lnTo>
                    <a:pt x="5755373" y="1079500"/>
                  </a:lnTo>
                  <a:lnTo>
                    <a:pt x="5755373" y="76200"/>
                  </a:lnTo>
                  <a:lnTo>
                    <a:pt x="5714974" y="76200"/>
                  </a:lnTo>
                  <a:lnTo>
                    <a:pt x="5711342" y="63500"/>
                  </a:lnTo>
                  <a:lnTo>
                    <a:pt x="5744248" y="63500"/>
                  </a:lnTo>
                  <a:lnTo>
                    <a:pt x="5753011" y="50800"/>
                  </a:lnTo>
                  <a:lnTo>
                    <a:pt x="5775833" y="50800"/>
                  </a:lnTo>
                  <a:lnTo>
                    <a:pt x="5775579" y="38100"/>
                  </a:lnTo>
                  <a:lnTo>
                    <a:pt x="5751258" y="38100"/>
                  </a:lnTo>
                  <a:lnTo>
                    <a:pt x="5742241" y="50800"/>
                  </a:lnTo>
                  <a:lnTo>
                    <a:pt x="5633898" y="50800"/>
                  </a:lnTo>
                  <a:lnTo>
                    <a:pt x="5608485" y="63500"/>
                  </a:lnTo>
                  <a:lnTo>
                    <a:pt x="5583174" y="63500"/>
                  </a:lnTo>
                  <a:lnTo>
                    <a:pt x="5568277" y="76200"/>
                  </a:lnTo>
                  <a:lnTo>
                    <a:pt x="5426608" y="76200"/>
                  </a:lnTo>
                  <a:lnTo>
                    <a:pt x="5420411" y="88900"/>
                  </a:lnTo>
                  <a:lnTo>
                    <a:pt x="5364353" y="88900"/>
                  </a:lnTo>
                  <a:lnTo>
                    <a:pt x="5371566" y="76200"/>
                  </a:lnTo>
                  <a:lnTo>
                    <a:pt x="5398262" y="76200"/>
                  </a:lnTo>
                  <a:lnTo>
                    <a:pt x="5417540" y="63500"/>
                  </a:lnTo>
                  <a:lnTo>
                    <a:pt x="5473204" y="63500"/>
                  </a:lnTo>
                  <a:lnTo>
                    <a:pt x="5483212" y="50800"/>
                  </a:lnTo>
                  <a:lnTo>
                    <a:pt x="5540540" y="50800"/>
                  </a:lnTo>
                  <a:lnTo>
                    <a:pt x="5544388" y="38100"/>
                  </a:lnTo>
                  <a:lnTo>
                    <a:pt x="5553913" y="50800"/>
                  </a:lnTo>
                  <a:lnTo>
                    <a:pt x="5556605" y="38100"/>
                  </a:lnTo>
                  <a:lnTo>
                    <a:pt x="5556466" y="38100"/>
                  </a:lnTo>
                  <a:lnTo>
                    <a:pt x="5548477" y="25400"/>
                  </a:lnTo>
                  <a:lnTo>
                    <a:pt x="5510415" y="38100"/>
                  </a:lnTo>
                  <a:lnTo>
                    <a:pt x="5469991" y="38100"/>
                  </a:lnTo>
                  <a:lnTo>
                    <a:pt x="5462448" y="50800"/>
                  </a:lnTo>
                  <a:lnTo>
                    <a:pt x="5302694" y="50800"/>
                  </a:lnTo>
                  <a:lnTo>
                    <a:pt x="5294960" y="63500"/>
                  </a:lnTo>
                  <a:lnTo>
                    <a:pt x="5266601" y="63500"/>
                  </a:lnTo>
                  <a:lnTo>
                    <a:pt x="5257584" y="50800"/>
                  </a:lnTo>
                  <a:lnTo>
                    <a:pt x="5300484" y="50800"/>
                  </a:lnTo>
                  <a:lnTo>
                    <a:pt x="5312549" y="38100"/>
                  </a:lnTo>
                  <a:lnTo>
                    <a:pt x="5388800" y="38100"/>
                  </a:lnTo>
                  <a:lnTo>
                    <a:pt x="5399125" y="25400"/>
                  </a:lnTo>
                  <a:lnTo>
                    <a:pt x="5446738" y="25400"/>
                  </a:lnTo>
                  <a:lnTo>
                    <a:pt x="5448986" y="12700"/>
                  </a:lnTo>
                  <a:lnTo>
                    <a:pt x="5453100" y="12700"/>
                  </a:lnTo>
                  <a:lnTo>
                    <a:pt x="5444388" y="0"/>
                  </a:lnTo>
                  <a:lnTo>
                    <a:pt x="5434736" y="0"/>
                  </a:lnTo>
                  <a:lnTo>
                    <a:pt x="5384254" y="12700"/>
                  </a:lnTo>
                  <a:lnTo>
                    <a:pt x="5311940" y="12700"/>
                  </a:lnTo>
                  <a:lnTo>
                    <a:pt x="5302948" y="25400"/>
                  </a:lnTo>
                  <a:lnTo>
                    <a:pt x="5287784" y="25400"/>
                  </a:lnTo>
                  <a:lnTo>
                    <a:pt x="5282374" y="12700"/>
                  </a:lnTo>
                  <a:lnTo>
                    <a:pt x="5265204" y="12700"/>
                  </a:lnTo>
                  <a:lnTo>
                    <a:pt x="5250485" y="25400"/>
                  </a:lnTo>
                  <a:lnTo>
                    <a:pt x="5218531" y="25400"/>
                  </a:lnTo>
                  <a:lnTo>
                    <a:pt x="5218531" y="50800"/>
                  </a:lnTo>
                  <a:lnTo>
                    <a:pt x="5218125" y="63500"/>
                  </a:lnTo>
                  <a:lnTo>
                    <a:pt x="5191531" y="63500"/>
                  </a:lnTo>
                  <a:lnTo>
                    <a:pt x="5190934" y="59690"/>
                  </a:lnTo>
                  <a:lnTo>
                    <a:pt x="5196103" y="50800"/>
                  </a:lnTo>
                  <a:lnTo>
                    <a:pt x="5218531" y="50800"/>
                  </a:lnTo>
                  <a:lnTo>
                    <a:pt x="5218531" y="25400"/>
                  </a:lnTo>
                  <a:lnTo>
                    <a:pt x="5197665" y="25400"/>
                  </a:lnTo>
                  <a:lnTo>
                    <a:pt x="5187937" y="30657"/>
                  </a:lnTo>
                  <a:lnTo>
                    <a:pt x="5187937" y="55803"/>
                  </a:lnTo>
                  <a:lnTo>
                    <a:pt x="5185486" y="63500"/>
                  </a:lnTo>
                  <a:lnTo>
                    <a:pt x="5171491" y="63500"/>
                  </a:lnTo>
                  <a:lnTo>
                    <a:pt x="5174081" y="50800"/>
                  </a:lnTo>
                  <a:lnTo>
                    <a:pt x="5187442" y="50800"/>
                  </a:lnTo>
                  <a:lnTo>
                    <a:pt x="5187937" y="55803"/>
                  </a:lnTo>
                  <a:lnTo>
                    <a:pt x="5187937" y="30657"/>
                  </a:lnTo>
                  <a:lnTo>
                    <a:pt x="5174158" y="38100"/>
                  </a:lnTo>
                  <a:lnTo>
                    <a:pt x="5098034" y="38100"/>
                  </a:lnTo>
                  <a:lnTo>
                    <a:pt x="5081765" y="50800"/>
                  </a:lnTo>
                  <a:lnTo>
                    <a:pt x="5073561" y="50800"/>
                  </a:lnTo>
                  <a:lnTo>
                    <a:pt x="5073561" y="1854200"/>
                  </a:lnTo>
                  <a:lnTo>
                    <a:pt x="5067871" y="1866900"/>
                  </a:lnTo>
                  <a:lnTo>
                    <a:pt x="5055070" y="1866900"/>
                  </a:lnTo>
                  <a:lnTo>
                    <a:pt x="5053139" y="1854200"/>
                  </a:lnTo>
                  <a:lnTo>
                    <a:pt x="5073561" y="1854200"/>
                  </a:lnTo>
                  <a:lnTo>
                    <a:pt x="5073561" y="50800"/>
                  </a:lnTo>
                  <a:lnTo>
                    <a:pt x="5042052" y="50800"/>
                  </a:lnTo>
                  <a:lnTo>
                    <a:pt x="5035969" y="63500"/>
                  </a:lnTo>
                  <a:lnTo>
                    <a:pt x="5058816" y="63500"/>
                  </a:lnTo>
                  <a:lnTo>
                    <a:pt x="5056797" y="76200"/>
                  </a:lnTo>
                  <a:lnTo>
                    <a:pt x="5036375" y="76200"/>
                  </a:lnTo>
                  <a:lnTo>
                    <a:pt x="5036375" y="127000"/>
                  </a:lnTo>
                  <a:lnTo>
                    <a:pt x="5033340" y="127000"/>
                  </a:lnTo>
                  <a:lnTo>
                    <a:pt x="5033188" y="114300"/>
                  </a:lnTo>
                  <a:lnTo>
                    <a:pt x="5036375" y="127000"/>
                  </a:lnTo>
                  <a:lnTo>
                    <a:pt x="5036375" y="76200"/>
                  </a:lnTo>
                  <a:lnTo>
                    <a:pt x="5033899" y="76200"/>
                  </a:lnTo>
                  <a:lnTo>
                    <a:pt x="5028793" y="63500"/>
                  </a:lnTo>
                  <a:lnTo>
                    <a:pt x="5018341" y="76200"/>
                  </a:lnTo>
                  <a:lnTo>
                    <a:pt x="4998885" y="76200"/>
                  </a:lnTo>
                  <a:lnTo>
                    <a:pt x="4990033" y="88900"/>
                  </a:lnTo>
                  <a:lnTo>
                    <a:pt x="4969586" y="88900"/>
                  </a:lnTo>
                  <a:lnTo>
                    <a:pt x="4969586" y="127000"/>
                  </a:lnTo>
                  <a:lnTo>
                    <a:pt x="4963566" y="127000"/>
                  </a:lnTo>
                  <a:lnTo>
                    <a:pt x="4960378" y="139700"/>
                  </a:lnTo>
                  <a:lnTo>
                    <a:pt x="4923383" y="139700"/>
                  </a:lnTo>
                  <a:lnTo>
                    <a:pt x="4918126" y="152400"/>
                  </a:lnTo>
                  <a:lnTo>
                    <a:pt x="4845824" y="152400"/>
                  </a:lnTo>
                  <a:lnTo>
                    <a:pt x="4838649" y="139700"/>
                  </a:lnTo>
                  <a:lnTo>
                    <a:pt x="4842091" y="139700"/>
                  </a:lnTo>
                  <a:lnTo>
                    <a:pt x="4850536" y="127000"/>
                  </a:lnTo>
                  <a:lnTo>
                    <a:pt x="4889157" y="127000"/>
                  </a:lnTo>
                  <a:lnTo>
                    <a:pt x="4909845" y="114300"/>
                  </a:lnTo>
                  <a:lnTo>
                    <a:pt x="4966157" y="114300"/>
                  </a:lnTo>
                  <a:lnTo>
                    <a:pt x="4969586" y="127000"/>
                  </a:lnTo>
                  <a:lnTo>
                    <a:pt x="4969586" y="88900"/>
                  </a:lnTo>
                  <a:lnTo>
                    <a:pt x="4899672" y="88900"/>
                  </a:lnTo>
                  <a:lnTo>
                    <a:pt x="4891671" y="101600"/>
                  </a:lnTo>
                  <a:lnTo>
                    <a:pt x="4879327" y="88900"/>
                  </a:lnTo>
                  <a:lnTo>
                    <a:pt x="4876025" y="88900"/>
                  </a:lnTo>
                  <a:lnTo>
                    <a:pt x="4872393" y="101600"/>
                  </a:lnTo>
                  <a:lnTo>
                    <a:pt x="4859109" y="101600"/>
                  </a:lnTo>
                  <a:lnTo>
                    <a:pt x="4845139" y="114300"/>
                  </a:lnTo>
                  <a:lnTo>
                    <a:pt x="4783315" y="114300"/>
                  </a:lnTo>
                  <a:lnTo>
                    <a:pt x="4773930" y="127000"/>
                  </a:lnTo>
                  <a:lnTo>
                    <a:pt x="4758144" y="127000"/>
                  </a:lnTo>
                  <a:lnTo>
                    <a:pt x="4763363" y="139700"/>
                  </a:lnTo>
                  <a:lnTo>
                    <a:pt x="4782439" y="139700"/>
                  </a:lnTo>
                  <a:lnTo>
                    <a:pt x="4772139" y="152400"/>
                  </a:lnTo>
                  <a:lnTo>
                    <a:pt x="4737176" y="152400"/>
                  </a:lnTo>
                  <a:lnTo>
                    <a:pt x="4730623" y="165100"/>
                  </a:lnTo>
                  <a:lnTo>
                    <a:pt x="4697615" y="165100"/>
                  </a:lnTo>
                  <a:lnTo>
                    <a:pt x="4681728" y="152400"/>
                  </a:lnTo>
                  <a:lnTo>
                    <a:pt x="4665561" y="152400"/>
                  </a:lnTo>
                  <a:lnTo>
                    <a:pt x="4649114" y="165100"/>
                  </a:lnTo>
                  <a:lnTo>
                    <a:pt x="4608220" y="165100"/>
                  </a:lnTo>
                  <a:lnTo>
                    <a:pt x="4601883" y="177800"/>
                  </a:lnTo>
                  <a:lnTo>
                    <a:pt x="4596142" y="165100"/>
                  </a:lnTo>
                  <a:lnTo>
                    <a:pt x="4564786" y="165100"/>
                  </a:lnTo>
                  <a:lnTo>
                    <a:pt x="4546854" y="177800"/>
                  </a:lnTo>
                  <a:lnTo>
                    <a:pt x="4524540" y="177800"/>
                  </a:lnTo>
                  <a:lnTo>
                    <a:pt x="4516564" y="165100"/>
                  </a:lnTo>
                  <a:lnTo>
                    <a:pt x="4508614" y="165100"/>
                  </a:lnTo>
                  <a:lnTo>
                    <a:pt x="4500689" y="177800"/>
                  </a:lnTo>
                  <a:lnTo>
                    <a:pt x="4462805" y="177800"/>
                  </a:lnTo>
                  <a:lnTo>
                    <a:pt x="4458132" y="190500"/>
                  </a:lnTo>
                  <a:lnTo>
                    <a:pt x="4475645" y="190500"/>
                  </a:lnTo>
                  <a:lnTo>
                    <a:pt x="4476775" y="203200"/>
                  </a:lnTo>
                  <a:lnTo>
                    <a:pt x="4471314" y="203200"/>
                  </a:lnTo>
                  <a:lnTo>
                    <a:pt x="4464164" y="215900"/>
                  </a:lnTo>
                  <a:lnTo>
                    <a:pt x="4461434" y="203200"/>
                  </a:lnTo>
                  <a:lnTo>
                    <a:pt x="4458563" y="203200"/>
                  </a:lnTo>
                  <a:lnTo>
                    <a:pt x="4457433" y="190500"/>
                  </a:lnTo>
                  <a:lnTo>
                    <a:pt x="4426001" y="190500"/>
                  </a:lnTo>
                  <a:lnTo>
                    <a:pt x="4415955" y="177800"/>
                  </a:lnTo>
                  <a:lnTo>
                    <a:pt x="4371886" y="177800"/>
                  </a:lnTo>
                  <a:lnTo>
                    <a:pt x="4378972" y="165100"/>
                  </a:lnTo>
                  <a:lnTo>
                    <a:pt x="4386504" y="165100"/>
                  </a:lnTo>
                  <a:lnTo>
                    <a:pt x="4394987" y="152400"/>
                  </a:lnTo>
                  <a:lnTo>
                    <a:pt x="4359135" y="152400"/>
                  </a:lnTo>
                  <a:lnTo>
                    <a:pt x="4359135" y="177800"/>
                  </a:lnTo>
                  <a:lnTo>
                    <a:pt x="4339171" y="177800"/>
                  </a:lnTo>
                  <a:lnTo>
                    <a:pt x="4346245" y="165100"/>
                  </a:lnTo>
                  <a:lnTo>
                    <a:pt x="4352950" y="165100"/>
                  </a:lnTo>
                  <a:lnTo>
                    <a:pt x="4359135" y="177800"/>
                  </a:lnTo>
                  <a:lnTo>
                    <a:pt x="4359135" y="152400"/>
                  </a:lnTo>
                  <a:lnTo>
                    <a:pt x="4242854" y="152400"/>
                  </a:lnTo>
                  <a:lnTo>
                    <a:pt x="4220324" y="165100"/>
                  </a:lnTo>
                  <a:lnTo>
                    <a:pt x="4131843" y="165100"/>
                  </a:lnTo>
                  <a:lnTo>
                    <a:pt x="4120680" y="177800"/>
                  </a:lnTo>
                  <a:lnTo>
                    <a:pt x="4111548" y="177800"/>
                  </a:lnTo>
                  <a:lnTo>
                    <a:pt x="4104348" y="190500"/>
                  </a:lnTo>
                  <a:lnTo>
                    <a:pt x="4099445" y="190500"/>
                  </a:lnTo>
                  <a:lnTo>
                    <a:pt x="4093680" y="203200"/>
                  </a:lnTo>
                  <a:lnTo>
                    <a:pt x="4054005" y="203200"/>
                  </a:lnTo>
                  <a:lnTo>
                    <a:pt x="4061599" y="190500"/>
                  </a:lnTo>
                  <a:lnTo>
                    <a:pt x="4025582" y="190500"/>
                  </a:lnTo>
                  <a:lnTo>
                    <a:pt x="4019118" y="203200"/>
                  </a:lnTo>
                  <a:lnTo>
                    <a:pt x="3979189" y="203200"/>
                  </a:lnTo>
                  <a:lnTo>
                    <a:pt x="3972699" y="190500"/>
                  </a:lnTo>
                  <a:lnTo>
                    <a:pt x="3918826" y="190500"/>
                  </a:lnTo>
                  <a:lnTo>
                    <a:pt x="3908856" y="203200"/>
                  </a:lnTo>
                  <a:lnTo>
                    <a:pt x="3857142" y="203200"/>
                  </a:lnTo>
                  <a:lnTo>
                    <a:pt x="3851135" y="215900"/>
                  </a:lnTo>
                  <a:lnTo>
                    <a:pt x="3804678" y="215900"/>
                  </a:lnTo>
                  <a:lnTo>
                    <a:pt x="3798443" y="228600"/>
                  </a:lnTo>
                  <a:lnTo>
                    <a:pt x="3786301" y="228600"/>
                  </a:lnTo>
                  <a:lnTo>
                    <a:pt x="3780218" y="241300"/>
                  </a:lnTo>
                  <a:lnTo>
                    <a:pt x="3759581" y="241300"/>
                  </a:lnTo>
                  <a:lnTo>
                    <a:pt x="3749243" y="254000"/>
                  </a:lnTo>
                  <a:lnTo>
                    <a:pt x="3668928" y="254000"/>
                  </a:lnTo>
                  <a:lnTo>
                    <a:pt x="3660000" y="266700"/>
                  </a:lnTo>
                  <a:lnTo>
                    <a:pt x="3618319" y="266700"/>
                  </a:lnTo>
                  <a:lnTo>
                    <a:pt x="3606736" y="254000"/>
                  </a:lnTo>
                  <a:lnTo>
                    <a:pt x="3574224" y="254000"/>
                  </a:lnTo>
                  <a:lnTo>
                    <a:pt x="3579076" y="266700"/>
                  </a:lnTo>
                  <a:lnTo>
                    <a:pt x="3578771" y="279400"/>
                  </a:lnTo>
                  <a:lnTo>
                    <a:pt x="3549345" y="279400"/>
                  </a:lnTo>
                  <a:lnTo>
                    <a:pt x="3549345" y="2209800"/>
                  </a:lnTo>
                  <a:lnTo>
                    <a:pt x="3545725" y="2222500"/>
                  </a:lnTo>
                  <a:lnTo>
                    <a:pt x="3541801" y="2209800"/>
                  </a:lnTo>
                  <a:lnTo>
                    <a:pt x="3549345" y="2209800"/>
                  </a:lnTo>
                  <a:lnTo>
                    <a:pt x="3549345" y="279400"/>
                  </a:lnTo>
                  <a:lnTo>
                    <a:pt x="3541877" y="279400"/>
                  </a:lnTo>
                  <a:lnTo>
                    <a:pt x="3525456" y="292100"/>
                  </a:lnTo>
                  <a:lnTo>
                    <a:pt x="3515055" y="292100"/>
                  </a:lnTo>
                  <a:lnTo>
                    <a:pt x="3515055" y="2222500"/>
                  </a:lnTo>
                  <a:lnTo>
                    <a:pt x="3500513" y="2222500"/>
                  </a:lnTo>
                  <a:lnTo>
                    <a:pt x="3490734" y="2235200"/>
                  </a:lnTo>
                  <a:lnTo>
                    <a:pt x="3471862" y="2235200"/>
                  </a:lnTo>
                  <a:lnTo>
                    <a:pt x="3470313" y="2247900"/>
                  </a:lnTo>
                  <a:lnTo>
                    <a:pt x="3467925" y="2235200"/>
                  </a:lnTo>
                  <a:lnTo>
                    <a:pt x="3461702" y="2235200"/>
                  </a:lnTo>
                  <a:lnTo>
                    <a:pt x="3457956" y="2247900"/>
                  </a:lnTo>
                  <a:lnTo>
                    <a:pt x="3435032" y="2247900"/>
                  </a:lnTo>
                  <a:lnTo>
                    <a:pt x="3417278" y="2260600"/>
                  </a:lnTo>
                  <a:lnTo>
                    <a:pt x="3413391" y="2260600"/>
                  </a:lnTo>
                  <a:lnTo>
                    <a:pt x="3410534" y="2235200"/>
                  </a:lnTo>
                  <a:lnTo>
                    <a:pt x="3406622" y="2235200"/>
                  </a:lnTo>
                  <a:lnTo>
                    <a:pt x="3401593" y="2222500"/>
                  </a:lnTo>
                  <a:lnTo>
                    <a:pt x="3402203" y="2222500"/>
                  </a:lnTo>
                  <a:lnTo>
                    <a:pt x="3411537" y="2209800"/>
                  </a:lnTo>
                  <a:lnTo>
                    <a:pt x="3417900" y="2209800"/>
                  </a:lnTo>
                  <a:lnTo>
                    <a:pt x="3424758" y="2197100"/>
                  </a:lnTo>
                  <a:lnTo>
                    <a:pt x="3440455" y="2197100"/>
                  </a:lnTo>
                  <a:lnTo>
                    <a:pt x="3449193" y="2184400"/>
                  </a:lnTo>
                  <a:lnTo>
                    <a:pt x="3485540" y="2184400"/>
                  </a:lnTo>
                  <a:lnTo>
                    <a:pt x="3486518" y="2197100"/>
                  </a:lnTo>
                  <a:lnTo>
                    <a:pt x="3487636" y="2197100"/>
                  </a:lnTo>
                  <a:lnTo>
                    <a:pt x="3489528" y="2209800"/>
                  </a:lnTo>
                  <a:lnTo>
                    <a:pt x="3508425" y="2209800"/>
                  </a:lnTo>
                  <a:lnTo>
                    <a:pt x="3515055" y="2222500"/>
                  </a:lnTo>
                  <a:lnTo>
                    <a:pt x="3515055" y="292100"/>
                  </a:lnTo>
                  <a:lnTo>
                    <a:pt x="3488385" y="292100"/>
                  </a:lnTo>
                  <a:lnTo>
                    <a:pt x="3478593" y="304800"/>
                  </a:lnTo>
                  <a:lnTo>
                    <a:pt x="3461181" y="304800"/>
                  </a:lnTo>
                  <a:lnTo>
                    <a:pt x="3452622" y="317500"/>
                  </a:lnTo>
                  <a:lnTo>
                    <a:pt x="3369297" y="317500"/>
                  </a:lnTo>
                  <a:lnTo>
                    <a:pt x="3357410" y="330200"/>
                  </a:lnTo>
                  <a:lnTo>
                    <a:pt x="3303638" y="330200"/>
                  </a:lnTo>
                  <a:lnTo>
                    <a:pt x="3294646" y="342900"/>
                  </a:lnTo>
                  <a:lnTo>
                    <a:pt x="3234017" y="342900"/>
                  </a:lnTo>
                  <a:lnTo>
                    <a:pt x="3228530" y="355600"/>
                  </a:lnTo>
                  <a:lnTo>
                    <a:pt x="3199765" y="355600"/>
                  </a:lnTo>
                  <a:lnTo>
                    <a:pt x="3196488" y="342900"/>
                  </a:lnTo>
                  <a:lnTo>
                    <a:pt x="3173933" y="342900"/>
                  </a:lnTo>
                  <a:lnTo>
                    <a:pt x="3162096" y="355600"/>
                  </a:lnTo>
                  <a:lnTo>
                    <a:pt x="3152635" y="355600"/>
                  </a:lnTo>
                  <a:lnTo>
                    <a:pt x="3152381" y="356044"/>
                  </a:lnTo>
                  <a:lnTo>
                    <a:pt x="3152381" y="2260600"/>
                  </a:lnTo>
                  <a:lnTo>
                    <a:pt x="3143059" y="2260600"/>
                  </a:lnTo>
                  <a:lnTo>
                    <a:pt x="3145117" y="2247900"/>
                  </a:lnTo>
                  <a:lnTo>
                    <a:pt x="3151111" y="2247900"/>
                  </a:lnTo>
                  <a:lnTo>
                    <a:pt x="3152381" y="2260600"/>
                  </a:lnTo>
                  <a:lnTo>
                    <a:pt x="3152381" y="356044"/>
                  </a:lnTo>
                  <a:lnTo>
                    <a:pt x="3145282" y="368300"/>
                  </a:lnTo>
                  <a:lnTo>
                    <a:pt x="3120364" y="368300"/>
                  </a:lnTo>
                  <a:lnTo>
                    <a:pt x="3117532" y="372389"/>
                  </a:lnTo>
                  <a:lnTo>
                    <a:pt x="3117532" y="2260600"/>
                  </a:lnTo>
                  <a:lnTo>
                    <a:pt x="3115957" y="2273300"/>
                  </a:lnTo>
                  <a:lnTo>
                    <a:pt x="3093275" y="2273300"/>
                  </a:lnTo>
                  <a:lnTo>
                    <a:pt x="3089973" y="2260600"/>
                  </a:lnTo>
                  <a:lnTo>
                    <a:pt x="3117532" y="2260600"/>
                  </a:lnTo>
                  <a:lnTo>
                    <a:pt x="3117532" y="372389"/>
                  </a:lnTo>
                  <a:lnTo>
                    <a:pt x="3111550" y="381000"/>
                  </a:lnTo>
                  <a:lnTo>
                    <a:pt x="3085046" y="381000"/>
                  </a:lnTo>
                  <a:lnTo>
                    <a:pt x="3061182" y="393700"/>
                  </a:lnTo>
                  <a:lnTo>
                    <a:pt x="3013418" y="393700"/>
                  </a:lnTo>
                  <a:lnTo>
                    <a:pt x="2980575" y="406400"/>
                  </a:lnTo>
                  <a:lnTo>
                    <a:pt x="2962668" y="406400"/>
                  </a:lnTo>
                  <a:lnTo>
                    <a:pt x="2945625" y="419100"/>
                  </a:lnTo>
                  <a:lnTo>
                    <a:pt x="2938488" y="419100"/>
                  </a:lnTo>
                  <a:lnTo>
                    <a:pt x="2928150" y="431800"/>
                  </a:lnTo>
                  <a:lnTo>
                    <a:pt x="2925076" y="431800"/>
                  </a:lnTo>
                  <a:lnTo>
                    <a:pt x="2921127" y="419100"/>
                  </a:lnTo>
                  <a:lnTo>
                    <a:pt x="2863075" y="419100"/>
                  </a:lnTo>
                  <a:lnTo>
                    <a:pt x="2854947" y="406400"/>
                  </a:lnTo>
                  <a:lnTo>
                    <a:pt x="2847086" y="419100"/>
                  </a:lnTo>
                  <a:lnTo>
                    <a:pt x="2829166" y="419100"/>
                  </a:lnTo>
                  <a:lnTo>
                    <a:pt x="2813824" y="431800"/>
                  </a:lnTo>
                  <a:lnTo>
                    <a:pt x="2729166" y="431800"/>
                  </a:lnTo>
                  <a:lnTo>
                    <a:pt x="2723299" y="444500"/>
                  </a:lnTo>
                  <a:lnTo>
                    <a:pt x="2652839" y="444500"/>
                  </a:lnTo>
                  <a:lnTo>
                    <a:pt x="2647886" y="457200"/>
                  </a:lnTo>
                  <a:lnTo>
                    <a:pt x="2604312" y="457200"/>
                  </a:lnTo>
                  <a:lnTo>
                    <a:pt x="2541943" y="482600"/>
                  </a:lnTo>
                  <a:lnTo>
                    <a:pt x="2491194" y="482600"/>
                  </a:lnTo>
                  <a:lnTo>
                    <a:pt x="2471890" y="495300"/>
                  </a:lnTo>
                  <a:lnTo>
                    <a:pt x="2468499" y="495300"/>
                  </a:lnTo>
                  <a:lnTo>
                    <a:pt x="2468499" y="2184400"/>
                  </a:lnTo>
                  <a:lnTo>
                    <a:pt x="2466530" y="2197100"/>
                  </a:lnTo>
                  <a:lnTo>
                    <a:pt x="2452890" y="2197100"/>
                  </a:lnTo>
                  <a:lnTo>
                    <a:pt x="2441740" y="2209800"/>
                  </a:lnTo>
                  <a:lnTo>
                    <a:pt x="2410104" y="2209800"/>
                  </a:lnTo>
                  <a:lnTo>
                    <a:pt x="2403030" y="2197100"/>
                  </a:lnTo>
                  <a:lnTo>
                    <a:pt x="2405062" y="2197100"/>
                  </a:lnTo>
                  <a:lnTo>
                    <a:pt x="2413990" y="2184400"/>
                  </a:lnTo>
                  <a:lnTo>
                    <a:pt x="2468499" y="2184400"/>
                  </a:lnTo>
                  <a:lnTo>
                    <a:pt x="2468499" y="495300"/>
                  </a:lnTo>
                  <a:lnTo>
                    <a:pt x="2453005" y="495300"/>
                  </a:lnTo>
                  <a:lnTo>
                    <a:pt x="2434856" y="508000"/>
                  </a:lnTo>
                  <a:lnTo>
                    <a:pt x="2377046" y="508000"/>
                  </a:lnTo>
                  <a:lnTo>
                    <a:pt x="2377046" y="2209800"/>
                  </a:lnTo>
                  <a:lnTo>
                    <a:pt x="2376690" y="2209800"/>
                  </a:lnTo>
                  <a:lnTo>
                    <a:pt x="2375725" y="2222500"/>
                  </a:lnTo>
                  <a:lnTo>
                    <a:pt x="2332723" y="2222500"/>
                  </a:lnTo>
                  <a:lnTo>
                    <a:pt x="2325052" y="2235200"/>
                  </a:lnTo>
                  <a:lnTo>
                    <a:pt x="2309279" y="2235200"/>
                  </a:lnTo>
                  <a:lnTo>
                    <a:pt x="2311171" y="2222500"/>
                  </a:lnTo>
                  <a:lnTo>
                    <a:pt x="2331555" y="2222500"/>
                  </a:lnTo>
                  <a:lnTo>
                    <a:pt x="2342680" y="2209800"/>
                  </a:lnTo>
                  <a:lnTo>
                    <a:pt x="2363787" y="2209800"/>
                  </a:lnTo>
                  <a:lnTo>
                    <a:pt x="2368105" y="2197100"/>
                  </a:lnTo>
                  <a:lnTo>
                    <a:pt x="2377046" y="2209800"/>
                  </a:lnTo>
                  <a:lnTo>
                    <a:pt x="2377046" y="508000"/>
                  </a:lnTo>
                  <a:lnTo>
                    <a:pt x="2344890" y="508000"/>
                  </a:lnTo>
                  <a:lnTo>
                    <a:pt x="2333980" y="520700"/>
                  </a:lnTo>
                  <a:lnTo>
                    <a:pt x="2311120" y="520700"/>
                  </a:lnTo>
                  <a:lnTo>
                    <a:pt x="2299119" y="533400"/>
                  </a:lnTo>
                  <a:lnTo>
                    <a:pt x="2258911" y="533400"/>
                  </a:lnTo>
                  <a:lnTo>
                    <a:pt x="2245563" y="546100"/>
                  </a:lnTo>
                  <a:lnTo>
                    <a:pt x="2215997" y="546100"/>
                  </a:lnTo>
                  <a:lnTo>
                    <a:pt x="2201240" y="558800"/>
                  </a:lnTo>
                  <a:lnTo>
                    <a:pt x="2175738" y="558800"/>
                  </a:lnTo>
                  <a:lnTo>
                    <a:pt x="2173236" y="563765"/>
                  </a:lnTo>
                  <a:lnTo>
                    <a:pt x="2173236" y="2565400"/>
                  </a:lnTo>
                  <a:lnTo>
                    <a:pt x="2171941" y="2578100"/>
                  </a:lnTo>
                  <a:lnTo>
                    <a:pt x="2159685" y="2578100"/>
                  </a:lnTo>
                  <a:lnTo>
                    <a:pt x="2150834" y="2590800"/>
                  </a:lnTo>
                  <a:lnTo>
                    <a:pt x="2133269" y="2590800"/>
                  </a:lnTo>
                  <a:lnTo>
                    <a:pt x="2123440" y="2603500"/>
                  </a:lnTo>
                  <a:lnTo>
                    <a:pt x="2113216" y="2603500"/>
                  </a:lnTo>
                  <a:lnTo>
                    <a:pt x="2103780" y="2590800"/>
                  </a:lnTo>
                  <a:lnTo>
                    <a:pt x="2096262" y="2590800"/>
                  </a:lnTo>
                  <a:lnTo>
                    <a:pt x="2092845" y="2578100"/>
                  </a:lnTo>
                  <a:lnTo>
                    <a:pt x="2102840" y="2578100"/>
                  </a:lnTo>
                  <a:lnTo>
                    <a:pt x="2106269" y="2565400"/>
                  </a:lnTo>
                  <a:lnTo>
                    <a:pt x="2130171" y="2565400"/>
                  </a:lnTo>
                  <a:lnTo>
                    <a:pt x="2136521" y="2552700"/>
                  </a:lnTo>
                  <a:lnTo>
                    <a:pt x="2147836" y="2552700"/>
                  </a:lnTo>
                  <a:lnTo>
                    <a:pt x="2160181" y="2565400"/>
                  </a:lnTo>
                  <a:lnTo>
                    <a:pt x="2173236" y="2565400"/>
                  </a:lnTo>
                  <a:lnTo>
                    <a:pt x="2173236" y="563765"/>
                  </a:lnTo>
                  <a:lnTo>
                    <a:pt x="2169337" y="571500"/>
                  </a:lnTo>
                  <a:lnTo>
                    <a:pt x="2142413" y="571500"/>
                  </a:lnTo>
                  <a:lnTo>
                    <a:pt x="2136521" y="584200"/>
                  </a:lnTo>
                  <a:lnTo>
                    <a:pt x="1988820" y="584200"/>
                  </a:lnTo>
                  <a:lnTo>
                    <a:pt x="1981492" y="596900"/>
                  </a:lnTo>
                  <a:lnTo>
                    <a:pt x="1979726" y="609600"/>
                  </a:lnTo>
                  <a:lnTo>
                    <a:pt x="1968487" y="622300"/>
                  </a:lnTo>
                  <a:lnTo>
                    <a:pt x="1947951" y="622300"/>
                  </a:lnTo>
                  <a:lnTo>
                    <a:pt x="1944128" y="635000"/>
                  </a:lnTo>
                  <a:lnTo>
                    <a:pt x="1927631" y="635000"/>
                  </a:lnTo>
                  <a:lnTo>
                    <a:pt x="1926717" y="631405"/>
                  </a:lnTo>
                  <a:lnTo>
                    <a:pt x="1926717" y="2641600"/>
                  </a:lnTo>
                  <a:lnTo>
                    <a:pt x="1925078" y="2654300"/>
                  </a:lnTo>
                  <a:lnTo>
                    <a:pt x="1901532" y="2654300"/>
                  </a:lnTo>
                  <a:lnTo>
                    <a:pt x="1896605" y="2667000"/>
                  </a:lnTo>
                  <a:lnTo>
                    <a:pt x="1877606" y="2667000"/>
                  </a:lnTo>
                  <a:lnTo>
                    <a:pt x="1870011" y="2654300"/>
                  </a:lnTo>
                  <a:lnTo>
                    <a:pt x="1866773" y="2641600"/>
                  </a:lnTo>
                  <a:lnTo>
                    <a:pt x="1868601" y="2628900"/>
                  </a:lnTo>
                  <a:lnTo>
                    <a:pt x="1875751" y="2628900"/>
                  </a:lnTo>
                  <a:lnTo>
                    <a:pt x="1879498" y="2616200"/>
                  </a:lnTo>
                  <a:lnTo>
                    <a:pt x="1882673" y="2628900"/>
                  </a:lnTo>
                  <a:lnTo>
                    <a:pt x="1910956" y="2628900"/>
                  </a:lnTo>
                  <a:lnTo>
                    <a:pt x="1920544" y="2641600"/>
                  </a:lnTo>
                  <a:lnTo>
                    <a:pt x="1926717" y="2641600"/>
                  </a:lnTo>
                  <a:lnTo>
                    <a:pt x="1926717" y="631405"/>
                  </a:lnTo>
                  <a:lnTo>
                    <a:pt x="1924405" y="622300"/>
                  </a:lnTo>
                  <a:lnTo>
                    <a:pt x="1913699" y="622300"/>
                  </a:lnTo>
                  <a:lnTo>
                    <a:pt x="1906193" y="609600"/>
                  </a:lnTo>
                  <a:lnTo>
                    <a:pt x="1891030" y="609600"/>
                  </a:lnTo>
                  <a:lnTo>
                    <a:pt x="1883092" y="635000"/>
                  </a:lnTo>
                  <a:lnTo>
                    <a:pt x="1879282" y="635000"/>
                  </a:lnTo>
                  <a:lnTo>
                    <a:pt x="1873935" y="647700"/>
                  </a:lnTo>
                  <a:lnTo>
                    <a:pt x="1866582" y="647700"/>
                  </a:lnTo>
                  <a:lnTo>
                    <a:pt x="1858454" y="660400"/>
                  </a:lnTo>
                  <a:lnTo>
                    <a:pt x="1849767" y="660400"/>
                  </a:lnTo>
                  <a:lnTo>
                    <a:pt x="1849767" y="2641600"/>
                  </a:lnTo>
                  <a:lnTo>
                    <a:pt x="1840687" y="2641600"/>
                  </a:lnTo>
                  <a:lnTo>
                    <a:pt x="1838693" y="2654300"/>
                  </a:lnTo>
                  <a:lnTo>
                    <a:pt x="1814080" y="2654300"/>
                  </a:lnTo>
                  <a:lnTo>
                    <a:pt x="1813267" y="2641600"/>
                  </a:lnTo>
                  <a:lnTo>
                    <a:pt x="1818373" y="2641600"/>
                  </a:lnTo>
                  <a:lnTo>
                    <a:pt x="1826729" y="2628900"/>
                  </a:lnTo>
                  <a:lnTo>
                    <a:pt x="1844802" y="2628900"/>
                  </a:lnTo>
                  <a:lnTo>
                    <a:pt x="1849767" y="2641600"/>
                  </a:lnTo>
                  <a:lnTo>
                    <a:pt x="1849767" y="660400"/>
                  </a:lnTo>
                  <a:lnTo>
                    <a:pt x="1820811" y="660400"/>
                  </a:lnTo>
                  <a:lnTo>
                    <a:pt x="1819389" y="673100"/>
                  </a:lnTo>
                  <a:lnTo>
                    <a:pt x="1811629" y="673100"/>
                  </a:lnTo>
                  <a:lnTo>
                    <a:pt x="1808556" y="660400"/>
                  </a:lnTo>
                  <a:lnTo>
                    <a:pt x="1808175" y="660400"/>
                  </a:lnTo>
                  <a:lnTo>
                    <a:pt x="1784489" y="673100"/>
                  </a:lnTo>
                  <a:lnTo>
                    <a:pt x="1773643" y="673100"/>
                  </a:lnTo>
                  <a:lnTo>
                    <a:pt x="1773643" y="2654300"/>
                  </a:lnTo>
                  <a:lnTo>
                    <a:pt x="1771891" y="2667000"/>
                  </a:lnTo>
                  <a:lnTo>
                    <a:pt x="1762696" y="2667000"/>
                  </a:lnTo>
                  <a:lnTo>
                    <a:pt x="1756448" y="2679700"/>
                  </a:lnTo>
                  <a:lnTo>
                    <a:pt x="1741525" y="2679700"/>
                  </a:lnTo>
                  <a:lnTo>
                    <a:pt x="1735836" y="2667000"/>
                  </a:lnTo>
                  <a:lnTo>
                    <a:pt x="1729473" y="2679700"/>
                  </a:lnTo>
                  <a:lnTo>
                    <a:pt x="1721688" y="2679700"/>
                  </a:lnTo>
                  <a:lnTo>
                    <a:pt x="1719364" y="2667000"/>
                  </a:lnTo>
                  <a:lnTo>
                    <a:pt x="1735836" y="2667000"/>
                  </a:lnTo>
                  <a:lnTo>
                    <a:pt x="1736153" y="2667000"/>
                  </a:lnTo>
                  <a:lnTo>
                    <a:pt x="1742084" y="2654300"/>
                  </a:lnTo>
                  <a:lnTo>
                    <a:pt x="1773643" y="2654300"/>
                  </a:lnTo>
                  <a:lnTo>
                    <a:pt x="1773643" y="673100"/>
                  </a:lnTo>
                  <a:lnTo>
                    <a:pt x="1704606" y="673100"/>
                  </a:lnTo>
                  <a:lnTo>
                    <a:pt x="1700390" y="685800"/>
                  </a:lnTo>
                  <a:lnTo>
                    <a:pt x="1695919" y="698500"/>
                  </a:lnTo>
                  <a:lnTo>
                    <a:pt x="1644586" y="698500"/>
                  </a:lnTo>
                  <a:lnTo>
                    <a:pt x="1639862" y="711200"/>
                  </a:lnTo>
                  <a:lnTo>
                    <a:pt x="1627784" y="711200"/>
                  </a:lnTo>
                  <a:lnTo>
                    <a:pt x="1624507" y="723900"/>
                  </a:lnTo>
                  <a:lnTo>
                    <a:pt x="1623199" y="723900"/>
                  </a:lnTo>
                  <a:lnTo>
                    <a:pt x="1623288" y="736600"/>
                  </a:lnTo>
                  <a:lnTo>
                    <a:pt x="1622602" y="749300"/>
                  </a:lnTo>
                  <a:lnTo>
                    <a:pt x="1619262" y="749300"/>
                  </a:lnTo>
                  <a:lnTo>
                    <a:pt x="1613585" y="762000"/>
                  </a:lnTo>
                  <a:lnTo>
                    <a:pt x="1590306" y="762000"/>
                  </a:lnTo>
                  <a:lnTo>
                    <a:pt x="1577352" y="774700"/>
                  </a:lnTo>
                  <a:lnTo>
                    <a:pt x="1569974" y="762000"/>
                  </a:lnTo>
                  <a:lnTo>
                    <a:pt x="1566773" y="762000"/>
                  </a:lnTo>
                  <a:lnTo>
                    <a:pt x="1563954" y="749300"/>
                  </a:lnTo>
                  <a:lnTo>
                    <a:pt x="1559941" y="749300"/>
                  </a:lnTo>
                  <a:lnTo>
                    <a:pt x="1556588" y="762000"/>
                  </a:lnTo>
                  <a:lnTo>
                    <a:pt x="1552892" y="774700"/>
                  </a:lnTo>
                  <a:lnTo>
                    <a:pt x="1546745" y="774700"/>
                  </a:lnTo>
                  <a:lnTo>
                    <a:pt x="1532978" y="787400"/>
                  </a:lnTo>
                  <a:lnTo>
                    <a:pt x="1526197" y="787400"/>
                  </a:lnTo>
                  <a:lnTo>
                    <a:pt x="1520621" y="779462"/>
                  </a:lnTo>
                  <a:lnTo>
                    <a:pt x="1520621" y="2743200"/>
                  </a:lnTo>
                  <a:lnTo>
                    <a:pt x="1516634" y="2755900"/>
                  </a:lnTo>
                  <a:lnTo>
                    <a:pt x="1511427" y="2755900"/>
                  </a:lnTo>
                  <a:lnTo>
                    <a:pt x="1506016" y="2768600"/>
                  </a:lnTo>
                  <a:lnTo>
                    <a:pt x="1470926" y="2768600"/>
                  </a:lnTo>
                  <a:lnTo>
                    <a:pt x="1472679" y="2755900"/>
                  </a:lnTo>
                  <a:lnTo>
                    <a:pt x="1498917" y="2755900"/>
                  </a:lnTo>
                  <a:lnTo>
                    <a:pt x="1502778" y="2743200"/>
                  </a:lnTo>
                  <a:lnTo>
                    <a:pt x="1520621" y="2743200"/>
                  </a:lnTo>
                  <a:lnTo>
                    <a:pt x="1520621" y="779462"/>
                  </a:lnTo>
                  <a:lnTo>
                    <a:pt x="1517281" y="774700"/>
                  </a:lnTo>
                  <a:lnTo>
                    <a:pt x="1513255" y="762000"/>
                  </a:lnTo>
                  <a:lnTo>
                    <a:pt x="1506664" y="762000"/>
                  </a:lnTo>
                  <a:lnTo>
                    <a:pt x="1498015" y="749300"/>
                  </a:lnTo>
                  <a:lnTo>
                    <a:pt x="1479765" y="749300"/>
                  </a:lnTo>
                  <a:lnTo>
                    <a:pt x="1470177" y="736600"/>
                  </a:lnTo>
                  <a:lnTo>
                    <a:pt x="1466494" y="736600"/>
                  </a:lnTo>
                  <a:lnTo>
                    <a:pt x="1466494" y="787400"/>
                  </a:lnTo>
                  <a:lnTo>
                    <a:pt x="1464221" y="800100"/>
                  </a:lnTo>
                  <a:lnTo>
                    <a:pt x="1456791" y="800100"/>
                  </a:lnTo>
                  <a:lnTo>
                    <a:pt x="1455610" y="787400"/>
                  </a:lnTo>
                  <a:lnTo>
                    <a:pt x="1466494" y="787400"/>
                  </a:lnTo>
                  <a:lnTo>
                    <a:pt x="1466494" y="736600"/>
                  </a:lnTo>
                  <a:lnTo>
                    <a:pt x="1458391" y="736600"/>
                  </a:lnTo>
                  <a:lnTo>
                    <a:pt x="1453413" y="749300"/>
                  </a:lnTo>
                  <a:lnTo>
                    <a:pt x="1445260" y="749300"/>
                  </a:lnTo>
                  <a:lnTo>
                    <a:pt x="1445260" y="1752600"/>
                  </a:lnTo>
                  <a:lnTo>
                    <a:pt x="1441361" y="1765300"/>
                  </a:lnTo>
                  <a:lnTo>
                    <a:pt x="1406766" y="1765300"/>
                  </a:lnTo>
                  <a:lnTo>
                    <a:pt x="1405407" y="1752600"/>
                  </a:lnTo>
                  <a:lnTo>
                    <a:pt x="1416926" y="1752600"/>
                  </a:lnTo>
                  <a:lnTo>
                    <a:pt x="1429664" y="1739900"/>
                  </a:lnTo>
                  <a:lnTo>
                    <a:pt x="1435315" y="1739900"/>
                  </a:lnTo>
                  <a:lnTo>
                    <a:pt x="1438757" y="1752600"/>
                  </a:lnTo>
                  <a:lnTo>
                    <a:pt x="1445260" y="1752600"/>
                  </a:lnTo>
                  <a:lnTo>
                    <a:pt x="1445260" y="749300"/>
                  </a:lnTo>
                  <a:lnTo>
                    <a:pt x="1439697" y="749300"/>
                  </a:lnTo>
                  <a:lnTo>
                    <a:pt x="1432839" y="762000"/>
                  </a:lnTo>
                  <a:lnTo>
                    <a:pt x="1425829" y="762000"/>
                  </a:lnTo>
                  <a:lnTo>
                    <a:pt x="1419301" y="774700"/>
                  </a:lnTo>
                  <a:lnTo>
                    <a:pt x="1391831" y="774700"/>
                  </a:lnTo>
                  <a:lnTo>
                    <a:pt x="1386408" y="762000"/>
                  </a:lnTo>
                  <a:lnTo>
                    <a:pt x="1381125" y="762000"/>
                  </a:lnTo>
                  <a:lnTo>
                    <a:pt x="1381036" y="787400"/>
                  </a:lnTo>
                  <a:lnTo>
                    <a:pt x="1371142" y="787400"/>
                  </a:lnTo>
                  <a:lnTo>
                    <a:pt x="1363446" y="800100"/>
                  </a:lnTo>
                  <a:lnTo>
                    <a:pt x="1355712" y="800100"/>
                  </a:lnTo>
                  <a:lnTo>
                    <a:pt x="1348028" y="812800"/>
                  </a:lnTo>
                  <a:lnTo>
                    <a:pt x="1335747" y="812800"/>
                  </a:lnTo>
                  <a:lnTo>
                    <a:pt x="1338567" y="825500"/>
                  </a:lnTo>
                  <a:lnTo>
                    <a:pt x="1355140" y="825500"/>
                  </a:lnTo>
                  <a:lnTo>
                    <a:pt x="1366964" y="812800"/>
                  </a:lnTo>
                  <a:lnTo>
                    <a:pt x="1395526" y="812800"/>
                  </a:lnTo>
                  <a:lnTo>
                    <a:pt x="1394879" y="825500"/>
                  </a:lnTo>
                  <a:lnTo>
                    <a:pt x="1382661" y="825500"/>
                  </a:lnTo>
                  <a:lnTo>
                    <a:pt x="1323238" y="838200"/>
                  </a:lnTo>
                  <a:lnTo>
                    <a:pt x="1293431" y="850900"/>
                  </a:lnTo>
                  <a:lnTo>
                    <a:pt x="1290586" y="850900"/>
                  </a:lnTo>
                  <a:lnTo>
                    <a:pt x="1290586" y="1816100"/>
                  </a:lnTo>
                  <a:lnTo>
                    <a:pt x="1286522" y="1816100"/>
                  </a:lnTo>
                  <a:lnTo>
                    <a:pt x="1273302" y="1828800"/>
                  </a:lnTo>
                  <a:lnTo>
                    <a:pt x="1266672" y="1816100"/>
                  </a:lnTo>
                  <a:lnTo>
                    <a:pt x="1262507" y="1816100"/>
                  </a:lnTo>
                  <a:lnTo>
                    <a:pt x="1263967" y="1803400"/>
                  </a:lnTo>
                  <a:lnTo>
                    <a:pt x="1287246" y="1803400"/>
                  </a:lnTo>
                  <a:lnTo>
                    <a:pt x="1290586" y="1816100"/>
                  </a:lnTo>
                  <a:lnTo>
                    <a:pt x="1290586" y="850900"/>
                  </a:lnTo>
                  <a:lnTo>
                    <a:pt x="1238656" y="850900"/>
                  </a:lnTo>
                  <a:lnTo>
                    <a:pt x="1233119" y="841921"/>
                  </a:lnTo>
                  <a:lnTo>
                    <a:pt x="1233119" y="1816100"/>
                  </a:lnTo>
                  <a:lnTo>
                    <a:pt x="1232992" y="1828800"/>
                  </a:lnTo>
                  <a:lnTo>
                    <a:pt x="1225664" y="1828800"/>
                  </a:lnTo>
                  <a:lnTo>
                    <a:pt x="1225804" y="1816100"/>
                  </a:lnTo>
                  <a:lnTo>
                    <a:pt x="1233119" y="1816100"/>
                  </a:lnTo>
                  <a:lnTo>
                    <a:pt x="1233119" y="841921"/>
                  </a:lnTo>
                  <a:lnTo>
                    <a:pt x="1230833" y="838200"/>
                  </a:lnTo>
                  <a:lnTo>
                    <a:pt x="1223378" y="838200"/>
                  </a:lnTo>
                  <a:lnTo>
                    <a:pt x="1216444" y="850900"/>
                  </a:lnTo>
                  <a:lnTo>
                    <a:pt x="1210068" y="850900"/>
                  </a:lnTo>
                  <a:lnTo>
                    <a:pt x="1210068" y="1841500"/>
                  </a:lnTo>
                  <a:lnTo>
                    <a:pt x="1207782" y="1854200"/>
                  </a:lnTo>
                  <a:lnTo>
                    <a:pt x="1169073" y="1854200"/>
                  </a:lnTo>
                  <a:lnTo>
                    <a:pt x="1171524" y="1841500"/>
                  </a:lnTo>
                  <a:lnTo>
                    <a:pt x="1173657" y="1841500"/>
                  </a:lnTo>
                  <a:lnTo>
                    <a:pt x="1178864" y="1828800"/>
                  </a:lnTo>
                  <a:lnTo>
                    <a:pt x="1200734" y="1828800"/>
                  </a:lnTo>
                  <a:lnTo>
                    <a:pt x="1202131" y="1816100"/>
                  </a:lnTo>
                  <a:lnTo>
                    <a:pt x="1204785" y="1816100"/>
                  </a:lnTo>
                  <a:lnTo>
                    <a:pt x="1204506" y="1828800"/>
                  </a:lnTo>
                  <a:lnTo>
                    <a:pt x="1203985" y="1828800"/>
                  </a:lnTo>
                  <a:lnTo>
                    <a:pt x="1210068" y="1841500"/>
                  </a:lnTo>
                  <a:lnTo>
                    <a:pt x="1210068" y="850900"/>
                  </a:lnTo>
                  <a:lnTo>
                    <a:pt x="1171422" y="850900"/>
                  </a:lnTo>
                  <a:lnTo>
                    <a:pt x="1163764" y="863600"/>
                  </a:lnTo>
                  <a:lnTo>
                    <a:pt x="1137500" y="863600"/>
                  </a:lnTo>
                  <a:lnTo>
                    <a:pt x="1118793" y="876300"/>
                  </a:lnTo>
                  <a:lnTo>
                    <a:pt x="1089837" y="876300"/>
                  </a:lnTo>
                  <a:lnTo>
                    <a:pt x="1089837" y="1689100"/>
                  </a:lnTo>
                  <a:lnTo>
                    <a:pt x="1089190" y="1689100"/>
                  </a:lnTo>
                  <a:lnTo>
                    <a:pt x="1082814" y="1701800"/>
                  </a:lnTo>
                  <a:lnTo>
                    <a:pt x="1066012" y="1701800"/>
                  </a:lnTo>
                  <a:lnTo>
                    <a:pt x="1065885" y="1689100"/>
                  </a:lnTo>
                  <a:lnTo>
                    <a:pt x="1068019" y="1689100"/>
                  </a:lnTo>
                  <a:lnTo>
                    <a:pt x="1074915" y="1676400"/>
                  </a:lnTo>
                  <a:lnTo>
                    <a:pt x="1089101" y="1676400"/>
                  </a:lnTo>
                  <a:lnTo>
                    <a:pt x="1089837" y="1689100"/>
                  </a:lnTo>
                  <a:lnTo>
                    <a:pt x="1089837" y="876300"/>
                  </a:lnTo>
                  <a:lnTo>
                    <a:pt x="1086548" y="876300"/>
                  </a:lnTo>
                  <a:lnTo>
                    <a:pt x="1093050" y="863600"/>
                  </a:lnTo>
                  <a:lnTo>
                    <a:pt x="1114107" y="863600"/>
                  </a:lnTo>
                  <a:lnTo>
                    <a:pt x="1124800" y="850900"/>
                  </a:lnTo>
                  <a:lnTo>
                    <a:pt x="1135684" y="850900"/>
                  </a:lnTo>
                  <a:lnTo>
                    <a:pt x="1146810" y="838200"/>
                  </a:lnTo>
                  <a:lnTo>
                    <a:pt x="1165047" y="838200"/>
                  </a:lnTo>
                  <a:lnTo>
                    <a:pt x="1171079" y="825500"/>
                  </a:lnTo>
                  <a:lnTo>
                    <a:pt x="1183043" y="825500"/>
                  </a:lnTo>
                  <a:lnTo>
                    <a:pt x="1183970" y="812800"/>
                  </a:lnTo>
                  <a:lnTo>
                    <a:pt x="1142657" y="812800"/>
                  </a:lnTo>
                  <a:lnTo>
                    <a:pt x="1130706" y="825500"/>
                  </a:lnTo>
                  <a:lnTo>
                    <a:pt x="1104176" y="825500"/>
                  </a:lnTo>
                  <a:lnTo>
                    <a:pt x="1091552" y="838200"/>
                  </a:lnTo>
                  <a:lnTo>
                    <a:pt x="1080071" y="838200"/>
                  </a:lnTo>
                  <a:lnTo>
                    <a:pt x="1080071" y="876300"/>
                  </a:lnTo>
                  <a:lnTo>
                    <a:pt x="1077798" y="889000"/>
                  </a:lnTo>
                  <a:lnTo>
                    <a:pt x="1072134" y="889000"/>
                  </a:lnTo>
                  <a:lnTo>
                    <a:pt x="1063891" y="897661"/>
                  </a:lnTo>
                  <a:lnTo>
                    <a:pt x="1063891" y="2895600"/>
                  </a:lnTo>
                  <a:lnTo>
                    <a:pt x="1058976" y="2908300"/>
                  </a:lnTo>
                  <a:lnTo>
                    <a:pt x="1053820" y="2908300"/>
                  </a:lnTo>
                  <a:lnTo>
                    <a:pt x="1052334" y="2895600"/>
                  </a:lnTo>
                  <a:lnTo>
                    <a:pt x="1063891" y="2895600"/>
                  </a:lnTo>
                  <a:lnTo>
                    <a:pt x="1063891" y="897661"/>
                  </a:lnTo>
                  <a:lnTo>
                    <a:pt x="1060043" y="901700"/>
                  </a:lnTo>
                  <a:lnTo>
                    <a:pt x="1055890" y="901700"/>
                  </a:lnTo>
                  <a:lnTo>
                    <a:pt x="1051750" y="889000"/>
                  </a:lnTo>
                  <a:lnTo>
                    <a:pt x="1069682" y="889000"/>
                  </a:lnTo>
                  <a:lnTo>
                    <a:pt x="1075563" y="876300"/>
                  </a:lnTo>
                  <a:lnTo>
                    <a:pt x="1080071" y="876300"/>
                  </a:lnTo>
                  <a:lnTo>
                    <a:pt x="1080071" y="838200"/>
                  </a:lnTo>
                  <a:lnTo>
                    <a:pt x="1072972" y="838200"/>
                  </a:lnTo>
                  <a:lnTo>
                    <a:pt x="1076515" y="825500"/>
                  </a:lnTo>
                  <a:lnTo>
                    <a:pt x="1082040" y="825500"/>
                  </a:lnTo>
                  <a:lnTo>
                    <a:pt x="1095819" y="812800"/>
                  </a:lnTo>
                  <a:lnTo>
                    <a:pt x="1100531" y="812800"/>
                  </a:lnTo>
                  <a:lnTo>
                    <a:pt x="1101725" y="800100"/>
                  </a:lnTo>
                  <a:lnTo>
                    <a:pt x="1104087" y="800100"/>
                  </a:lnTo>
                  <a:lnTo>
                    <a:pt x="1108519" y="787400"/>
                  </a:lnTo>
                  <a:lnTo>
                    <a:pt x="1114869" y="774700"/>
                  </a:lnTo>
                  <a:lnTo>
                    <a:pt x="1135049" y="774700"/>
                  </a:lnTo>
                  <a:lnTo>
                    <a:pt x="1134160" y="762000"/>
                  </a:lnTo>
                  <a:lnTo>
                    <a:pt x="1107757" y="762000"/>
                  </a:lnTo>
                  <a:lnTo>
                    <a:pt x="1097292" y="774700"/>
                  </a:lnTo>
                  <a:lnTo>
                    <a:pt x="1064247" y="774700"/>
                  </a:lnTo>
                  <a:lnTo>
                    <a:pt x="1056093" y="787400"/>
                  </a:lnTo>
                  <a:lnTo>
                    <a:pt x="1039164" y="787400"/>
                  </a:lnTo>
                  <a:lnTo>
                    <a:pt x="1031748" y="798042"/>
                  </a:lnTo>
                  <a:lnTo>
                    <a:pt x="1031748" y="850900"/>
                  </a:lnTo>
                  <a:lnTo>
                    <a:pt x="1023886" y="850900"/>
                  </a:lnTo>
                  <a:lnTo>
                    <a:pt x="1016685" y="863600"/>
                  </a:lnTo>
                  <a:lnTo>
                    <a:pt x="1013612" y="863600"/>
                  </a:lnTo>
                  <a:lnTo>
                    <a:pt x="1013612" y="889000"/>
                  </a:lnTo>
                  <a:lnTo>
                    <a:pt x="1013129" y="901700"/>
                  </a:lnTo>
                  <a:lnTo>
                    <a:pt x="1004455" y="901700"/>
                  </a:lnTo>
                  <a:lnTo>
                    <a:pt x="998118" y="914400"/>
                  </a:lnTo>
                  <a:lnTo>
                    <a:pt x="967727" y="914400"/>
                  </a:lnTo>
                  <a:lnTo>
                    <a:pt x="968667" y="901700"/>
                  </a:lnTo>
                  <a:lnTo>
                    <a:pt x="976769" y="901700"/>
                  </a:lnTo>
                  <a:lnTo>
                    <a:pt x="989317" y="889000"/>
                  </a:lnTo>
                  <a:lnTo>
                    <a:pt x="1013612" y="889000"/>
                  </a:lnTo>
                  <a:lnTo>
                    <a:pt x="1013612" y="863600"/>
                  </a:lnTo>
                  <a:lnTo>
                    <a:pt x="974661" y="863600"/>
                  </a:lnTo>
                  <a:lnTo>
                    <a:pt x="980465" y="850900"/>
                  </a:lnTo>
                  <a:lnTo>
                    <a:pt x="1014577" y="850900"/>
                  </a:lnTo>
                  <a:lnTo>
                    <a:pt x="1025271" y="838200"/>
                  </a:lnTo>
                  <a:lnTo>
                    <a:pt x="1031227" y="838200"/>
                  </a:lnTo>
                  <a:lnTo>
                    <a:pt x="1031748" y="850900"/>
                  </a:lnTo>
                  <a:lnTo>
                    <a:pt x="1031748" y="798042"/>
                  </a:lnTo>
                  <a:lnTo>
                    <a:pt x="1030312" y="800100"/>
                  </a:lnTo>
                  <a:lnTo>
                    <a:pt x="997686" y="800100"/>
                  </a:lnTo>
                  <a:lnTo>
                    <a:pt x="965073" y="812800"/>
                  </a:lnTo>
                  <a:lnTo>
                    <a:pt x="951433" y="812800"/>
                  </a:lnTo>
                  <a:lnTo>
                    <a:pt x="951433" y="2705100"/>
                  </a:lnTo>
                  <a:lnTo>
                    <a:pt x="951179" y="2717800"/>
                  </a:lnTo>
                  <a:lnTo>
                    <a:pt x="895489" y="2717800"/>
                  </a:lnTo>
                  <a:lnTo>
                    <a:pt x="910082" y="2705100"/>
                  </a:lnTo>
                  <a:lnTo>
                    <a:pt x="951433" y="2705100"/>
                  </a:lnTo>
                  <a:lnTo>
                    <a:pt x="951433" y="812800"/>
                  </a:lnTo>
                  <a:lnTo>
                    <a:pt x="938618" y="812800"/>
                  </a:lnTo>
                  <a:lnTo>
                    <a:pt x="925918" y="825500"/>
                  </a:lnTo>
                  <a:lnTo>
                    <a:pt x="909053" y="825500"/>
                  </a:lnTo>
                  <a:lnTo>
                    <a:pt x="902716" y="838200"/>
                  </a:lnTo>
                  <a:lnTo>
                    <a:pt x="879144" y="838200"/>
                  </a:lnTo>
                  <a:lnTo>
                    <a:pt x="875741" y="839876"/>
                  </a:lnTo>
                  <a:lnTo>
                    <a:pt x="875741" y="901700"/>
                  </a:lnTo>
                  <a:lnTo>
                    <a:pt x="865568" y="901700"/>
                  </a:lnTo>
                  <a:lnTo>
                    <a:pt x="867448" y="889000"/>
                  </a:lnTo>
                  <a:lnTo>
                    <a:pt x="874077" y="889000"/>
                  </a:lnTo>
                  <a:lnTo>
                    <a:pt x="875741" y="901700"/>
                  </a:lnTo>
                  <a:lnTo>
                    <a:pt x="875741" y="839876"/>
                  </a:lnTo>
                  <a:lnTo>
                    <a:pt x="863041" y="846137"/>
                  </a:lnTo>
                  <a:lnTo>
                    <a:pt x="863041" y="1727200"/>
                  </a:lnTo>
                  <a:lnTo>
                    <a:pt x="857059" y="1727200"/>
                  </a:lnTo>
                  <a:lnTo>
                    <a:pt x="851738" y="1739900"/>
                  </a:lnTo>
                  <a:lnTo>
                    <a:pt x="818184" y="1739900"/>
                  </a:lnTo>
                  <a:lnTo>
                    <a:pt x="820445" y="1727200"/>
                  </a:lnTo>
                  <a:lnTo>
                    <a:pt x="823175" y="1727200"/>
                  </a:lnTo>
                  <a:lnTo>
                    <a:pt x="825106" y="1714500"/>
                  </a:lnTo>
                  <a:lnTo>
                    <a:pt x="860602" y="1714500"/>
                  </a:lnTo>
                  <a:lnTo>
                    <a:pt x="863041" y="1727200"/>
                  </a:lnTo>
                  <a:lnTo>
                    <a:pt x="863041" y="846137"/>
                  </a:lnTo>
                  <a:lnTo>
                    <a:pt x="860933" y="847166"/>
                  </a:lnTo>
                  <a:lnTo>
                    <a:pt x="860933" y="1676400"/>
                  </a:lnTo>
                  <a:lnTo>
                    <a:pt x="859155" y="1689100"/>
                  </a:lnTo>
                  <a:lnTo>
                    <a:pt x="857745" y="1689100"/>
                  </a:lnTo>
                  <a:lnTo>
                    <a:pt x="850290" y="1701800"/>
                  </a:lnTo>
                  <a:lnTo>
                    <a:pt x="821182" y="1701800"/>
                  </a:lnTo>
                  <a:lnTo>
                    <a:pt x="812241" y="1714500"/>
                  </a:lnTo>
                  <a:lnTo>
                    <a:pt x="800836" y="1714500"/>
                  </a:lnTo>
                  <a:lnTo>
                    <a:pt x="800836" y="2959100"/>
                  </a:lnTo>
                  <a:lnTo>
                    <a:pt x="779462" y="2959100"/>
                  </a:lnTo>
                  <a:lnTo>
                    <a:pt x="795591" y="2946400"/>
                  </a:lnTo>
                  <a:lnTo>
                    <a:pt x="798131" y="2946400"/>
                  </a:lnTo>
                  <a:lnTo>
                    <a:pt x="800836" y="2959100"/>
                  </a:lnTo>
                  <a:lnTo>
                    <a:pt x="800836" y="1714500"/>
                  </a:lnTo>
                  <a:lnTo>
                    <a:pt x="794194" y="1714500"/>
                  </a:lnTo>
                  <a:lnTo>
                    <a:pt x="792467" y="1727200"/>
                  </a:lnTo>
                  <a:lnTo>
                    <a:pt x="792899" y="1727200"/>
                  </a:lnTo>
                  <a:lnTo>
                    <a:pt x="792340" y="1739900"/>
                  </a:lnTo>
                  <a:lnTo>
                    <a:pt x="787831" y="1752600"/>
                  </a:lnTo>
                  <a:lnTo>
                    <a:pt x="777049" y="1763750"/>
                  </a:lnTo>
                  <a:lnTo>
                    <a:pt x="777049" y="2959100"/>
                  </a:lnTo>
                  <a:lnTo>
                    <a:pt x="768362" y="2971800"/>
                  </a:lnTo>
                  <a:lnTo>
                    <a:pt x="731037" y="2971800"/>
                  </a:lnTo>
                  <a:lnTo>
                    <a:pt x="703249" y="2983941"/>
                  </a:lnTo>
                  <a:lnTo>
                    <a:pt x="703872" y="2971800"/>
                  </a:lnTo>
                  <a:lnTo>
                    <a:pt x="720496" y="2971800"/>
                  </a:lnTo>
                  <a:lnTo>
                    <a:pt x="728179" y="2959100"/>
                  </a:lnTo>
                  <a:lnTo>
                    <a:pt x="777049" y="2959100"/>
                  </a:lnTo>
                  <a:lnTo>
                    <a:pt x="777049" y="1763750"/>
                  </a:lnTo>
                  <a:lnTo>
                    <a:pt x="775550" y="1765300"/>
                  </a:lnTo>
                  <a:lnTo>
                    <a:pt x="768045" y="1765300"/>
                  </a:lnTo>
                  <a:lnTo>
                    <a:pt x="752995" y="1752600"/>
                  </a:lnTo>
                  <a:lnTo>
                    <a:pt x="750760" y="1752600"/>
                  </a:lnTo>
                  <a:lnTo>
                    <a:pt x="760361" y="1739900"/>
                  </a:lnTo>
                  <a:lnTo>
                    <a:pt x="765975" y="1739900"/>
                  </a:lnTo>
                  <a:lnTo>
                    <a:pt x="774763" y="1727200"/>
                  </a:lnTo>
                  <a:lnTo>
                    <a:pt x="774750" y="1714500"/>
                  </a:lnTo>
                  <a:lnTo>
                    <a:pt x="743000" y="1714500"/>
                  </a:lnTo>
                  <a:lnTo>
                    <a:pt x="739305" y="1719072"/>
                  </a:lnTo>
                  <a:lnTo>
                    <a:pt x="739305" y="1968500"/>
                  </a:lnTo>
                  <a:lnTo>
                    <a:pt x="735787" y="1981200"/>
                  </a:lnTo>
                  <a:lnTo>
                    <a:pt x="700112" y="1981200"/>
                  </a:lnTo>
                  <a:lnTo>
                    <a:pt x="700112" y="2984500"/>
                  </a:lnTo>
                  <a:lnTo>
                    <a:pt x="696074" y="2997200"/>
                  </a:lnTo>
                  <a:lnTo>
                    <a:pt x="665480" y="2997200"/>
                  </a:lnTo>
                  <a:lnTo>
                    <a:pt x="669886" y="2984500"/>
                  </a:lnTo>
                  <a:lnTo>
                    <a:pt x="700112" y="2984500"/>
                  </a:lnTo>
                  <a:lnTo>
                    <a:pt x="700112" y="1981200"/>
                  </a:lnTo>
                  <a:lnTo>
                    <a:pt x="696493" y="1981200"/>
                  </a:lnTo>
                  <a:lnTo>
                    <a:pt x="687514" y="1993900"/>
                  </a:lnTo>
                  <a:lnTo>
                    <a:pt x="655688" y="1993900"/>
                  </a:lnTo>
                  <a:lnTo>
                    <a:pt x="656983" y="1981200"/>
                  </a:lnTo>
                  <a:lnTo>
                    <a:pt x="678192" y="1981200"/>
                  </a:lnTo>
                  <a:lnTo>
                    <a:pt x="695794" y="1968500"/>
                  </a:lnTo>
                  <a:lnTo>
                    <a:pt x="723557" y="1968500"/>
                  </a:lnTo>
                  <a:lnTo>
                    <a:pt x="727341" y="1955800"/>
                  </a:lnTo>
                  <a:lnTo>
                    <a:pt x="731304" y="1968500"/>
                  </a:lnTo>
                  <a:lnTo>
                    <a:pt x="739305" y="1968500"/>
                  </a:lnTo>
                  <a:lnTo>
                    <a:pt x="739305" y="1719072"/>
                  </a:lnTo>
                  <a:lnTo>
                    <a:pt x="732713" y="1727200"/>
                  </a:lnTo>
                  <a:lnTo>
                    <a:pt x="732256" y="1727200"/>
                  </a:lnTo>
                  <a:lnTo>
                    <a:pt x="732256" y="1765300"/>
                  </a:lnTo>
                  <a:lnTo>
                    <a:pt x="730021" y="1778000"/>
                  </a:lnTo>
                  <a:lnTo>
                    <a:pt x="721829" y="1778000"/>
                  </a:lnTo>
                  <a:lnTo>
                    <a:pt x="716292" y="1790700"/>
                  </a:lnTo>
                  <a:lnTo>
                    <a:pt x="688797" y="1790700"/>
                  </a:lnTo>
                  <a:lnTo>
                    <a:pt x="672680" y="1803400"/>
                  </a:lnTo>
                  <a:lnTo>
                    <a:pt x="616826" y="1803400"/>
                  </a:lnTo>
                  <a:lnTo>
                    <a:pt x="622719" y="1790700"/>
                  </a:lnTo>
                  <a:lnTo>
                    <a:pt x="637527" y="1790700"/>
                  </a:lnTo>
                  <a:lnTo>
                    <a:pt x="642937" y="1778000"/>
                  </a:lnTo>
                  <a:lnTo>
                    <a:pt x="710209" y="1778000"/>
                  </a:lnTo>
                  <a:lnTo>
                    <a:pt x="717486" y="1765300"/>
                  </a:lnTo>
                  <a:lnTo>
                    <a:pt x="732256" y="1765300"/>
                  </a:lnTo>
                  <a:lnTo>
                    <a:pt x="732256" y="1727200"/>
                  </a:lnTo>
                  <a:lnTo>
                    <a:pt x="690702" y="1727200"/>
                  </a:lnTo>
                  <a:lnTo>
                    <a:pt x="683247" y="1739900"/>
                  </a:lnTo>
                  <a:lnTo>
                    <a:pt x="660234" y="1739900"/>
                  </a:lnTo>
                  <a:lnTo>
                    <a:pt x="656209" y="1727200"/>
                  </a:lnTo>
                  <a:lnTo>
                    <a:pt x="663448" y="1727200"/>
                  </a:lnTo>
                  <a:lnTo>
                    <a:pt x="664743" y="1714500"/>
                  </a:lnTo>
                  <a:lnTo>
                    <a:pt x="695401" y="1714500"/>
                  </a:lnTo>
                  <a:lnTo>
                    <a:pt x="701179" y="1701800"/>
                  </a:lnTo>
                  <a:lnTo>
                    <a:pt x="712520" y="1701800"/>
                  </a:lnTo>
                  <a:lnTo>
                    <a:pt x="728776" y="1689100"/>
                  </a:lnTo>
                  <a:lnTo>
                    <a:pt x="765429" y="1689100"/>
                  </a:lnTo>
                  <a:lnTo>
                    <a:pt x="786295" y="1676400"/>
                  </a:lnTo>
                  <a:lnTo>
                    <a:pt x="860933" y="1676400"/>
                  </a:lnTo>
                  <a:lnTo>
                    <a:pt x="860933" y="847166"/>
                  </a:lnTo>
                  <a:lnTo>
                    <a:pt x="853338" y="850900"/>
                  </a:lnTo>
                  <a:lnTo>
                    <a:pt x="839330" y="850900"/>
                  </a:lnTo>
                  <a:lnTo>
                    <a:pt x="833031" y="863600"/>
                  </a:lnTo>
                  <a:lnTo>
                    <a:pt x="812088" y="863600"/>
                  </a:lnTo>
                  <a:lnTo>
                    <a:pt x="795832" y="876300"/>
                  </a:lnTo>
                  <a:lnTo>
                    <a:pt x="779602" y="876300"/>
                  </a:lnTo>
                  <a:lnTo>
                    <a:pt x="754989" y="884212"/>
                  </a:lnTo>
                  <a:lnTo>
                    <a:pt x="754989" y="1600200"/>
                  </a:lnTo>
                  <a:lnTo>
                    <a:pt x="753643" y="1612900"/>
                  </a:lnTo>
                  <a:lnTo>
                    <a:pt x="729234" y="1612900"/>
                  </a:lnTo>
                  <a:lnTo>
                    <a:pt x="722363" y="1625600"/>
                  </a:lnTo>
                  <a:lnTo>
                    <a:pt x="709053" y="1625600"/>
                  </a:lnTo>
                  <a:lnTo>
                    <a:pt x="695807" y="1638300"/>
                  </a:lnTo>
                  <a:lnTo>
                    <a:pt x="682383" y="1638300"/>
                  </a:lnTo>
                  <a:lnTo>
                    <a:pt x="668528" y="1651000"/>
                  </a:lnTo>
                  <a:lnTo>
                    <a:pt x="659066" y="1651000"/>
                  </a:lnTo>
                  <a:lnTo>
                    <a:pt x="649211" y="1663700"/>
                  </a:lnTo>
                  <a:lnTo>
                    <a:pt x="631253" y="1663700"/>
                  </a:lnTo>
                  <a:lnTo>
                    <a:pt x="621245" y="1651000"/>
                  </a:lnTo>
                  <a:lnTo>
                    <a:pt x="621614" y="1651000"/>
                  </a:lnTo>
                  <a:lnTo>
                    <a:pt x="629653" y="1638300"/>
                  </a:lnTo>
                  <a:lnTo>
                    <a:pt x="661200" y="1638300"/>
                  </a:lnTo>
                  <a:lnTo>
                    <a:pt x="666762" y="1625600"/>
                  </a:lnTo>
                  <a:lnTo>
                    <a:pt x="683628" y="1625600"/>
                  </a:lnTo>
                  <a:lnTo>
                    <a:pt x="695947" y="1612900"/>
                  </a:lnTo>
                  <a:lnTo>
                    <a:pt x="722160" y="1612900"/>
                  </a:lnTo>
                  <a:lnTo>
                    <a:pt x="733640" y="1600200"/>
                  </a:lnTo>
                  <a:lnTo>
                    <a:pt x="754989" y="1600200"/>
                  </a:lnTo>
                  <a:lnTo>
                    <a:pt x="754989" y="884212"/>
                  </a:lnTo>
                  <a:lnTo>
                    <a:pt x="749033" y="886117"/>
                  </a:lnTo>
                  <a:lnTo>
                    <a:pt x="749033" y="1231900"/>
                  </a:lnTo>
                  <a:lnTo>
                    <a:pt x="747585" y="1244600"/>
                  </a:lnTo>
                  <a:lnTo>
                    <a:pt x="708177" y="1244600"/>
                  </a:lnTo>
                  <a:lnTo>
                    <a:pt x="702754" y="1257300"/>
                  </a:lnTo>
                  <a:lnTo>
                    <a:pt x="689483" y="1257300"/>
                  </a:lnTo>
                  <a:lnTo>
                    <a:pt x="689178" y="1244600"/>
                  </a:lnTo>
                  <a:lnTo>
                    <a:pt x="700900" y="1244600"/>
                  </a:lnTo>
                  <a:lnTo>
                    <a:pt x="710095" y="1231900"/>
                  </a:lnTo>
                  <a:lnTo>
                    <a:pt x="749033" y="1231900"/>
                  </a:lnTo>
                  <a:lnTo>
                    <a:pt x="749033" y="886117"/>
                  </a:lnTo>
                  <a:lnTo>
                    <a:pt x="740041" y="889000"/>
                  </a:lnTo>
                  <a:lnTo>
                    <a:pt x="734593" y="889000"/>
                  </a:lnTo>
                  <a:lnTo>
                    <a:pt x="735495" y="901700"/>
                  </a:lnTo>
                  <a:lnTo>
                    <a:pt x="736752" y="914400"/>
                  </a:lnTo>
                  <a:lnTo>
                    <a:pt x="736511" y="914400"/>
                  </a:lnTo>
                  <a:lnTo>
                    <a:pt x="735685" y="927100"/>
                  </a:lnTo>
                  <a:lnTo>
                    <a:pt x="733882" y="939800"/>
                  </a:lnTo>
                  <a:lnTo>
                    <a:pt x="730935" y="939800"/>
                  </a:lnTo>
                  <a:lnTo>
                    <a:pt x="726706" y="952500"/>
                  </a:lnTo>
                  <a:lnTo>
                    <a:pt x="722604" y="952500"/>
                  </a:lnTo>
                  <a:lnTo>
                    <a:pt x="715632" y="965200"/>
                  </a:lnTo>
                  <a:lnTo>
                    <a:pt x="685723" y="965200"/>
                  </a:lnTo>
                  <a:lnTo>
                    <a:pt x="680834" y="974559"/>
                  </a:lnTo>
                  <a:lnTo>
                    <a:pt x="680834" y="1117600"/>
                  </a:lnTo>
                  <a:lnTo>
                    <a:pt x="680694" y="1117600"/>
                  </a:lnTo>
                  <a:lnTo>
                    <a:pt x="672731" y="1130300"/>
                  </a:lnTo>
                  <a:lnTo>
                    <a:pt x="670915" y="1130300"/>
                  </a:lnTo>
                  <a:lnTo>
                    <a:pt x="670915" y="1244600"/>
                  </a:lnTo>
                  <a:lnTo>
                    <a:pt x="669772" y="1257300"/>
                  </a:lnTo>
                  <a:lnTo>
                    <a:pt x="658914" y="1257300"/>
                  </a:lnTo>
                  <a:lnTo>
                    <a:pt x="652894" y="1270000"/>
                  </a:lnTo>
                  <a:lnTo>
                    <a:pt x="639622" y="1270000"/>
                  </a:lnTo>
                  <a:lnTo>
                    <a:pt x="628256" y="1282700"/>
                  </a:lnTo>
                  <a:lnTo>
                    <a:pt x="600138" y="1282700"/>
                  </a:lnTo>
                  <a:lnTo>
                    <a:pt x="620356" y="1270000"/>
                  </a:lnTo>
                  <a:lnTo>
                    <a:pt x="629564" y="1270000"/>
                  </a:lnTo>
                  <a:lnTo>
                    <a:pt x="637184" y="1257300"/>
                  </a:lnTo>
                  <a:lnTo>
                    <a:pt x="647039" y="1257300"/>
                  </a:lnTo>
                  <a:lnTo>
                    <a:pt x="650201" y="1244600"/>
                  </a:lnTo>
                  <a:lnTo>
                    <a:pt x="670915" y="1244600"/>
                  </a:lnTo>
                  <a:lnTo>
                    <a:pt x="670915" y="1130300"/>
                  </a:lnTo>
                  <a:lnTo>
                    <a:pt x="659561" y="1130300"/>
                  </a:lnTo>
                  <a:lnTo>
                    <a:pt x="656971" y="1117600"/>
                  </a:lnTo>
                  <a:lnTo>
                    <a:pt x="655497" y="1117600"/>
                  </a:lnTo>
                  <a:lnTo>
                    <a:pt x="651256" y="1104900"/>
                  </a:lnTo>
                  <a:lnTo>
                    <a:pt x="647509" y="1104900"/>
                  </a:lnTo>
                  <a:lnTo>
                    <a:pt x="642810" y="1110703"/>
                  </a:lnTo>
                  <a:lnTo>
                    <a:pt x="642810" y="1168400"/>
                  </a:lnTo>
                  <a:lnTo>
                    <a:pt x="642277" y="1168400"/>
                  </a:lnTo>
                  <a:lnTo>
                    <a:pt x="638187" y="1181100"/>
                  </a:lnTo>
                  <a:lnTo>
                    <a:pt x="627380" y="1181100"/>
                  </a:lnTo>
                  <a:lnTo>
                    <a:pt x="621309" y="1193800"/>
                  </a:lnTo>
                  <a:lnTo>
                    <a:pt x="594093" y="1193800"/>
                  </a:lnTo>
                  <a:lnTo>
                    <a:pt x="594093" y="1295400"/>
                  </a:lnTo>
                  <a:lnTo>
                    <a:pt x="587438" y="1295400"/>
                  </a:lnTo>
                  <a:lnTo>
                    <a:pt x="591248" y="1282700"/>
                  </a:lnTo>
                  <a:lnTo>
                    <a:pt x="593661" y="1282700"/>
                  </a:lnTo>
                  <a:lnTo>
                    <a:pt x="594093" y="1295400"/>
                  </a:lnTo>
                  <a:lnTo>
                    <a:pt x="594093" y="1193800"/>
                  </a:lnTo>
                  <a:lnTo>
                    <a:pt x="588975" y="1193800"/>
                  </a:lnTo>
                  <a:lnTo>
                    <a:pt x="588911" y="1181100"/>
                  </a:lnTo>
                  <a:lnTo>
                    <a:pt x="591680" y="1181100"/>
                  </a:lnTo>
                  <a:lnTo>
                    <a:pt x="596950" y="1168400"/>
                  </a:lnTo>
                  <a:lnTo>
                    <a:pt x="623074" y="1168400"/>
                  </a:lnTo>
                  <a:lnTo>
                    <a:pt x="631888" y="1155700"/>
                  </a:lnTo>
                  <a:lnTo>
                    <a:pt x="640588" y="1155700"/>
                  </a:lnTo>
                  <a:lnTo>
                    <a:pt x="642810" y="1168400"/>
                  </a:lnTo>
                  <a:lnTo>
                    <a:pt x="642810" y="1110703"/>
                  </a:lnTo>
                  <a:lnTo>
                    <a:pt x="637222" y="1117600"/>
                  </a:lnTo>
                  <a:lnTo>
                    <a:pt x="639902" y="1130300"/>
                  </a:lnTo>
                  <a:lnTo>
                    <a:pt x="635025" y="1130300"/>
                  </a:lnTo>
                  <a:lnTo>
                    <a:pt x="634352" y="1117600"/>
                  </a:lnTo>
                  <a:lnTo>
                    <a:pt x="629488" y="1117600"/>
                  </a:lnTo>
                  <a:lnTo>
                    <a:pt x="616115" y="1130300"/>
                  </a:lnTo>
                  <a:lnTo>
                    <a:pt x="611174" y="1117600"/>
                  </a:lnTo>
                  <a:lnTo>
                    <a:pt x="614565" y="1104900"/>
                  </a:lnTo>
                  <a:lnTo>
                    <a:pt x="616788" y="1104900"/>
                  </a:lnTo>
                  <a:lnTo>
                    <a:pt x="620649" y="1092200"/>
                  </a:lnTo>
                  <a:lnTo>
                    <a:pt x="674408" y="1092200"/>
                  </a:lnTo>
                  <a:lnTo>
                    <a:pt x="676668" y="1104900"/>
                  </a:lnTo>
                  <a:lnTo>
                    <a:pt x="680834" y="1117600"/>
                  </a:lnTo>
                  <a:lnTo>
                    <a:pt x="680834" y="974559"/>
                  </a:lnTo>
                  <a:lnTo>
                    <a:pt x="679081" y="977900"/>
                  </a:lnTo>
                  <a:lnTo>
                    <a:pt x="671588" y="977900"/>
                  </a:lnTo>
                  <a:lnTo>
                    <a:pt x="669340" y="990600"/>
                  </a:lnTo>
                  <a:lnTo>
                    <a:pt x="667588" y="990600"/>
                  </a:lnTo>
                  <a:lnTo>
                    <a:pt x="667588" y="1028700"/>
                  </a:lnTo>
                  <a:lnTo>
                    <a:pt x="656577" y="1028700"/>
                  </a:lnTo>
                  <a:lnTo>
                    <a:pt x="659879" y="1016000"/>
                  </a:lnTo>
                  <a:lnTo>
                    <a:pt x="666140" y="1016000"/>
                  </a:lnTo>
                  <a:lnTo>
                    <a:pt x="667588" y="1028700"/>
                  </a:lnTo>
                  <a:lnTo>
                    <a:pt x="667588" y="990600"/>
                  </a:lnTo>
                  <a:lnTo>
                    <a:pt x="656107" y="990600"/>
                  </a:lnTo>
                  <a:lnTo>
                    <a:pt x="645299" y="1003300"/>
                  </a:lnTo>
                  <a:lnTo>
                    <a:pt x="633323" y="1003300"/>
                  </a:lnTo>
                  <a:lnTo>
                    <a:pt x="633323" y="1041400"/>
                  </a:lnTo>
                  <a:lnTo>
                    <a:pt x="631037" y="1054100"/>
                  </a:lnTo>
                  <a:lnTo>
                    <a:pt x="594169" y="1054100"/>
                  </a:lnTo>
                  <a:lnTo>
                    <a:pt x="589927" y="1066800"/>
                  </a:lnTo>
                  <a:lnTo>
                    <a:pt x="586232" y="1066800"/>
                  </a:lnTo>
                  <a:lnTo>
                    <a:pt x="586232" y="1117600"/>
                  </a:lnTo>
                  <a:lnTo>
                    <a:pt x="582053" y="1130300"/>
                  </a:lnTo>
                  <a:lnTo>
                    <a:pt x="568515" y="1130300"/>
                  </a:lnTo>
                  <a:lnTo>
                    <a:pt x="560908" y="1143000"/>
                  </a:lnTo>
                  <a:lnTo>
                    <a:pt x="547014" y="1143000"/>
                  </a:lnTo>
                  <a:lnTo>
                    <a:pt x="543915" y="1155700"/>
                  </a:lnTo>
                  <a:lnTo>
                    <a:pt x="544258" y="1155700"/>
                  </a:lnTo>
                  <a:lnTo>
                    <a:pt x="548106" y="1168400"/>
                  </a:lnTo>
                  <a:lnTo>
                    <a:pt x="553072" y="1168400"/>
                  </a:lnTo>
                  <a:lnTo>
                    <a:pt x="553859" y="1181100"/>
                  </a:lnTo>
                  <a:lnTo>
                    <a:pt x="534631" y="1181100"/>
                  </a:lnTo>
                  <a:lnTo>
                    <a:pt x="534631" y="1574800"/>
                  </a:lnTo>
                  <a:lnTo>
                    <a:pt x="528421" y="1574800"/>
                  </a:lnTo>
                  <a:lnTo>
                    <a:pt x="530555" y="1562100"/>
                  </a:lnTo>
                  <a:lnTo>
                    <a:pt x="533552" y="1562100"/>
                  </a:lnTo>
                  <a:lnTo>
                    <a:pt x="534631" y="1574800"/>
                  </a:lnTo>
                  <a:lnTo>
                    <a:pt x="534631" y="1181100"/>
                  </a:lnTo>
                  <a:lnTo>
                    <a:pt x="480822" y="1181100"/>
                  </a:lnTo>
                  <a:lnTo>
                    <a:pt x="470636" y="1193800"/>
                  </a:lnTo>
                  <a:lnTo>
                    <a:pt x="458470" y="1193800"/>
                  </a:lnTo>
                  <a:lnTo>
                    <a:pt x="458470" y="3086100"/>
                  </a:lnTo>
                  <a:lnTo>
                    <a:pt x="456463" y="3098800"/>
                  </a:lnTo>
                  <a:lnTo>
                    <a:pt x="441134" y="3098800"/>
                  </a:lnTo>
                  <a:lnTo>
                    <a:pt x="442722" y="3086100"/>
                  </a:lnTo>
                  <a:lnTo>
                    <a:pt x="458470" y="3086100"/>
                  </a:lnTo>
                  <a:lnTo>
                    <a:pt x="458470" y="1193800"/>
                  </a:lnTo>
                  <a:lnTo>
                    <a:pt x="448729" y="1193800"/>
                  </a:lnTo>
                  <a:lnTo>
                    <a:pt x="439851" y="1203388"/>
                  </a:lnTo>
                  <a:lnTo>
                    <a:pt x="439851" y="3098800"/>
                  </a:lnTo>
                  <a:lnTo>
                    <a:pt x="439801" y="3111500"/>
                  </a:lnTo>
                  <a:lnTo>
                    <a:pt x="431266" y="3111500"/>
                  </a:lnTo>
                  <a:lnTo>
                    <a:pt x="434479" y="3098800"/>
                  </a:lnTo>
                  <a:lnTo>
                    <a:pt x="439851" y="3098800"/>
                  </a:lnTo>
                  <a:lnTo>
                    <a:pt x="439851" y="1203388"/>
                  </a:lnTo>
                  <a:lnTo>
                    <a:pt x="436968" y="1206500"/>
                  </a:lnTo>
                  <a:lnTo>
                    <a:pt x="414515" y="1206500"/>
                  </a:lnTo>
                  <a:lnTo>
                    <a:pt x="414070" y="1200416"/>
                  </a:lnTo>
                  <a:lnTo>
                    <a:pt x="414070" y="1206500"/>
                  </a:lnTo>
                  <a:lnTo>
                    <a:pt x="412635" y="1219200"/>
                  </a:lnTo>
                  <a:lnTo>
                    <a:pt x="408990" y="1219200"/>
                  </a:lnTo>
                  <a:lnTo>
                    <a:pt x="409232" y="1206500"/>
                  </a:lnTo>
                  <a:lnTo>
                    <a:pt x="414070" y="1206500"/>
                  </a:lnTo>
                  <a:lnTo>
                    <a:pt x="414070" y="1200416"/>
                  </a:lnTo>
                  <a:lnTo>
                    <a:pt x="413588" y="1193800"/>
                  </a:lnTo>
                  <a:lnTo>
                    <a:pt x="417753" y="1193800"/>
                  </a:lnTo>
                  <a:lnTo>
                    <a:pt x="425157" y="1181100"/>
                  </a:lnTo>
                  <a:lnTo>
                    <a:pt x="442518" y="1181100"/>
                  </a:lnTo>
                  <a:lnTo>
                    <a:pt x="452907" y="1168400"/>
                  </a:lnTo>
                  <a:lnTo>
                    <a:pt x="455625" y="1155700"/>
                  </a:lnTo>
                  <a:lnTo>
                    <a:pt x="464997" y="1155700"/>
                  </a:lnTo>
                  <a:lnTo>
                    <a:pt x="468985" y="1143000"/>
                  </a:lnTo>
                  <a:lnTo>
                    <a:pt x="511581" y="1143000"/>
                  </a:lnTo>
                  <a:lnTo>
                    <a:pt x="524408" y="1130300"/>
                  </a:lnTo>
                  <a:lnTo>
                    <a:pt x="536638" y="1130300"/>
                  </a:lnTo>
                  <a:lnTo>
                    <a:pt x="548322" y="1117600"/>
                  </a:lnTo>
                  <a:lnTo>
                    <a:pt x="586232" y="1117600"/>
                  </a:lnTo>
                  <a:lnTo>
                    <a:pt x="586232" y="1066800"/>
                  </a:lnTo>
                  <a:lnTo>
                    <a:pt x="581317" y="1066800"/>
                  </a:lnTo>
                  <a:lnTo>
                    <a:pt x="572096" y="1079500"/>
                  </a:lnTo>
                  <a:lnTo>
                    <a:pt x="553808" y="1079500"/>
                  </a:lnTo>
                  <a:lnTo>
                    <a:pt x="542061" y="1092200"/>
                  </a:lnTo>
                  <a:lnTo>
                    <a:pt x="529729" y="1092200"/>
                  </a:lnTo>
                  <a:lnTo>
                    <a:pt x="516813" y="1104900"/>
                  </a:lnTo>
                  <a:lnTo>
                    <a:pt x="503910" y="1104900"/>
                  </a:lnTo>
                  <a:lnTo>
                    <a:pt x="504901" y="1092200"/>
                  </a:lnTo>
                  <a:lnTo>
                    <a:pt x="515442" y="1092200"/>
                  </a:lnTo>
                  <a:lnTo>
                    <a:pt x="521843" y="1079500"/>
                  </a:lnTo>
                  <a:lnTo>
                    <a:pt x="527685" y="1079500"/>
                  </a:lnTo>
                  <a:lnTo>
                    <a:pt x="533196" y="1066800"/>
                  </a:lnTo>
                  <a:lnTo>
                    <a:pt x="538213" y="1066800"/>
                  </a:lnTo>
                  <a:lnTo>
                    <a:pt x="545795" y="1054100"/>
                  </a:lnTo>
                  <a:lnTo>
                    <a:pt x="558304" y="1066800"/>
                  </a:lnTo>
                  <a:lnTo>
                    <a:pt x="563206" y="1066800"/>
                  </a:lnTo>
                  <a:lnTo>
                    <a:pt x="566102" y="1054100"/>
                  </a:lnTo>
                  <a:lnTo>
                    <a:pt x="579640" y="1054100"/>
                  </a:lnTo>
                  <a:lnTo>
                    <a:pt x="593826" y="1041400"/>
                  </a:lnTo>
                  <a:lnTo>
                    <a:pt x="633323" y="1041400"/>
                  </a:lnTo>
                  <a:lnTo>
                    <a:pt x="633323" y="1003300"/>
                  </a:lnTo>
                  <a:lnTo>
                    <a:pt x="575132" y="1003300"/>
                  </a:lnTo>
                  <a:lnTo>
                    <a:pt x="565912" y="1016000"/>
                  </a:lnTo>
                  <a:lnTo>
                    <a:pt x="536524" y="1016000"/>
                  </a:lnTo>
                  <a:lnTo>
                    <a:pt x="531063" y="1028700"/>
                  </a:lnTo>
                  <a:lnTo>
                    <a:pt x="523608" y="1028700"/>
                  </a:lnTo>
                  <a:lnTo>
                    <a:pt x="515289" y="1041400"/>
                  </a:lnTo>
                  <a:lnTo>
                    <a:pt x="501878" y="1041400"/>
                  </a:lnTo>
                  <a:lnTo>
                    <a:pt x="501878" y="1104900"/>
                  </a:lnTo>
                  <a:lnTo>
                    <a:pt x="494665" y="1117600"/>
                  </a:lnTo>
                  <a:lnTo>
                    <a:pt x="487299" y="1117600"/>
                  </a:lnTo>
                  <a:lnTo>
                    <a:pt x="487565" y="1104900"/>
                  </a:lnTo>
                  <a:lnTo>
                    <a:pt x="501878" y="1104900"/>
                  </a:lnTo>
                  <a:lnTo>
                    <a:pt x="501878" y="1041400"/>
                  </a:lnTo>
                  <a:lnTo>
                    <a:pt x="487502" y="1041400"/>
                  </a:lnTo>
                  <a:lnTo>
                    <a:pt x="486664" y="1042771"/>
                  </a:lnTo>
                  <a:lnTo>
                    <a:pt x="486664" y="1092200"/>
                  </a:lnTo>
                  <a:lnTo>
                    <a:pt x="474014" y="1092200"/>
                  </a:lnTo>
                  <a:lnTo>
                    <a:pt x="479513" y="1079500"/>
                  </a:lnTo>
                  <a:lnTo>
                    <a:pt x="486003" y="1079500"/>
                  </a:lnTo>
                  <a:lnTo>
                    <a:pt x="486664" y="1092200"/>
                  </a:lnTo>
                  <a:lnTo>
                    <a:pt x="486664" y="1042771"/>
                  </a:lnTo>
                  <a:lnTo>
                    <a:pt x="479704" y="1054100"/>
                  </a:lnTo>
                  <a:lnTo>
                    <a:pt x="464045" y="1054100"/>
                  </a:lnTo>
                  <a:lnTo>
                    <a:pt x="454698" y="1066800"/>
                  </a:lnTo>
                  <a:lnTo>
                    <a:pt x="447890" y="1066800"/>
                  </a:lnTo>
                  <a:lnTo>
                    <a:pt x="447890" y="1104900"/>
                  </a:lnTo>
                  <a:lnTo>
                    <a:pt x="446100" y="1117600"/>
                  </a:lnTo>
                  <a:lnTo>
                    <a:pt x="433400" y="1117600"/>
                  </a:lnTo>
                  <a:lnTo>
                    <a:pt x="440359" y="1104900"/>
                  </a:lnTo>
                  <a:lnTo>
                    <a:pt x="447890" y="1104900"/>
                  </a:lnTo>
                  <a:lnTo>
                    <a:pt x="447890" y="1066800"/>
                  </a:lnTo>
                  <a:lnTo>
                    <a:pt x="434886" y="1066800"/>
                  </a:lnTo>
                  <a:lnTo>
                    <a:pt x="431380" y="1074648"/>
                  </a:lnTo>
                  <a:lnTo>
                    <a:pt x="431380" y="1117600"/>
                  </a:lnTo>
                  <a:lnTo>
                    <a:pt x="429856" y="1130300"/>
                  </a:lnTo>
                  <a:lnTo>
                    <a:pt x="413334" y="1130300"/>
                  </a:lnTo>
                  <a:lnTo>
                    <a:pt x="421017" y="1117600"/>
                  </a:lnTo>
                  <a:lnTo>
                    <a:pt x="431380" y="1117600"/>
                  </a:lnTo>
                  <a:lnTo>
                    <a:pt x="431380" y="1074648"/>
                  </a:lnTo>
                  <a:lnTo>
                    <a:pt x="429209" y="1079500"/>
                  </a:lnTo>
                  <a:lnTo>
                    <a:pt x="384924" y="1079500"/>
                  </a:lnTo>
                  <a:lnTo>
                    <a:pt x="378244" y="1092200"/>
                  </a:lnTo>
                  <a:lnTo>
                    <a:pt x="373735" y="1092200"/>
                  </a:lnTo>
                  <a:lnTo>
                    <a:pt x="371208" y="1104900"/>
                  </a:lnTo>
                  <a:lnTo>
                    <a:pt x="323100" y="1104900"/>
                  </a:lnTo>
                  <a:lnTo>
                    <a:pt x="310705" y="1117600"/>
                  </a:lnTo>
                  <a:lnTo>
                    <a:pt x="294335" y="1117600"/>
                  </a:lnTo>
                  <a:lnTo>
                    <a:pt x="285788" y="1130300"/>
                  </a:lnTo>
                  <a:lnTo>
                    <a:pt x="255422" y="1130300"/>
                  </a:lnTo>
                  <a:lnTo>
                    <a:pt x="252641" y="1143000"/>
                  </a:lnTo>
                  <a:lnTo>
                    <a:pt x="258826" y="1155700"/>
                  </a:lnTo>
                  <a:lnTo>
                    <a:pt x="261759" y="1155700"/>
                  </a:lnTo>
                  <a:lnTo>
                    <a:pt x="271145" y="1143000"/>
                  </a:lnTo>
                  <a:lnTo>
                    <a:pt x="299199" y="1143000"/>
                  </a:lnTo>
                  <a:lnTo>
                    <a:pt x="297980" y="1155700"/>
                  </a:lnTo>
                  <a:lnTo>
                    <a:pt x="295452" y="1155700"/>
                  </a:lnTo>
                  <a:lnTo>
                    <a:pt x="291668" y="1168400"/>
                  </a:lnTo>
                  <a:lnTo>
                    <a:pt x="286524" y="1168400"/>
                  </a:lnTo>
                  <a:lnTo>
                    <a:pt x="279946" y="1181100"/>
                  </a:lnTo>
                  <a:lnTo>
                    <a:pt x="267690" y="1181100"/>
                  </a:lnTo>
                  <a:lnTo>
                    <a:pt x="257416" y="1193800"/>
                  </a:lnTo>
                  <a:lnTo>
                    <a:pt x="248666" y="1206500"/>
                  </a:lnTo>
                  <a:lnTo>
                    <a:pt x="241007" y="1206500"/>
                  </a:lnTo>
                  <a:lnTo>
                    <a:pt x="236715" y="1219200"/>
                  </a:lnTo>
                  <a:lnTo>
                    <a:pt x="234696" y="1231900"/>
                  </a:lnTo>
                  <a:lnTo>
                    <a:pt x="241427" y="1231900"/>
                  </a:lnTo>
                  <a:lnTo>
                    <a:pt x="241973" y="1244600"/>
                  </a:lnTo>
                  <a:lnTo>
                    <a:pt x="240207" y="1257300"/>
                  </a:lnTo>
                  <a:lnTo>
                    <a:pt x="254673" y="1257300"/>
                  </a:lnTo>
                  <a:lnTo>
                    <a:pt x="260692" y="1270000"/>
                  </a:lnTo>
                  <a:lnTo>
                    <a:pt x="272770" y="1270000"/>
                  </a:lnTo>
                  <a:lnTo>
                    <a:pt x="267373" y="1282700"/>
                  </a:lnTo>
                  <a:lnTo>
                    <a:pt x="248259" y="1282700"/>
                  </a:lnTo>
                  <a:lnTo>
                    <a:pt x="242633" y="1295400"/>
                  </a:lnTo>
                  <a:lnTo>
                    <a:pt x="239966" y="1295400"/>
                  </a:lnTo>
                  <a:lnTo>
                    <a:pt x="241185" y="1308100"/>
                  </a:lnTo>
                  <a:lnTo>
                    <a:pt x="246316" y="1308100"/>
                  </a:lnTo>
                  <a:lnTo>
                    <a:pt x="256654" y="1333500"/>
                  </a:lnTo>
                  <a:lnTo>
                    <a:pt x="263626" y="1346200"/>
                  </a:lnTo>
                  <a:lnTo>
                    <a:pt x="261848" y="1346200"/>
                  </a:lnTo>
                  <a:lnTo>
                    <a:pt x="259664" y="1358900"/>
                  </a:lnTo>
                  <a:lnTo>
                    <a:pt x="256717" y="1371600"/>
                  </a:lnTo>
                  <a:lnTo>
                    <a:pt x="252958" y="1384300"/>
                  </a:lnTo>
                  <a:lnTo>
                    <a:pt x="247599" y="1384300"/>
                  </a:lnTo>
                  <a:lnTo>
                    <a:pt x="247396" y="1397000"/>
                  </a:lnTo>
                  <a:lnTo>
                    <a:pt x="251447" y="1397000"/>
                  </a:lnTo>
                  <a:lnTo>
                    <a:pt x="251155" y="1409700"/>
                  </a:lnTo>
                  <a:lnTo>
                    <a:pt x="248589" y="1409700"/>
                  </a:lnTo>
                  <a:lnTo>
                    <a:pt x="244894" y="1422400"/>
                  </a:lnTo>
                  <a:lnTo>
                    <a:pt x="240830" y="1422400"/>
                  </a:lnTo>
                  <a:lnTo>
                    <a:pt x="241922" y="1435100"/>
                  </a:lnTo>
                  <a:lnTo>
                    <a:pt x="253492" y="1435100"/>
                  </a:lnTo>
                  <a:lnTo>
                    <a:pt x="259422" y="1447800"/>
                  </a:lnTo>
                  <a:lnTo>
                    <a:pt x="265010" y="1447800"/>
                  </a:lnTo>
                  <a:lnTo>
                    <a:pt x="270052" y="1460500"/>
                  </a:lnTo>
                  <a:lnTo>
                    <a:pt x="303898" y="1460500"/>
                  </a:lnTo>
                  <a:lnTo>
                    <a:pt x="302869" y="1473200"/>
                  </a:lnTo>
                  <a:lnTo>
                    <a:pt x="300850" y="1485900"/>
                  </a:lnTo>
                  <a:lnTo>
                    <a:pt x="297929" y="1485900"/>
                  </a:lnTo>
                  <a:lnTo>
                    <a:pt x="293852" y="1498600"/>
                  </a:lnTo>
                  <a:lnTo>
                    <a:pt x="288391" y="1511300"/>
                  </a:lnTo>
                  <a:lnTo>
                    <a:pt x="284505" y="1511300"/>
                  </a:lnTo>
                  <a:lnTo>
                    <a:pt x="283946" y="1524000"/>
                  </a:lnTo>
                  <a:lnTo>
                    <a:pt x="286588" y="1524000"/>
                  </a:lnTo>
                  <a:lnTo>
                    <a:pt x="292303" y="1536700"/>
                  </a:lnTo>
                  <a:lnTo>
                    <a:pt x="298196" y="1536700"/>
                  </a:lnTo>
                  <a:lnTo>
                    <a:pt x="297916" y="1549400"/>
                  </a:lnTo>
                  <a:lnTo>
                    <a:pt x="293624" y="1562100"/>
                  </a:lnTo>
                  <a:lnTo>
                    <a:pt x="287756" y="1574800"/>
                  </a:lnTo>
                  <a:lnTo>
                    <a:pt x="286194" y="1574800"/>
                  </a:lnTo>
                  <a:lnTo>
                    <a:pt x="293179" y="1587500"/>
                  </a:lnTo>
                  <a:lnTo>
                    <a:pt x="292328" y="1587500"/>
                  </a:lnTo>
                  <a:lnTo>
                    <a:pt x="287870" y="1600200"/>
                  </a:lnTo>
                  <a:lnTo>
                    <a:pt x="289864" y="1612900"/>
                  </a:lnTo>
                  <a:lnTo>
                    <a:pt x="301078" y="1625600"/>
                  </a:lnTo>
                  <a:lnTo>
                    <a:pt x="313842" y="1625600"/>
                  </a:lnTo>
                  <a:lnTo>
                    <a:pt x="314833" y="1638300"/>
                  </a:lnTo>
                  <a:lnTo>
                    <a:pt x="313563" y="1638300"/>
                  </a:lnTo>
                  <a:lnTo>
                    <a:pt x="315353" y="1651000"/>
                  </a:lnTo>
                  <a:lnTo>
                    <a:pt x="324421" y="1651000"/>
                  </a:lnTo>
                  <a:lnTo>
                    <a:pt x="325297" y="1663700"/>
                  </a:lnTo>
                  <a:lnTo>
                    <a:pt x="316242" y="1676400"/>
                  </a:lnTo>
                  <a:lnTo>
                    <a:pt x="312381" y="1676400"/>
                  </a:lnTo>
                  <a:lnTo>
                    <a:pt x="312356" y="1689100"/>
                  </a:lnTo>
                  <a:lnTo>
                    <a:pt x="321957" y="1689100"/>
                  </a:lnTo>
                  <a:lnTo>
                    <a:pt x="329793" y="1701800"/>
                  </a:lnTo>
                  <a:lnTo>
                    <a:pt x="362051" y="1701800"/>
                  </a:lnTo>
                  <a:lnTo>
                    <a:pt x="354520" y="1714500"/>
                  </a:lnTo>
                  <a:lnTo>
                    <a:pt x="332397" y="1714500"/>
                  </a:lnTo>
                  <a:lnTo>
                    <a:pt x="325894" y="1727200"/>
                  </a:lnTo>
                  <a:lnTo>
                    <a:pt x="323659" y="1727200"/>
                  </a:lnTo>
                  <a:lnTo>
                    <a:pt x="325539" y="1739900"/>
                  </a:lnTo>
                  <a:lnTo>
                    <a:pt x="365213" y="1739900"/>
                  </a:lnTo>
                  <a:lnTo>
                    <a:pt x="374942" y="1752600"/>
                  </a:lnTo>
                  <a:lnTo>
                    <a:pt x="382536" y="1752600"/>
                  </a:lnTo>
                  <a:lnTo>
                    <a:pt x="377723" y="1765300"/>
                  </a:lnTo>
                  <a:lnTo>
                    <a:pt x="372478" y="1778000"/>
                  </a:lnTo>
                  <a:lnTo>
                    <a:pt x="359524" y="1790700"/>
                  </a:lnTo>
                  <a:lnTo>
                    <a:pt x="354457" y="1790700"/>
                  </a:lnTo>
                  <a:lnTo>
                    <a:pt x="349275" y="1803400"/>
                  </a:lnTo>
                  <a:lnTo>
                    <a:pt x="348221" y="1803400"/>
                  </a:lnTo>
                  <a:lnTo>
                    <a:pt x="353987" y="1816100"/>
                  </a:lnTo>
                  <a:lnTo>
                    <a:pt x="359270" y="1828800"/>
                  </a:lnTo>
                  <a:lnTo>
                    <a:pt x="362165" y="1828800"/>
                  </a:lnTo>
                  <a:lnTo>
                    <a:pt x="365252" y="1841500"/>
                  </a:lnTo>
                  <a:lnTo>
                    <a:pt x="368782" y="1841500"/>
                  </a:lnTo>
                  <a:lnTo>
                    <a:pt x="372656" y="1854200"/>
                  </a:lnTo>
                  <a:lnTo>
                    <a:pt x="376364" y="1854200"/>
                  </a:lnTo>
                  <a:lnTo>
                    <a:pt x="375691" y="1866900"/>
                  </a:lnTo>
                  <a:lnTo>
                    <a:pt x="378409" y="1879600"/>
                  </a:lnTo>
                  <a:lnTo>
                    <a:pt x="393306" y="1866900"/>
                  </a:lnTo>
                  <a:lnTo>
                    <a:pt x="401294" y="1866900"/>
                  </a:lnTo>
                  <a:lnTo>
                    <a:pt x="413258" y="1879600"/>
                  </a:lnTo>
                  <a:lnTo>
                    <a:pt x="417741" y="1879600"/>
                  </a:lnTo>
                  <a:lnTo>
                    <a:pt x="416687" y="1892300"/>
                  </a:lnTo>
                  <a:lnTo>
                    <a:pt x="404114" y="1892300"/>
                  </a:lnTo>
                  <a:lnTo>
                    <a:pt x="398348" y="1905000"/>
                  </a:lnTo>
                  <a:lnTo>
                    <a:pt x="387375" y="1905000"/>
                  </a:lnTo>
                  <a:lnTo>
                    <a:pt x="383844" y="1917700"/>
                  </a:lnTo>
                  <a:lnTo>
                    <a:pt x="379831" y="1930400"/>
                  </a:lnTo>
                  <a:lnTo>
                    <a:pt x="373849" y="1930400"/>
                  </a:lnTo>
                  <a:lnTo>
                    <a:pt x="361543" y="1943100"/>
                  </a:lnTo>
                  <a:lnTo>
                    <a:pt x="345097" y="1943100"/>
                  </a:lnTo>
                  <a:lnTo>
                    <a:pt x="340880" y="1930400"/>
                  </a:lnTo>
                  <a:lnTo>
                    <a:pt x="344741" y="1930400"/>
                  </a:lnTo>
                  <a:lnTo>
                    <a:pt x="346671" y="1917700"/>
                  </a:lnTo>
                  <a:lnTo>
                    <a:pt x="350469" y="1917700"/>
                  </a:lnTo>
                  <a:lnTo>
                    <a:pt x="345732" y="1905000"/>
                  </a:lnTo>
                  <a:lnTo>
                    <a:pt x="324713" y="1905000"/>
                  </a:lnTo>
                  <a:lnTo>
                    <a:pt x="317373" y="1917700"/>
                  </a:lnTo>
                  <a:lnTo>
                    <a:pt x="260692" y="1917700"/>
                  </a:lnTo>
                  <a:lnTo>
                    <a:pt x="258787" y="1930400"/>
                  </a:lnTo>
                  <a:lnTo>
                    <a:pt x="261289" y="1930400"/>
                  </a:lnTo>
                  <a:lnTo>
                    <a:pt x="269608" y="1943100"/>
                  </a:lnTo>
                  <a:lnTo>
                    <a:pt x="303885" y="1943100"/>
                  </a:lnTo>
                  <a:lnTo>
                    <a:pt x="291185" y="1955800"/>
                  </a:lnTo>
                  <a:lnTo>
                    <a:pt x="267436" y="1955800"/>
                  </a:lnTo>
                  <a:lnTo>
                    <a:pt x="260134" y="1968500"/>
                  </a:lnTo>
                  <a:lnTo>
                    <a:pt x="199821" y="1968500"/>
                  </a:lnTo>
                  <a:lnTo>
                    <a:pt x="187833" y="1981200"/>
                  </a:lnTo>
                  <a:lnTo>
                    <a:pt x="167868" y="1981200"/>
                  </a:lnTo>
                  <a:lnTo>
                    <a:pt x="156552" y="1993900"/>
                  </a:lnTo>
                  <a:lnTo>
                    <a:pt x="148463" y="1993900"/>
                  </a:lnTo>
                  <a:lnTo>
                    <a:pt x="140881" y="2006600"/>
                  </a:lnTo>
                  <a:lnTo>
                    <a:pt x="134162" y="2006600"/>
                  </a:lnTo>
                  <a:lnTo>
                    <a:pt x="133045" y="2019300"/>
                  </a:lnTo>
                  <a:lnTo>
                    <a:pt x="130251" y="2019300"/>
                  </a:lnTo>
                  <a:lnTo>
                    <a:pt x="134581" y="2032000"/>
                  </a:lnTo>
                  <a:lnTo>
                    <a:pt x="206883" y="2032000"/>
                  </a:lnTo>
                  <a:lnTo>
                    <a:pt x="215696" y="2019300"/>
                  </a:lnTo>
                  <a:lnTo>
                    <a:pt x="220497" y="2019300"/>
                  </a:lnTo>
                  <a:lnTo>
                    <a:pt x="225005" y="2006600"/>
                  </a:lnTo>
                  <a:lnTo>
                    <a:pt x="254520" y="2006600"/>
                  </a:lnTo>
                  <a:lnTo>
                    <a:pt x="256921" y="2019300"/>
                  </a:lnTo>
                  <a:lnTo>
                    <a:pt x="272973" y="2019300"/>
                  </a:lnTo>
                  <a:lnTo>
                    <a:pt x="285343" y="2006600"/>
                  </a:lnTo>
                  <a:lnTo>
                    <a:pt x="298729" y="2006600"/>
                  </a:lnTo>
                  <a:lnTo>
                    <a:pt x="305777" y="1993900"/>
                  </a:lnTo>
                  <a:lnTo>
                    <a:pt x="339140" y="1993900"/>
                  </a:lnTo>
                  <a:lnTo>
                    <a:pt x="344106" y="1981200"/>
                  </a:lnTo>
                  <a:lnTo>
                    <a:pt x="357619" y="1981200"/>
                  </a:lnTo>
                  <a:lnTo>
                    <a:pt x="371843" y="1968500"/>
                  </a:lnTo>
                  <a:lnTo>
                    <a:pt x="410629" y="1968500"/>
                  </a:lnTo>
                  <a:lnTo>
                    <a:pt x="410273" y="1981200"/>
                  </a:lnTo>
                  <a:lnTo>
                    <a:pt x="409536" y="1981200"/>
                  </a:lnTo>
                  <a:lnTo>
                    <a:pt x="408089" y="1993900"/>
                  </a:lnTo>
                  <a:lnTo>
                    <a:pt x="405536" y="2006600"/>
                  </a:lnTo>
                  <a:lnTo>
                    <a:pt x="397941" y="2006600"/>
                  </a:lnTo>
                  <a:lnTo>
                    <a:pt x="388531" y="2019300"/>
                  </a:lnTo>
                  <a:lnTo>
                    <a:pt x="384175" y="2019300"/>
                  </a:lnTo>
                  <a:lnTo>
                    <a:pt x="380225" y="2006600"/>
                  </a:lnTo>
                  <a:lnTo>
                    <a:pt x="360286" y="2006600"/>
                  </a:lnTo>
                  <a:lnTo>
                    <a:pt x="340956" y="2019300"/>
                  </a:lnTo>
                  <a:lnTo>
                    <a:pt x="322275" y="2019300"/>
                  </a:lnTo>
                  <a:lnTo>
                    <a:pt x="291922" y="2032000"/>
                  </a:lnTo>
                  <a:lnTo>
                    <a:pt x="279006" y="2044700"/>
                  </a:lnTo>
                  <a:lnTo>
                    <a:pt x="251675" y="2044700"/>
                  </a:lnTo>
                  <a:lnTo>
                    <a:pt x="245681" y="2032000"/>
                  </a:lnTo>
                  <a:lnTo>
                    <a:pt x="238975" y="2044700"/>
                  </a:lnTo>
                  <a:lnTo>
                    <a:pt x="235572" y="2044700"/>
                  </a:lnTo>
                  <a:lnTo>
                    <a:pt x="227838" y="2057400"/>
                  </a:lnTo>
                  <a:lnTo>
                    <a:pt x="218732" y="2057400"/>
                  </a:lnTo>
                  <a:lnTo>
                    <a:pt x="209702" y="2068664"/>
                  </a:lnTo>
                  <a:lnTo>
                    <a:pt x="209702" y="2133600"/>
                  </a:lnTo>
                  <a:lnTo>
                    <a:pt x="192100" y="2146300"/>
                  </a:lnTo>
                  <a:lnTo>
                    <a:pt x="161594" y="2146300"/>
                  </a:lnTo>
                  <a:lnTo>
                    <a:pt x="165404" y="2133600"/>
                  </a:lnTo>
                  <a:lnTo>
                    <a:pt x="209702" y="2133600"/>
                  </a:lnTo>
                  <a:lnTo>
                    <a:pt x="209702" y="2068664"/>
                  </a:lnTo>
                  <a:lnTo>
                    <a:pt x="208546" y="2070100"/>
                  </a:lnTo>
                  <a:lnTo>
                    <a:pt x="194144" y="2070100"/>
                  </a:lnTo>
                  <a:lnTo>
                    <a:pt x="185762" y="2082800"/>
                  </a:lnTo>
                  <a:lnTo>
                    <a:pt x="181597" y="2082800"/>
                  </a:lnTo>
                  <a:lnTo>
                    <a:pt x="173469" y="2070100"/>
                  </a:lnTo>
                  <a:lnTo>
                    <a:pt x="160172" y="2070100"/>
                  </a:lnTo>
                  <a:lnTo>
                    <a:pt x="154241" y="2082800"/>
                  </a:lnTo>
                  <a:lnTo>
                    <a:pt x="148361" y="2082800"/>
                  </a:lnTo>
                  <a:lnTo>
                    <a:pt x="137706" y="2070100"/>
                  </a:lnTo>
                  <a:lnTo>
                    <a:pt x="127177" y="2070100"/>
                  </a:lnTo>
                  <a:lnTo>
                    <a:pt x="116674" y="2082800"/>
                  </a:lnTo>
                  <a:lnTo>
                    <a:pt x="67741" y="2082800"/>
                  </a:lnTo>
                  <a:lnTo>
                    <a:pt x="60299" y="2070100"/>
                  </a:lnTo>
                  <a:lnTo>
                    <a:pt x="55854" y="2070100"/>
                  </a:lnTo>
                  <a:lnTo>
                    <a:pt x="46291" y="2057400"/>
                  </a:lnTo>
                  <a:lnTo>
                    <a:pt x="21488" y="2057400"/>
                  </a:lnTo>
                  <a:lnTo>
                    <a:pt x="13462" y="2070100"/>
                  </a:lnTo>
                  <a:lnTo>
                    <a:pt x="6477" y="2070100"/>
                  </a:lnTo>
                  <a:lnTo>
                    <a:pt x="482" y="2082800"/>
                  </a:lnTo>
                  <a:lnTo>
                    <a:pt x="5892" y="2082800"/>
                  </a:lnTo>
                  <a:lnTo>
                    <a:pt x="9486" y="2095500"/>
                  </a:lnTo>
                  <a:lnTo>
                    <a:pt x="20370" y="2095500"/>
                  </a:lnTo>
                  <a:lnTo>
                    <a:pt x="18440" y="2108200"/>
                  </a:lnTo>
                  <a:lnTo>
                    <a:pt x="16090" y="2120900"/>
                  </a:lnTo>
                  <a:lnTo>
                    <a:pt x="16586" y="2120900"/>
                  </a:lnTo>
                  <a:lnTo>
                    <a:pt x="21132" y="2133600"/>
                  </a:lnTo>
                  <a:lnTo>
                    <a:pt x="39522" y="2133600"/>
                  </a:lnTo>
                  <a:lnTo>
                    <a:pt x="41656" y="2146300"/>
                  </a:lnTo>
                  <a:lnTo>
                    <a:pt x="38773" y="2159000"/>
                  </a:lnTo>
                  <a:lnTo>
                    <a:pt x="54673" y="2159000"/>
                  </a:lnTo>
                  <a:lnTo>
                    <a:pt x="64249" y="2171700"/>
                  </a:lnTo>
                  <a:lnTo>
                    <a:pt x="73266" y="2171700"/>
                  </a:lnTo>
                  <a:lnTo>
                    <a:pt x="81673" y="2184400"/>
                  </a:lnTo>
                  <a:lnTo>
                    <a:pt x="87833" y="2184400"/>
                  </a:lnTo>
                  <a:lnTo>
                    <a:pt x="89865" y="2197100"/>
                  </a:lnTo>
                  <a:lnTo>
                    <a:pt x="93929" y="2197100"/>
                  </a:lnTo>
                  <a:lnTo>
                    <a:pt x="88176" y="2209800"/>
                  </a:lnTo>
                  <a:lnTo>
                    <a:pt x="62344" y="2209800"/>
                  </a:lnTo>
                  <a:lnTo>
                    <a:pt x="56311" y="2222500"/>
                  </a:lnTo>
                  <a:lnTo>
                    <a:pt x="53327" y="2222500"/>
                  </a:lnTo>
                  <a:lnTo>
                    <a:pt x="53746" y="2235200"/>
                  </a:lnTo>
                  <a:lnTo>
                    <a:pt x="61201" y="2235200"/>
                  </a:lnTo>
                  <a:lnTo>
                    <a:pt x="65214" y="2247900"/>
                  </a:lnTo>
                  <a:lnTo>
                    <a:pt x="76708" y="2247900"/>
                  </a:lnTo>
                  <a:lnTo>
                    <a:pt x="78524" y="2260600"/>
                  </a:lnTo>
                  <a:lnTo>
                    <a:pt x="75044" y="2260600"/>
                  </a:lnTo>
                  <a:lnTo>
                    <a:pt x="70904" y="2273300"/>
                  </a:lnTo>
                  <a:lnTo>
                    <a:pt x="65938" y="2286000"/>
                  </a:lnTo>
                  <a:lnTo>
                    <a:pt x="59588" y="2286000"/>
                  </a:lnTo>
                  <a:lnTo>
                    <a:pt x="51346" y="2298700"/>
                  </a:lnTo>
                  <a:lnTo>
                    <a:pt x="45021" y="2298700"/>
                  </a:lnTo>
                  <a:lnTo>
                    <a:pt x="43980" y="2311400"/>
                  </a:lnTo>
                  <a:lnTo>
                    <a:pt x="45631" y="2324100"/>
                  </a:lnTo>
                  <a:lnTo>
                    <a:pt x="52590" y="2324100"/>
                  </a:lnTo>
                  <a:lnTo>
                    <a:pt x="58648" y="2336800"/>
                  </a:lnTo>
                  <a:lnTo>
                    <a:pt x="70954" y="2336800"/>
                  </a:lnTo>
                  <a:lnTo>
                    <a:pt x="77063" y="2349500"/>
                  </a:lnTo>
                  <a:lnTo>
                    <a:pt x="84785" y="2349500"/>
                  </a:lnTo>
                  <a:lnTo>
                    <a:pt x="73914" y="2362200"/>
                  </a:lnTo>
                  <a:lnTo>
                    <a:pt x="68389" y="2362200"/>
                  </a:lnTo>
                  <a:lnTo>
                    <a:pt x="59867" y="2374900"/>
                  </a:lnTo>
                  <a:lnTo>
                    <a:pt x="47523" y="2374900"/>
                  </a:lnTo>
                  <a:lnTo>
                    <a:pt x="46748" y="2387600"/>
                  </a:lnTo>
                  <a:lnTo>
                    <a:pt x="53086" y="2400300"/>
                  </a:lnTo>
                  <a:lnTo>
                    <a:pt x="60667" y="2400300"/>
                  </a:lnTo>
                  <a:lnTo>
                    <a:pt x="63004" y="2413000"/>
                  </a:lnTo>
                  <a:lnTo>
                    <a:pt x="63271" y="2425700"/>
                  </a:lnTo>
                  <a:lnTo>
                    <a:pt x="60655" y="2425700"/>
                  </a:lnTo>
                  <a:lnTo>
                    <a:pt x="65938" y="2438400"/>
                  </a:lnTo>
                  <a:lnTo>
                    <a:pt x="77939" y="2438400"/>
                  </a:lnTo>
                  <a:lnTo>
                    <a:pt x="92367" y="2451100"/>
                  </a:lnTo>
                  <a:lnTo>
                    <a:pt x="105537" y="2451100"/>
                  </a:lnTo>
                  <a:lnTo>
                    <a:pt x="108826" y="2463800"/>
                  </a:lnTo>
                  <a:lnTo>
                    <a:pt x="102387" y="2463800"/>
                  </a:lnTo>
                  <a:lnTo>
                    <a:pt x="99301" y="2476500"/>
                  </a:lnTo>
                  <a:lnTo>
                    <a:pt x="88734" y="2476500"/>
                  </a:lnTo>
                  <a:lnTo>
                    <a:pt x="82296" y="2489200"/>
                  </a:lnTo>
                  <a:lnTo>
                    <a:pt x="74904" y="2501900"/>
                  </a:lnTo>
                  <a:lnTo>
                    <a:pt x="83515" y="2501900"/>
                  </a:lnTo>
                  <a:lnTo>
                    <a:pt x="88887" y="2514600"/>
                  </a:lnTo>
                  <a:lnTo>
                    <a:pt x="113703" y="2514600"/>
                  </a:lnTo>
                  <a:lnTo>
                    <a:pt x="129857" y="2527300"/>
                  </a:lnTo>
                  <a:lnTo>
                    <a:pt x="143725" y="2540000"/>
                  </a:lnTo>
                  <a:lnTo>
                    <a:pt x="155854" y="2552700"/>
                  </a:lnTo>
                  <a:lnTo>
                    <a:pt x="156984" y="2552700"/>
                  </a:lnTo>
                  <a:lnTo>
                    <a:pt x="157480" y="2565400"/>
                  </a:lnTo>
                  <a:lnTo>
                    <a:pt x="162255" y="2565400"/>
                  </a:lnTo>
                  <a:lnTo>
                    <a:pt x="159448" y="2578100"/>
                  </a:lnTo>
                  <a:lnTo>
                    <a:pt x="149580" y="2578100"/>
                  </a:lnTo>
                  <a:lnTo>
                    <a:pt x="145834" y="2590800"/>
                  </a:lnTo>
                  <a:lnTo>
                    <a:pt x="134124" y="2590800"/>
                  </a:lnTo>
                  <a:lnTo>
                    <a:pt x="130467" y="2603500"/>
                  </a:lnTo>
                  <a:lnTo>
                    <a:pt x="134213" y="2616200"/>
                  </a:lnTo>
                  <a:lnTo>
                    <a:pt x="137731" y="2616200"/>
                  </a:lnTo>
                  <a:lnTo>
                    <a:pt x="134950" y="2628900"/>
                  </a:lnTo>
                  <a:lnTo>
                    <a:pt x="134213" y="2641600"/>
                  </a:lnTo>
                  <a:lnTo>
                    <a:pt x="144030" y="2641600"/>
                  </a:lnTo>
                  <a:lnTo>
                    <a:pt x="149580" y="2654300"/>
                  </a:lnTo>
                  <a:lnTo>
                    <a:pt x="165468" y="2654300"/>
                  </a:lnTo>
                  <a:lnTo>
                    <a:pt x="172377" y="2667000"/>
                  </a:lnTo>
                  <a:lnTo>
                    <a:pt x="182372" y="2667000"/>
                  </a:lnTo>
                  <a:lnTo>
                    <a:pt x="181825" y="2679700"/>
                  </a:lnTo>
                  <a:lnTo>
                    <a:pt x="173482" y="2679700"/>
                  </a:lnTo>
                  <a:lnTo>
                    <a:pt x="169938" y="2692400"/>
                  </a:lnTo>
                  <a:lnTo>
                    <a:pt x="158673" y="2692400"/>
                  </a:lnTo>
                  <a:lnTo>
                    <a:pt x="155003" y="2705100"/>
                  </a:lnTo>
                  <a:lnTo>
                    <a:pt x="157543" y="2717800"/>
                  </a:lnTo>
                  <a:lnTo>
                    <a:pt x="158369" y="2717800"/>
                  </a:lnTo>
                  <a:lnTo>
                    <a:pt x="163055" y="2730500"/>
                  </a:lnTo>
                  <a:lnTo>
                    <a:pt x="192570" y="2730500"/>
                  </a:lnTo>
                  <a:lnTo>
                    <a:pt x="194183" y="2743200"/>
                  </a:lnTo>
                  <a:lnTo>
                    <a:pt x="189585" y="2743200"/>
                  </a:lnTo>
                  <a:lnTo>
                    <a:pt x="186309" y="2755900"/>
                  </a:lnTo>
                  <a:lnTo>
                    <a:pt x="185648" y="2755900"/>
                  </a:lnTo>
                  <a:lnTo>
                    <a:pt x="186804" y="2768600"/>
                  </a:lnTo>
                  <a:lnTo>
                    <a:pt x="205689" y="2768600"/>
                  </a:lnTo>
                  <a:lnTo>
                    <a:pt x="213423" y="2781300"/>
                  </a:lnTo>
                  <a:lnTo>
                    <a:pt x="215976" y="2781300"/>
                  </a:lnTo>
                  <a:lnTo>
                    <a:pt x="214934" y="2794000"/>
                  </a:lnTo>
                  <a:lnTo>
                    <a:pt x="212801" y="2794000"/>
                  </a:lnTo>
                  <a:lnTo>
                    <a:pt x="209943" y="2806700"/>
                  </a:lnTo>
                  <a:lnTo>
                    <a:pt x="206349" y="2819400"/>
                  </a:lnTo>
                  <a:lnTo>
                    <a:pt x="201968" y="2832100"/>
                  </a:lnTo>
                  <a:lnTo>
                    <a:pt x="222199" y="2832100"/>
                  </a:lnTo>
                  <a:lnTo>
                    <a:pt x="228942" y="2844800"/>
                  </a:lnTo>
                  <a:lnTo>
                    <a:pt x="244703" y="2844800"/>
                  </a:lnTo>
                  <a:lnTo>
                    <a:pt x="259118" y="2857500"/>
                  </a:lnTo>
                  <a:lnTo>
                    <a:pt x="262483" y="2857500"/>
                  </a:lnTo>
                  <a:lnTo>
                    <a:pt x="257886" y="2882900"/>
                  </a:lnTo>
                  <a:lnTo>
                    <a:pt x="270802" y="2882900"/>
                  </a:lnTo>
                  <a:lnTo>
                    <a:pt x="279311" y="2895600"/>
                  </a:lnTo>
                  <a:lnTo>
                    <a:pt x="280670" y="2895600"/>
                  </a:lnTo>
                  <a:lnTo>
                    <a:pt x="273189" y="2908300"/>
                  </a:lnTo>
                  <a:lnTo>
                    <a:pt x="268033" y="2908300"/>
                  </a:lnTo>
                  <a:lnTo>
                    <a:pt x="263944" y="2921000"/>
                  </a:lnTo>
                  <a:lnTo>
                    <a:pt x="271373" y="2933700"/>
                  </a:lnTo>
                  <a:lnTo>
                    <a:pt x="278345" y="2946400"/>
                  </a:lnTo>
                  <a:lnTo>
                    <a:pt x="277876" y="2946400"/>
                  </a:lnTo>
                  <a:lnTo>
                    <a:pt x="271399" y="2959100"/>
                  </a:lnTo>
                  <a:lnTo>
                    <a:pt x="267779" y="2959100"/>
                  </a:lnTo>
                  <a:lnTo>
                    <a:pt x="269938" y="2971800"/>
                  </a:lnTo>
                  <a:lnTo>
                    <a:pt x="275132" y="2971800"/>
                  </a:lnTo>
                  <a:lnTo>
                    <a:pt x="294576" y="2959100"/>
                  </a:lnTo>
                  <a:lnTo>
                    <a:pt x="317157" y="2959100"/>
                  </a:lnTo>
                  <a:lnTo>
                    <a:pt x="317055" y="2971800"/>
                  </a:lnTo>
                  <a:lnTo>
                    <a:pt x="316890" y="2984500"/>
                  </a:lnTo>
                  <a:lnTo>
                    <a:pt x="325310" y="2997200"/>
                  </a:lnTo>
                  <a:lnTo>
                    <a:pt x="324548" y="2997200"/>
                  </a:lnTo>
                  <a:lnTo>
                    <a:pt x="311696" y="3009900"/>
                  </a:lnTo>
                  <a:lnTo>
                    <a:pt x="301586" y="3009900"/>
                  </a:lnTo>
                  <a:lnTo>
                    <a:pt x="301002" y="3022600"/>
                  </a:lnTo>
                  <a:lnTo>
                    <a:pt x="304088" y="3022600"/>
                  </a:lnTo>
                  <a:lnTo>
                    <a:pt x="312394" y="3035300"/>
                  </a:lnTo>
                  <a:lnTo>
                    <a:pt x="340918" y="3035300"/>
                  </a:lnTo>
                  <a:lnTo>
                    <a:pt x="345262" y="3048000"/>
                  </a:lnTo>
                  <a:lnTo>
                    <a:pt x="347827" y="3048000"/>
                  </a:lnTo>
                  <a:lnTo>
                    <a:pt x="348818" y="3060700"/>
                  </a:lnTo>
                  <a:lnTo>
                    <a:pt x="348462" y="3060700"/>
                  </a:lnTo>
                  <a:lnTo>
                    <a:pt x="347967" y="3073400"/>
                  </a:lnTo>
                  <a:lnTo>
                    <a:pt x="361480" y="3073400"/>
                  </a:lnTo>
                  <a:lnTo>
                    <a:pt x="368998" y="3086100"/>
                  </a:lnTo>
                  <a:lnTo>
                    <a:pt x="382625" y="3086100"/>
                  </a:lnTo>
                  <a:lnTo>
                    <a:pt x="384365" y="3098800"/>
                  </a:lnTo>
                  <a:lnTo>
                    <a:pt x="373659" y="3098800"/>
                  </a:lnTo>
                  <a:lnTo>
                    <a:pt x="370725" y="3111500"/>
                  </a:lnTo>
                  <a:lnTo>
                    <a:pt x="371525" y="3111500"/>
                  </a:lnTo>
                  <a:lnTo>
                    <a:pt x="377698" y="3124200"/>
                  </a:lnTo>
                  <a:lnTo>
                    <a:pt x="385610" y="3124200"/>
                  </a:lnTo>
                  <a:lnTo>
                    <a:pt x="392188" y="3111500"/>
                  </a:lnTo>
                  <a:lnTo>
                    <a:pt x="430136" y="3111500"/>
                  </a:lnTo>
                  <a:lnTo>
                    <a:pt x="432511" y="3124200"/>
                  </a:lnTo>
                  <a:lnTo>
                    <a:pt x="434721" y="3124200"/>
                  </a:lnTo>
                  <a:lnTo>
                    <a:pt x="439077" y="3136900"/>
                  </a:lnTo>
                  <a:lnTo>
                    <a:pt x="469099" y="3136900"/>
                  </a:lnTo>
                  <a:lnTo>
                    <a:pt x="481330" y="3124200"/>
                  </a:lnTo>
                  <a:lnTo>
                    <a:pt x="493039" y="3124200"/>
                  </a:lnTo>
                  <a:lnTo>
                    <a:pt x="505155" y="3111500"/>
                  </a:lnTo>
                  <a:lnTo>
                    <a:pt x="518642" y="3098800"/>
                  </a:lnTo>
                  <a:lnTo>
                    <a:pt x="524548" y="3098800"/>
                  </a:lnTo>
                  <a:lnTo>
                    <a:pt x="524916" y="3086100"/>
                  </a:lnTo>
                  <a:lnTo>
                    <a:pt x="527583" y="3073400"/>
                  </a:lnTo>
                  <a:lnTo>
                    <a:pt x="530923" y="3073400"/>
                  </a:lnTo>
                  <a:lnTo>
                    <a:pt x="543217" y="3060700"/>
                  </a:lnTo>
                  <a:lnTo>
                    <a:pt x="563206" y="3060700"/>
                  </a:lnTo>
                  <a:lnTo>
                    <a:pt x="562051" y="3073400"/>
                  </a:lnTo>
                  <a:lnTo>
                    <a:pt x="555790" y="3073400"/>
                  </a:lnTo>
                  <a:lnTo>
                    <a:pt x="551446" y="3086100"/>
                  </a:lnTo>
                  <a:lnTo>
                    <a:pt x="556247" y="3086100"/>
                  </a:lnTo>
                  <a:lnTo>
                    <a:pt x="560311" y="3098800"/>
                  </a:lnTo>
                  <a:lnTo>
                    <a:pt x="569912" y="3086100"/>
                  </a:lnTo>
                  <a:lnTo>
                    <a:pt x="596887" y="3086100"/>
                  </a:lnTo>
                  <a:lnTo>
                    <a:pt x="606272" y="3073400"/>
                  </a:lnTo>
                  <a:lnTo>
                    <a:pt x="613232" y="3073400"/>
                  </a:lnTo>
                  <a:lnTo>
                    <a:pt x="619950" y="3060700"/>
                  </a:lnTo>
                  <a:lnTo>
                    <a:pt x="626338" y="3060700"/>
                  </a:lnTo>
                  <a:lnTo>
                    <a:pt x="632587" y="3073400"/>
                  </a:lnTo>
                  <a:lnTo>
                    <a:pt x="654227" y="3073400"/>
                  </a:lnTo>
                  <a:lnTo>
                    <a:pt x="658266" y="3060700"/>
                  </a:lnTo>
                  <a:lnTo>
                    <a:pt x="663219" y="3048000"/>
                  </a:lnTo>
                  <a:lnTo>
                    <a:pt x="676681" y="3048000"/>
                  </a:lnTo>
                  <a:lnTo>
                    <a:pt x="681875" y="3035300"/>
                  </a:lnTo>
                  <a:lnTo>
                    <a:pt x="703300" y="3035300"/>
                  </a:lnTo>
                  <a:lnTo>
                    <a:pt x="712978" y="3022600"/>
                  </a:lnTo>
                  <a:lnTo>
                    <a:pt x="721982" y="3022600"/>
                  </a:lnTo>
                  <a:lnTo>
                    <a:pt x="730237" y="3009900"/>
                  </a:lnTo>
                  <a:lnTo>
                    <a:pt x="754100" y="3009900"/>
                  </a:lnTo>
                  <a:lnTo>
                    <a:pt x="767016" y="2997200"/>
                  </a:lnTo>
                  <a:lnTo>
                    <a:pt x="779576" y="2997200"/>
                  </a:lnTo>
                  <a:lnTo>
                    <a:pt x="791756" y="2984500"/>
                  </a:lnTo>
                  <a:lnTo>
                    <a:pt x="807796" y="2984500"/>
                  </a:lnTo>
                  <a:lnTo>
                    <a:pt x="822960" y="2971800"/>
                  </a:lnTo>
                  <a:lnTo>
                    <a:pt x="837653" y="2971800"/>
                  </a:lnTo>
                  <a:lnTo>
                    <a:pt x="852309" y="2959100"/>
                  </a:lnTo>
                  <a:lnTo>
                    <a:pt x="864120" y="2959100"/>
                  </a:lnTo>
                  <a:lnTo>
                    <a:pt x="868451" y="2946400"/>
                  </a:lnTo>
                  <a:lnTo>
                    <a:pt x="872096" y="2946400"/>
                  </a:lnTo>
                  <a:lnTo>
                    <a:pt x="874763" y="2933700"/>
                  </a:lnTo>
                  <a:lnTo>
                    <a:pt x="969860" y="2933700"/>
                  </a:lnTo>
                  <a:lnTo>
                    <a:pt x="977557" y="2921000"/>
                  </a:lnTo>
                  <a:lnTo>
                    <a:pt x="980757" y="2908300"/>
                  </a:lnTo>
                  <a:lnTo>
                    <a:pt x="1037120" y="2908300"/>
                  </a:lnTo>
                  <a:lnTo>
                    <a:pt x="1042149" y="2921000"/>
                  </a:lnTo>
                  <a:lnTo>
                    <a:pt x="1049032" y="2921000"/>
                  </a:lnTo>
                  <a:lnTo>
                    <a:pt x="1057376" y="2933700"/>
                  </a:lnTo>
                  <a:lnTo>
                    <a:pt x="1066800" y="2921000"/>
                  </a:lnTo>
                  <a:lnTo>
                    <a:pt x="1115555" y="2921000"/>
                  </a:lnTo>
                  <a:lnTo>
                    <a:pt x="1121257" y="2908300"/>
                  </a:lnTo>
                  <a:lnTo>
                    <a:pt x="1125728" y="2908300"/>
                  </a:lnTo>
                  <a:lnTo>
                    <a:pt x="1129182" y="2895600"/>
                  </a:lnTo>
                  <a:lnTo>
                    <a:pt x="1130604" y="2895600"/>
                  </a:lnTo>
                  <a:lnTo>
                    <a:pt x="1125880" y="2882900"/>
                  </a:lnTo>
                  <a:lnTo>
                    <a:pt x="1106970" y="2882900"/>
                  </a:lnTo>
                  <a:lnTo>
                    <a:pt x="1107465" y="2870200"/>
                  </a:lnTo>
                  <a:lnTo>
                    <a:pt x="1116533" y="2870200"/>
                  </a:lnTo>
                  <a:lnTo>
                    <a:pt x="1122654" y="2857500"/>
                  </a:lnTo>
                  <a:lnTo>
                    <a:pt x="1128852" y="2857500"/>
                  </a:lnTo>
                  <a:lnTo>
                    <a:pt x="1135164" y="2844800"/>
                  </a:lnTo>
                  <a:lnTo>
                    <a:pt x="1145387" y="2844800"/>
                  </a:lnTo>
                  <a:lnTo>
                    <a:pt x="1158544" y="2832100"/>
                  </a:lnTo>
                  <a:lnTo>
                    <a:pt x="1216202" y="2832100"/>
                  </a:lnTo>
                  <a:lnTo>
                    <a:pt x="1225499" y="2819400"/>
                  </a:lnTo>
                  <a:lnTo>
                    <a:pt x="1279182" y="2819400"/>
                  </a:lnTo>
                  <a:lnTo>
                    <a:pt x="1279017" y="2806700"/>
                  </a:lnTo>
                  <a:lnTo>
                    <a:pt x="1281303" y="2806700"/>
                  </a:lnTo>
                  <a:lnTo>
                    <a:pt x="1285455" y="2794000"/>
                  </a:lnTo>
                  <a:lnTo>
                    <a:pt x="1303921" y="2794000"/>
                  </a:lnTo>
                  <a:lnTo>
                    <a:pt x="1322844" y="2781300"/>
                  </a:lnTo>
                  <a:lnTo>
                    <a:pt x="1423784" y="2781300"/>
                  </a:lnTo>
                  <a:lnTo>
                    <a:pt x="1434122" y="2768600"/>
                  </a:lnTo>
                  <a:lnTo>
                    <a:pt x="1449374" y="2768600"/>
                  </a:lnTo>
                  <a:lnTo>
                    <a:pt x="1450390" y="2781300"/>
                  </a:lnTo>
                  <a:lnTo>
                    <a:pt x="1443939" y="2781300"/>
                  </a:lnTo>
                  <a:lnTo>
                    <a:pt x="1439176" y="2794000"/>
                  </a:lnTo>
                  <a:lnTo>
                    <a:pt x="1438503" y="2794000"/>
                  </a:lnTo>
                  <a:lnTo>
                    <a:pt x="1444205" y="2806700"/>
                  </a:lnTo>
                  <a:lnTo>
                    <a:pt x="1482013" y="2806700"/>
                  </a:lnTo>
                  <a:lnTo>
                    <a:pt x="1496783" y="2794000"/>
                  </a:lnTo>
                  <a:lnTo>
                    <a:pt x="1547152" y="2794000"/>
                  </a:lnTo>
                  <a:lnTo>
                    <a:pt x="1553667" y="2781300"/>
                  </a:lnTo>
                  <a:lnTo>
                    <a:pt x="1597367" y="2781300"/>
                  </a:lnTo>
                  <a:lnTo>
                    <a:pt x="1612912" y="2768600"/>
                  </a:lnTo>
                  <a:lnTo>
                    <a:pt x="1626336" y="2768600"/>
                  </a:lnTo>
                  <a:lnTo>
                    <a:pt x="1632889" y="2755900"/>
                  </a:lnTo>
                  <a:lnTo>
                    <a:pt x="1670329" y="2755900"/>
                  </a:lnTo>
                  <a:lnTo>
                    <a:pt x="1684197" y="2743200"/>
                  </a:lnTo>
                  <a:lnTo>
                    <a:pt x="1738528" y="2743200"/>
                  </a:lnTo>
                  <a:lnTo>
                    <a:pt x="1748053" y="2730500"/>
                  </a:lnTo>
                  <a:lnTo>
                    <a:pt x="1768017" y="2730500"/>
                  </a:lnTo>
                  <a:lnTo>
                    <a:pt x="1788528" y="2717800"/>
                  </a:lnTo>
                  <a:lnTo>
                    <a:pt x="1809153" y="2717800"/>
                  </a:lnTo>
                  <a:lnTo>
                    <a:pt x="1829854" y="2705100"/>
                  </a:lnTo>
                  <a:lnTo>
                    <a:pt x="1912670" y="2705100"/>
                  </a:lnTo>
                  <a:lnTo>
                    <a:pt x="1922792" y="2692400"/>
                  </a:lnTo>
                  <a:lnTo>
                    <a:pt x="1960029" y="2692400"/>
                  </a:lnTo>
                  <a:lnTo>
                    <a:pt x="1969998" y="2679700"/>
                  </a:lnTo>
                  <a:lnTo>
                    <a:pt x="2047633" y="2679700"/>
                  </a:lnTo>
                  <a:lnTo>
                    <a:pt x="2063864" y="2667000"/>
                  </a:lnTo>
                  <a:lnTo>
                    <a:pt x="2090966" y="2667000"/>
                  </a:lnTo>
                  <a:lnTo>
                    <a:pt x="2099983" y="2654300"/>
                  </a:lnTo>
                  <a:lnTo>
                    <a:pt x="2119363" y="2654300"/>
                  </a:lnTo>
                  <a:lnTo>
                    <a:pt x="2129853" y="2641600"/>
                  </a:lnTo>
                  <a:lnTo>
                    <a:pt x="2159711" y="2641600"/>
                  </a:lnTo>
                  <a:lnTo>
                    <a:pt x="2168829" y="2628900"/>
                  </a:lnTo>
                  <a:lnTo>
                    <a:pt x="2188654" y="2628900"/>
                  </a:lnTo>
                  <a:lnTo>
                    <a:pt x="2197227" y="2616200"/>
                  </a:lnTo>
                  <a:lnTo>
                    <a:pt x="2205507" y="2628900"/>
                  </a:lnTo>
                  <a:lnTo>
                    <a:pt x="2237841" y="2628900"/>
                  </a:lnTo>
                  <a:lnTo>
                    <a:pt x="2244979" y="2616200"/>
                  </a:lnTo>
                  <a:lnTo>
                    <a:pt x="2289670" y="2616200"/>
                  </a:lnTo>
                  <a:lnTo>
                    <a:pt x="2295499" y="2603500"/>
                  </a:lnTo>
                  <a:lnTo>
                    <a:pt x="2299017" y="2590800"/>
                  </a:lnTo>
                  <a:lnTo>
                    <a:pt x="2301989" y="2590800"/>
                  </a:lnTo>
                  <a:lnTo>
                    <a:pt x="2304364" y="2578100"/>
                  </a:lnTo>
                  <a:lnTo>
                    <a:pt x="2305888" y="2578100"/>
                  </a:lnTo>
                  <a:lnTo>
                    <a:pt x="2306370" y="2565400"/>
                  </a:lnTo>
                  <a:lnTo>
                    <a:pt x="2274176" y="2565400"/>
                  </a:lnTo>
                  <a:lnTo>
                    <a:pt x="2272779" y="2578100"/>
                  </a:lnTo>
                  <a:lnTo>
                    <a:pt x="2269972" y="2578100"/>
                  </a:lnTo>
                  <a:lnTo>
                    <a:pt x="2269782" y="2565400"/>
                  </a:lnTo>
                  <a:lnTo>
                    <a:pt x="2245118" y="2565400"/>
                  </a:lnTo>
                  <a:lnTo>
                    <a:pt x="2234184" y="2578100"/>
                  </a:lnTo>
                  <a:lnTo>
                    <a:pt x="2194814" y="2578100"/>
                  </a:lnTo>
                  <a:lnTo>
                    <a:pt x="2188121" y="2565400"/>
                  </a:lnTo>
                  <a:lnTo>
                    <a:pt x="2174773" y="2565400"/>
                  </a:lnTo>
                  <a:lnTo>
                    <a:pt x="2176627" y="2552700"/>
                  </a:lnTo>
                  <a:lnTo>
                    <a:pt x="2225700" y="2552700"/>
                  </a:lnTo>
                  <a:lnTo>
                    <a:pt x="2231682" y="2540000"/>
                  </a:lnTo>
                  <a:lnTo>
                    <a:pt x="2251354" y="2540000"/>
                  </a:lnTo>
                  <a:lnTo>
                    <a:pt x="2259469" y="2527300"/>
                  </a:lnTo>
                  <a:lnTo>
                    <a:pt x="2275167" y="2527300"/>
                  </a:lnTo>
                  <a:lnTo>
                    <a:pt x="2283333" y="2514600"/>
                  </a:lnTo>
                  <a:lnTo>
                    <a:pt x="2300046" y="2514600"/>
                  </a:lnTo>
                  <a:lnTo>
                    <a:pt x="2308161" y="2501900"/>
                  </a:lnTo>
                  <a:lnTo>
                    <a:pt x="2378900" y="2501900"/>
                  </a:lnTo>
                  <a:lnTo>
                    <a:pt x="2386342" y="2489200"/>
                  </a:lnTo>
                  <a:lnTo>
                    <a:pt x="2419629" y="2489200"/>
                  </a:lnTo>
                  <a:lnTo>
                    <a:pt x="2427643" y="2476500"/>
                  </a:lnTo>
                  <a:lnTo>
                    <a:pt x="2471255" y="2476500"/>
                  </a:lnTo>
                  <a:lnTo>
                    <a:pt x="2479065" y="2463800"/>
                  </a:lnTo>
                  <a:lnTo>
                    <a:pt x="2500871" y="2463800"/>
                  </a:lnTo>
                  <a:lnTo>
                    <a:pt x="2515603" y="2451100"/>
                  </a:lnTo>
                  <a:lnTo>
                    <a:pt x="2547543" y="2451100"/>
                  </a:lnTo>
                  <a:lnTo>
                    <a:pt x="2555456" y="2438400"/>
                  </a:lnTo>
                  <a:lnTo>
                    <a:pt x="2599118" y="2438400"/>
                  </a:lnTo>
                  <a:lnTo>
                    <a:pt x="2603766" y="2425700"/>
                  </a:lnTo>
                  <a:lnTo>
                    <a:pt x="2683141" y="2425700"/>
                  </a:lnTo>
                  <a:lnTo>
                    <a:pt x="2685415" y="2413000"/>
                  </a:lnTo>
                  <a:lnTo>
                    <a:pt x="2692628" y="2400300"/>
                  </a:lnTo>
                  <a:lnTo>
                    <a:pt x="2719362" y="2400300"/>
                  </a:lnTo>
                  <a:lnTo>
                    <a:pt x="2720759" y="2387600"/>
                  </a:lnTo>
                  <a:lnTo>
                    <a:pt x="2779204" y="2387600"/>
                  </a:lnTo>
                  <a:lnTo>
                    <a:pt x="2788780" y="2374900"/>
                  </a:lnTo>
                  <a:lnTo>
                    <a:pt x="2804414" y="2374900"/>
                  </a:lnTo>
                  <a:lnTo>
                    <a:pt x="2812631" y="2362200"/>
                  </a:lnTo>
                  <a:lnTo>
                    <a:pt x="2838564" y="2362200"/>
                  </a:lnTo>
                  <a:lnTo>
                    <a:pt x="2846679" y="2349500"/>
                  </a:lnTo>
                  <a:lnTo>
                    <a:pt x="2869742" y="2349500"/>
                  </a:lnTo>
                  <a:lnTo>
                    <a:pt x="2885376" y="2336800"/>
                  </a:lnTo>
                  <a:lnTo>
                    <a:pt x="2975152" y="2336800"/>
                  </a:lnTo>
                  <a:lnTo>
                    <a:pt x="2994406" y="2324100"/>
                  </a:lnTo>
                  <a:lnTo>
                    <a:pt x="3019310" y="2324100"/>
                  </a:lnTo>
                  <a:lnTo>
                    <a:pt x="3024924" y="2311400"/>
                  </a:lnTo>
                  <a:lnTo>
                    <a:pt x="3065729" y="2311400"/>
                  </a:lnTo>
                  <a:lnTo>
                    <a:pt x="3074162" y="2298700"/>
                  </a:lnTo>
                  <a:lnTo>
                    <a:pt x="3101721" y="2298700"/>
                  </a:lnTo>
                  <a:lnTo>
                    <a:pt x="3116110" y="2286000"/>
                  </a:lnTo>
                  <a:lnTo>
                    <a:pt x="3131807" y="2286000"/>
                  </a:lnTo>
                  <a:lnTo>
                    <a:pt x="3155632" y="2273300"/>
                  </a:lnTo>
                  <a:lnTo>
                    <a:pt x="3179483" y="2273300"/>
                  </a:lnTo>
                  <a:lnTo>
                    <a:pt x="3235337" y="2260600"/>
                  </a:lnTo>
                  <a:lnTo>
                    <a:pt x="3243275" y="2260600"/>
                  </a:lnTo>
                  <a:lnTo>
                    <a:pt x="3257334" y="2273300"/>
                  </a:lnTo>
                  <a:lnTo>
                    <a:pt x="3263061" y="2260600"/>
                  </a:lnTo>
                  <a:lnTo>
                    <a:pt x="3273971" y="2260600"/>
                  </a:lnTo>
                  <a:lnTo>
                    <a:pt x="3280499" y="2247900"/>
                  </a:lnTo>
                  <a:lnTo>
                    <a:pt x="3318675" y="2247900"/>
                  </a:lnTo>
                  <a:lnTo>
                    <a:pt x="3330575" y="2235200"/>
                  </a:lnTo>
                  <a:lnTo>
                    <a:pt x="3356305" y="2235200"/>
                  </a:lnTo>
                  <a:lnTo>
                    <a:pt x="3360483" y="2222500"/>
                  </a:lnTo>
                  <a:lnTo>
                    <a:pt x="3381146" y="2222500"/>
                  </a:lnTo>
                  <a:lnTo>
                    <a:pt x="3387001" y="2235200"/>
                  </a:lnTo>
                  <a:lnTo>
                    <a:pt x="3390239" y="2247900"/>
                  </a:lnTo>
                  <a:lnTo>
                    <a:pt x="3391230" y="2247900"/>
                  </a:lnTo>
                  <a:lnTo>
                    <a:pt x="3390341" y="2260600"/>
                  </a:lnTo>
                  <a:lnTo>
                    <a:pt x="3389274" y="2260600"/>
                  </a:lnTo>
                  <a:lnTo>
                    <a:pt x="3387255" y="2272919"/>
                  </a:lnTo>
                  <a:lnTo>
                    <a:pt x="3438537" y="2260600"/>
                  </a:lnTo>
                  <a:lnTo>
                    <a:pt x="3499256" y="2247900"/>
                  </a:lnTo>
                  <a:lnTo>
                    <a:pt x="3529114" y="2247900"/>
                  </a:lnTo>
                  <a:lnTo>
                    <a:pt x="3533089" y="2235200"/>
                  </a:lnTo>
                  <a:lnTo>
                    <a:pt x="3544328" y="2235200"/>
                  </a:lnTo>
                  <a:lnTo>
                    <a:pt x="3551567" y="2222500"/>
                  </a:lnTo>
                  <a:lnTo>
                    <a:pt x="3578441" y="2222500"/>
                  </a:lnTo>
                  <a:lnTo>
                    <a:pt x="3580079" y="2209800"/>
                  </a:lnTo>
                  <a:lnTo>
                    <a:pt x="3579025" y="2209800"/>
                  </a:lnTo>
                  <a:lnTo>
                    <a:pt x="3569144" y="2197100"/>
                  </a:lnTo>
                  <a:lnTo>
                    <a:pt x="3560419" y="2197100"/>
                  </a:lnTo>
                  <a:lnTo>
                    <a:pt x="3565982" y="2184400"/>
                  </a:lnTo>
                  <a:lnTo>
                    <a:pt x="3638461" y="2184400"/>
                  </a:lnTo>
                  <a:lnTo>
                    <a:pt x="3648989" y="2171700"/>
                  </a:lnTo>
                  <a:lnTo>
                    <a:pt x="3671227" y="2171700"/>
                  </a:lnTo>
                  <a:lnTo>
                    <a:pt x="3677374" y="2159000"/>
                  </a:lnTo>
                  <a:lnTo>
                    <a:pt x="3683635" y="2159000"/>
                  </a:lnTo>
                  <a:lnTo>
                    <a:pt x="3687241" y="2146300"/>
                  </a:lnTo>
                  <a:lnTo>
                    <a:pt x="3692144" y="2146300"/>
                  </a:lnTo>
                  <a:lnTo>
                    <a:pt x="3698252" y="2133600"/>
                  </a:lnTo>
                  <a:lnTo>
                    <a:pt x="3745192" y="2133600"/>
                  </a:lnTo>
                  <a:lnTo>
                    <a:pt x="3758349" y="2120900"/>
                  </a:lnTo>
                  <a:lnTo>
                    <a:pt x="3793515" y="2120900"/>
                  </a:lnTo>
                  <a:lnTo>
                    <a:pt x="3804589" y="2133600"/>
                  </a:lnTo>
                  <a:lnTo>
                    <a:pt x="3812146" y="2133600"/>
                  </a:lnTo>
                  <a:lnTo>
                    <a:pt x="3817378" y="2120900"/>
                  </a:lnTo>
                  <a:lnTo>
                    <a:pt x="3822306" y="2108200"/>
                  </a:lnTo>
                  <a:lnTo>
                    <a:pt x="3948430" y="2108200"/>
                  </a:lnTo>
                  <a:lnTo>
                    <a:pt x="3955186" y="2095500"/>
                  </a:lnTo>
                  <a:lnTo>
                    <a:pt x="4044124" y="2095500"/>
                  </a:lnTo>
                  <a:lnTo>
                    <a:pt x="4047502" y="2082800"/>
                  </a:lnTo>
                  <a:lnTo>
                    <a:pt x="4054652" y="2082800"/>
                  </a:lnTo>
                  <a:lnTo>
                    <a:pt x="4062984" y="2070100"/>
                  </a:lnTo>
                  <a:lnTo>
                    <a:pt x="4089006" y="2070100"/>
                  </a:lnTo>
                  <a:lnTo>
                    <a:pt x="4097909" y="2057400"/>
                  </a:lnTo>
                  <a:lnTo>
                    <a:pt x="4104309" y="2057400"/>
                  </a:lnTo>
                  <a:lnTo>
                    <a:pt x="4110990" y="2070100"/>
                  </a:lnTo>
                  <a:lnTo>
                    <a:pt x="4120731" y="2070100"/>
                  </a:lnTo>
                  <a:lnTo>
                    <a:pt x="4126090" y="2082800"/>
                  </a:lnTo>
                  <a:lnTo>
                    <a:pt x="4131868" y="2082800"/>
                  </a:lnTo>
                  <a:lnTo>
                    <a:pt x="4144695" y="2070100"/>
                  </a:lnTo>
                  <a:lnTo>
                    <a:pt x="4146715" y="2070100"/>
                  </a:lnTo>
                  <a:lnTo>
                    <a:pt x="4143946" y="2057400"/>
                  </a:lnTo>
                  <a:lnTo>
                    <a:pt x="4146664" y="2057400"/>
                  </a:lnTo>
                  <a:lnTo>
                    <a:pt x="4160342" y="2044700"/>
                  </a:lnTo>
                  <a:lnTo>
                    <a:pt x="4194035" y="2044700"/>
                  </a:lnTo>
                  <a:lnTo>
                    <a:pt x="4206240" y="2057400"/>
                  </a:lnTo>
                  <a:lnTo>
                    <a:pt x="4213644" y="2057400"/>
                  </a:lnTo>
                  <a:lnTo>
                    <a:pt x="4220070" y="2044700"/>
                  </a:lnTo>
                  <a:lnTo>
                    <a:pt x="4227728" y="2032000"/>
                  </a:lnTo>
                  <a:lnTo>
                    <a:pt x="4259504" y="2032000"/>
                  </a:lnTo>
                  <a:lnTo>
                    <a:pt x="4271327" y="2019300"/>
                  </a:lnTo>
                  <a:lnTo>
                    <a:pt x="4318749" y="2019300"/>
                  </a:lnTo>
                  <a:lnTo>
                    <a:pt x="4330814" y="2006600"/>
                  </a:lnTo>
                  <a:lnTo>
                    <a:pt x="4360075" y="2006600"/>
                  </a:lnTo>
                  <a:lnTo>
                    <a:pt x="4368076" y="1993900"/>
                  </a:lnTo>
                  <a:lnTo>
                    <a:pt x="4419866" y="1993900"/>
                  </a:lnTo>
                  <a:lnTo>
                    <a:pt x="4492358" y="1981200"/>
                  </a:lnTo>
                  <a:lnTo>
                    <a:pt x="4526597" y="1968500"/>
                  </a:lnTo>
                  <a:lnTo>
                    <a:pt x="4566945" y="1955800"/>
                  </a:lnTo>
                  <a:lnTo>
                    <a:pt x="4631855" y="1955800"/>
                  </a:lnTo>
                  <a:lnTo>
                    <a:pt x="4642320" y="1943100"/>
                  </a:lnTo>
                  <a:lnTo>
                    <a:pt x="4687074" y="1943100"/>
                  </a:lnTo>
                  <a:lnTo>
                    <a:pt x="4695952" y="1930400"/>
                  </a:lnTo>
                  <a:lnTo>
                    <a:pt x="4713795" y="1930400"/>
                  </a:lnTo>
                  <a:lnTo>
                    <a:pt x="4715649" y="1943100"/>
                  </a:lnTo>
                  <a:lnTo>
                    <a:pt x="4744415" y="1943100"/>
                  </a:lnTo>
                  <a:lnTo>
                    <a:pt x="4797006" y="1930400"/>
                  </a:lnTo>
                  <a:lnTo>
                    <a:pt x="4819256" y="1930400"/>
                  </a:lnTo>
                  <a:lnTo>
                    <a:pt x="4841532" y="1917700"/>
                  </a:lnTo>
                  <a:lnTo>
                    <a:pt x="4859629" y="1917700"/>
                  </a:lnTo>
                  <a:lnTo>
                    <a:pt x="4872748" y="1930400"/>
                  </a:lnTo>
                  <a:lnTo>
                    <a:pt x="4954079" y="1930400"/>
                  </a:lnTo>
                  <a:lnTo>
                    <a:pt x="4958486" y="1943100"/>
                  </a:lnTo>
                  <a:lnTo>
                    <a:pt x="5008804" y="1943100"/>
                  </a:lnTo>
                  <a:lnTo>
                    <a:pt x="5010213" y="1930400"/>
                  </a:lnTo>
                  <a:lnTo>
                    <a:pt x="5009413" y="1917700"/>
                  </a:lnTo>
                  <a:lnTo>
                    <a:pt x="5015217" y="1917700"/>
                  </a:lnTo>
                  <a:lnTo>
                    <a:pt x="5018468" y="1905000"/>
                  </a:lnTo>
                  <a:lnTo>
                    <a:pt x="5080609" y="1905000"/>
                  </a:lnTo>
                  <a:lnTo>
                    <a:pt x="5086782" y="1917700"/>
                  </a:lnTo>
                  <a:lnTo>
                    <a:pt x="5090376" y="1917700"/>
                  </a:lnTo>
                  <a:lnTo>
                    <a:pt x="5093779" y="1905000"/>
                  </a:lnTo>
                  <a:lnTo>
                    <a:pt x="5136070" y="1905000"/>
                  </a:lnTo>
                  <a:lnTo>
                    <a:pt x="5141976" y="1892300"/>
                  </a:lnTo>
                  <a:lnTo>
                    <a:pt x="5217096" y="1892300"/>
                  </a:lnTo>
                  <a:lnTo>
                    <a:pt x="5229149" y="1879600"/>
                  </a:lnTo>
                  <a:lnTo>
                    <a:pt x="5252199" y="1879600"/>
                  </a:lnTo>
                  <a:lnTo>
                    <a:pt x="5262829" y="1866900"/>
                  </a:lnTo>
                  <a:lnTo>
                    <a:pt x="5307152" y="1866900"/>
                  </a:lnTo>
                  <a:lnTo>
                    <a:pt x="5317680" y="1854200"/>
                  </a:lnTo>
                  <a:lnTo>
                    <a:pt x="5341836" y="1854200"/>
                  </a:lnTo>
                  <a:lnTo>
                    <a:pt x="5349773" y="1866900"/>
                  </a:lnTo>
                  <a:lnTo>
                    <a:pt x="5369357" y="1866900"/>
                  </a:lnTo>
                  <a:lnTo>
                    <a:pt x="5378043" y="1854200"/>
                  </a:lnTo>
                  <a:lnTo>
                    <a:pt x="5401018" y="1854200"/>
                  </a:lnTo>
                  <a:lnTo>
                    <a:pt x="5412918" y="1841500"/>
                  </a:lnTo>
                  <a:lnTo>
                    <a:pt x="5425135" y="1854200"/>
                  </a:lnTo>
                  <a:lnTo>
                    <a:pt x="5440807" y="1854200"/>
                  </a:lnTo>
                  <a:lnTo>
                    <a:pt x="5451907" y="1841500"/>
                  </a:lnTo>
                  <a:lnTo>
                    <a:pt x="5457368" y="1841500"/>
                  </a:lnTo>
                  <a:lnTo>
                    <a:pt x="5462168" y="1828800"/>
                  </a:lnTo>
                  <a:lnTo>
                    <a:pt x="5472582" y="1828800"/>
                  </a:lnTo>
                  <a:lnTo>
                    <a:pt x="5483720" y="1816100"/>
                  </a:lnTo>
                  <a:lnTo>
                    <a:pt x="5517781" y="1816100"/>
                  </a:lnTo>
                  <a:lnTo>
                    <a:pt x="5519610" y="1828800"/>
                  </a:lnTo>
                  <a:lnTo>
                    <a:pt x="5554827" y="1828800"/>
                  </a:lnTo>
                  <a:lnTo>
                    <a:pt x="5561177" y="1816100"/>
                  </a:lnTo>
                  <a:lnTo>
                    <a:pt x="5581459" y="1816100"/>
                  </a:lnTo>
                  <a:lnTo>
                    <a:pt x="5590095" y="1803400"/>
                  </a:lnTo>
                  <a:lnTo>
                    <a:pt x="5606516" y="1803400"/>
                  </a:lnTo>
                  <a:lnTo>
                    <a:pt x="5614822" y="1790700"/>
                  </a:lnTo>
                  <a:lnTo>
                    <a:pt x="5680113" y="1790700"/>
                  </a:lnTo>
                  <a:lnTo>
                    <a:pt x="5701093" y="1778000"/>
                  </a:lnTo>
                  <a:lnTo>
                    <a:pt x="5742698" y="1778000"/>
                  </a:lnTo>
                  <a:lnTo>
                    <a:pt x="5763298" y="1765300"/>
                  </a:lnTo>
                  <a:lnTo>
                    <a:pt x="5750915" y="1765300"/>
                  </a:lnTo>
                  <a:lnTo>
                    <a:pt x="5741886" y="1752600"/>
                  </a:lnTo>
                  <a:lnTo>
                    <a:pt x="5657418" y="1752600"/>
                  </a:lnTo>
                  <a:lnTo>
                    <a:pt x="5678449" y="1739900"/>
                  </a:lnTo>
                  <a:lnTo>
                    <a:pt x="5717070" y="1739900"/>
                  </a:lnTo>
                  <a:lnTo>
                    <a:pt x="5736348" y="1727200"/>
                  </a:lnTo>
                  <a:lnTo>
                    <a:pt x="5758345" y="1727200"/>
                  </a:lnTo>
                  <a:lnTo>
                    <a:pt x="5765546" y="1714500"/>
                  </a:lnTo>
                  <a:lnTo>
                    <a:pt x="5778411" y="1714500"/>
                  </a:lnTo>
                  <a:lnTo>
                    <a:pt x="5780506" y="1701800"/>
                  </a:lnTo>
                  <a:lnTo>
                    <a:pt x="5771870" y="1701800"/>
                  </a:lnTo>
                  <a:lnTo>
                    <a:pt x="5763006" y="1689100"/>
                  </a:lnTo>
                  <a:lnTo>
                    <a:pt x="5670588" y="1689100"/>
                  </a:lnTo>
                  <a:lnTo>
                    <a:pt x="5699049" y="1676400"/>
                  </a:lnTo>
                  <a:lnTo>
                    <a:pt x="5752389" y="1663700"/>
                  </a:lnTo>
                  <a:lnTo>
                    <a:pt x="5782792" y="1663700"/>
                  </a:lnTo>
                  <a:lnTo>
                    <a:pt x="5786259" y="1651000"/>
                  </a:lnTo>
                  <a:lnTo>
                    <a:pt x="5743397" y="1651000"/>
                  </a:lnTo>
                  <a:lnTo>
                    <a:pt x="5742051" y="1638300"/>
                  </a:lnTo>
                  <a:lnTo>
                    <a:pt x="5740336" y="1638300"/>
                  </a:lnTo>
                  <a:lnTo>
                    <a:pt x="5727281" y="1625600"/>
                  </a:lnTo>
                  <a:lnTo>
                    <a:pt x="5703621" y="1625600"/>
                  </a:lnTo>
                  <a:lnTo>
                    <a:pt x="5695810" y="1638300"/>
                  </a:lnTo>
                  <a:lnTo>
                    <a:pt x="5679071" y="1638300"/>
                  </a:lnTo>
                  <a:lnTo>
                    <a:pt x="5676125" y="1625600"/>
                  </a:lnTo>
                  <a:lnTo>
                    <a:pt x="5637441" y="1625600"/>
                  </a:lnTo>
                  <a:lnTo>
                    <a:pt x="5626405" y="1636052"/>
                  </a:lnTo>
                  <a:lnTo>
                    <a:pt x="5626405" y="1752600"/>
                  </a:lnTo>
                  <a:lnTo>
                    <a:pt x="5612790" y="1752600"/>
                  </a:lnTo>
                  <a:lnTo>
                    <a:pt x="5619407" y="1739900"/>
                  </a:lnTo>
                  <a:lnTo>
                    <a:pt x="5622823" y="1739900"/>
                  </a:lnTo>
                  <a:lnTo>
                    <a:pt x="5626405" y="1752600"/>
                  </a:lnTo>
                  <a:lnTo>
                    <a:pt x="5626405" y="1636052"/>
                  </a:lnTo>
                  <a:lnTo>
                    <a:pt x="5624017" y="1638300"/>
                  </a:lnTo>
                  <a:lnTo>
                    <a:pt x="5609996" y="1638300"/>
                  </a:lnTo>
                  <a:lnTo>
                    <a:pt x="5609996" y="1765300"/>
                  </a:lnTo>
                  <a:lnTo>
                    <a:pt x="5598871" y="1765300"/>
                  </a:lnTo>
                  <a:lnTo>
                    <a:pt x="5604014" y="1752600"/>
                  </a:lnTo>
                  <a:lnTo>
                    <a:pt x="5609958" y="1752600"/>
                  </a:lnTo>
                  <a:lnTo>
                    <a:pt x="5609996" y="1765300"/>
                  </a:lnTo>
                  <a:lnTo>
                    <a:pt x="5609996" y="1638300"/>
                  </a:lnTo>
                  <a:lnTo>
                    <a:pt x="5589752" y="1638300"/>
                  </a:lnTo>
                  <a:lnTo>
                    <a:pt x="5583402" y="1651000"/>
                  </a:lnTo>
                  <a:lnTo>
                    <a:pt x="5567375" y="1651000"/>
                  </a:lnTo>
                  <a:lnTo>
                    <a:pt x="5567375" y="1765300"/>
                  </a:lnTo>
                  <a:lnTo>
                    <a:pt x="5556961" y="1765300"/>
                  </a:lnTo>
                  <a:lnTo>
                    <a:pt x="5553888" y="1778000"/>
                  </a:lnTo>
                  <a:lnTo>
                    <a:pt x="5534901" y="1778000"/>
                  </a:lnTo>
                  <a:lnTo>
                    <a:pt x="5487670" y="1790700"/>
                  </a:lnTo>
                  <a:lnTo>
                    <a:pt x="5487822" y="1790700"/>
                  </a:lnTo>
                  <a:lnTo>
                    <a:pt x="5467070" y="1803400"/>
                  </a:lnTo>
                  <a:lnTo>
                    <a:pt x="5434203" y="1803400"/>
                  </a:lnTo>
                  <a:lnTo>
                    <a:pt x="5427853" y="1790700"/>
                  </a:lnTo>
                  <a:lnTo>
                    <a:pt x="5426087" y="1790700"/>
                  </a:lnTo>
                  <a:lnTo>
                    <a:pt x="5434406" y="1778000"/>
                  </a:lnTo>
                  <a:lnTo>
                    <a:pt x="5465800" y="1778000"/>
                  </a:lnTo>
                  <a:lnTo>
                    <a:pt x="5476926" y="1765300"/>
                  </a:lnTo>
                  <a:lnTo>
                    <a:pt x="5535053" y="1765300"/>
                  </a:lnTo>
                  <a:lnTo>
                    <a:pt x="5554992" y="1752600"/>
                  </a:lnTo>
                  <a:lnTo>
                    <a:pt x="5566791" y="1752600"/>
                  </a:lnTo>
                  <a:lnTo>
                    <a:pt x="5567375" y="1765300"/>
                  </a:lnTo>
                  <a:lnTo>
                    <a:pt x="5567375" y="1651000"/>
                  </a:lnTo>
                  <a:lnTo>
                    <a:pt x="5563463" y="1651000"/>
                  </a:lnTo>
                  <a:lnTo>
                    <a:pt x="5560809" y="1638300"/>
                  </a:lnTo>
                  <a:lnTo>
                    <a:pt x="5518963" y="1638300"/>
                  </a:lnTo>
                  <a:lnTo>
                    <a:pt x="5506682" y="1651000"/>
                  </a:lnTo>
                  <a:lnTo>
                    <a:pt x="5495442" y="1663700"/>
                  </a:lnTo>
                  <a:lnTo>
                    <a:pt x="5468823" y="1663700"/>
                  </a:lnTo>
                  <a:lnTo>
                    <a:pt x="5463248" y="1651889"/>
                  </a:lnTo>
                  <a:lnTo>
                    <a:pt x="5451881" y="1662544"/>
                  </a:lnTo>
                  <a:lnTo>
                    <a:pt x="5449557" y="1651000"/>
                  </a:lnTo>
                  <a:lnTo>
                    <a:pt x="5448605" y="1651000"/>
                  </a:lnTo>
                  <a:lnTo>
                    <a:pt x="5430901" y="1651000"/>
                  </a:lnTo>
                  <a:lnTo>
                    <a:pt x="5431891" y="1638300"/>
                  </a:lnTo>
                  <a:lnTo>
                    <a:pt x="5446992" y="1638300"/>
                  </a:lnTo>
                  <a:lnTo>
                    <a:pt x="5448605" y="1651000"/>
                  </a:lnTo>
                  <a:lnTo>
                    <a:pt x="5461444" y="1638300"/>
                  </a:lnTo>
                  <a:lnTo>
                    <a:pt x="5460479" y="1651000"/>
                  </a:lnTo>
                  <a:lnTo>
                    <a:pt x="5461800" y="1638300"/>
                  </a:lnTo>
                  <a:lnTo>
                    <a:pt x="5466334" y="1625600"/>
                  </a:lnTo>
                  <a:lnTo>
                    <a:pt x="5475884" y="1612900"/>
                  </a:lnTo>
                  <a:lnTo>
                    <a:pt x="5481713" y="1612900"/>
                  </a:lnTo>
                  <a:lnTo>
                    <a:pt x="5495899" y="1625600"/>
                  </a:lnTo>
                  <a:lnTo>
                    <a:pt x="5572836" y="1625600"/>
                  </a:lnTo>
                  <a:lnTo>
                    <a:pt x="5586260" y="1612900"/>
                  </a:lnTo>
                  <a:lnTo>
                    <a:pt x="5679364" y="1612900"/>
                  </a:lnTo>
                  <a:lnTo>
                    <a:pt x="5697245" y="1600200"/>
                  </a:lnTo>
                  <a:lnTo>
                    <a:pt x="5739282" y="1600200"/>
                  </a:lnTo>
                  <a:lnTo>
                    <a:pt x="5743346" y="1587500"/>
                  </a:lnTo>
                  <a:lnTo>
                    <a:pt x="5747677" y="1574800"/>
                  </a:lnTo>
                  <a:lnTo>
                    <a:pt x="5748883" y="1574800"/>
                  </a:lnTo>
                  <a:lnTo>
                    <a:pt x="5750217" y="1562100"/>
                  </a:lnTo>
                  <a:lnTo>
                    <a:pt x="5734926" y="1562100"/>
                  </a:lnTo>
                  <a:lnTo>
                    <a:pt x="5729681" y="1574800"/>
                  </a:lnTo>
                  <a:lnTo>
                    <a:pt x="5725020" y="1574800"/>
                  </a:lnTo>
                  <a:lnTo>
                    <a:pt x="5719991" y="1587500"/>
                  </a:lnTo>
                  <a:lnTo>
                    <a:pt x="5689955" y="1587500"/>
                  </a:lnTo>
                  <a:lnTo>
                    <a:pt x="5676697" y="1574800"/>
                  </a:lnTo>
                  <a:lnTo>
                    <a:pt x="5643435" y="1574800"/>
                  </a:lnTo>
                  <a:lnTo>
                    <a:pt x="5639041" y="1562100"/>
                  </a:lnTo>
                  <a:lnTo>
                    <a:pt x="5641873" y="1562100"/>
                  </a:lnTo>
                  <a:lnTo>
                    <a:pt x="5656072" y="1549400"/>
                  </a:lnTo>
                  <a:lnTo>
                    <a:pt x="5685574" y="1549400"/>
                  </a:lnTo>
                  <a:lnTo>
                    <a:pt x="5700306" y="1536700"/>
                  </a:lnTo>
                  <a:lnTo>
                    <a:pt x="5670054" y="1536700"/>
                  </a:lnTo>
                  <a:lnTo>
                    <a:pt x="5672836" y="1524000"/>
                  </a:lnTo>
                  <a:lnTo>
                    <a:pt x="5710034" y="1524000"/>
                  </a:lnTo>
                  <a:lnTo>
                    <a:pt x="5727928" y="1511300"/>
                  </a:lnTo>
                  <a:lnTo>
                    <a:pt x="5818492" y="1511300"/>
                  </a:lnTo>
                  <a:lnTo>
                    <a:pt x="5842470" y="1498600"/>
                  </a:lnTo>
                  <a:lnTo>
                    <a:pt x="5890425" y="1485900"/>
                  </a:lnTo>
                  <a:lnTo>
                    <a:pt x="5992927" y="1485900"/>
                  </a:lnTo>
                  <a:lnTo>
                    <a:pt x="6001880" y="1473200"/>
                  </a:lnTo>
                  <a:lnTo>
                    <a:pt x="6055207" y="1473200"/>
                  </a:lnTo>
                  <a:lnTo>
                    <a:pt x="6056871" y="1460500"/>
                  </a:lnTo>
                  <a:lnTo>
                    <a:pt x="5898083" y="1460500"/>
                  </a:lnTo>
                  <a:lnTo>
                    <a:pt x="5889015" y="1473200"/>
                  </a:lnTo>
                  <a:lnTo>
                    <a:pt x="5777103" y="1473200"/>
                  </a:lnTo>
                  <a:lnTo>
                    <a:pt x="5800699" y="1460500"/>
                  </a:lnTo>
                  <a:lnTo>
                    <a:pt x="5820664" y="1460500"/>
                  </a:lnTo>
                  <a:lnTo>
                    <a:pt x="5826658" y="1447800"/>
                  </a:lnTo>
                  <a:lnTo>
                    <a:pt x="5832564" y="1435100"/>
                  </a:lnTo>
                  <a:lnTo>
                    <a:pt x="5839015" y="1435100"/>
                  </a:lnTo>
                  <a:lnTo>
                    <a:pt x="5854992" y="1422400"/>
                  </a:lnTo>
                  <a:lnTo>
                    <a:pt x="5882792" y="1422400"/>
                  </a:lnTo>
                  <a:lnTo>
                    <a:pt x="5890958" y="1435100"/>
                  </a:lnTo>
                  <a:lnTo>
                    <a:pt x="5901868" y="1447800"/>
                  </a:lnTo>
                  <a:lnTo>
                    <a:pt x="5929198" y="1447800"/>
                  </a:lnTo>
                  <a:lnTo>
                    <a:pt x="5935332" y="1435100"/>
                  </a:lnTo>
                  <a:lnTo>
                    <a:pt x="5935688" y="1435100"/>
                  </a:lnTo>
                  <a:lnTo>
                    <a:pt x="5929363" y="1422400"/>
                  </a:lnTo>
                  <a:lnTo>
                    <a:pt x="5925147" y="1422400"/>
                  </a:lnTo>
                  <a:lnTo>
                    <a:pt x="5930836" y="1409700"/>
                  </a:lnTo>
                  <a:lnTo>
                    <a:pt x="5961265" y="1409700"/>
                  </a:lnTo>
                  <a:lnTo>
                    <a:pt x="5969889" y="1397000"/>
                  </a:lnTo>
                  <a:lnTo>
                    <a:pt x="6005474" y="1397000"/>
                  </a:lnTo>
                  <a:lnTo>
                    <a:pt x="6014288" y="1384300"/>
                  </a:lnTo>
                  <a:lnTo>
                    <a:pt x="5929617" y="1384300"/>
                  </a:lnTo>
                  <a:lnTo>
                    <a:pt x="5921680" y="1371600"/>
                  </a:lnTo>
                  <a:lnTo>
                    <a:pt x="5962408" y="1371600"/>
                  </a:lnTo>
                  <a:lnTo>
                    <a:pt x="5971438" y="1358900"/>
                  </a:lnTo>
                  <a:lnTo>
                    <a:pt x="6031128" y="1358900"/>
                  </a:lnTo>
                  <a:lnTo>
                    <a:pt x="6037173" y="1346200"/>
                  </a:lnTo>
                  <a:lnTo>
                    <a:pt x="6043307" y="1358900"/>
                  </a:lnTo>
                  <a:lnTo>
                    <a:pt x="6079515" y="1358900"/>
                  </a:lnTo>
                  <a:lnTo>
                    <a:pt x="6093028" y="1346200"/>
                  </a:lnTo>
                  <a:lnTo>
                    <a:pt x="6149899" y="1346200"/>
                  </a:lnTo>
                  <a:lnTo>
                    <a:pt x="6144895" y="1333500"/>
                  </a:lnTo>
                  <a:lnTo>
                    <a:pt x="6036538" y="1333500"/>
                  </a:lnTo>
                  <a:lnTo>
                    <a:pt x="6024511" y="1346200"/>
                  </a:lnTo>
                  <a:lnTo>
                    <a:pt x="5929909" y="1346200"/>
                  </a:lnTo>
                  <a:lnTo>
                    <a:pt x="5934735" y="1333500"/>
                  </a:lnTo>
                  <a:lnTo>
                    <a:pt x="5955500" y="1333500"/>
                  </a:lnTo>
                  <a:lnTo>
                    <a:pt x="5982335" y="1320800"/>
                  </a:lnTo>
                  <a:lnTo>
                    <a:pt x="6011951" y="1320800"/>
                  </a:lnTo>
                  <a:lnTo>
                    <a:pt x="6017514" y="1308100"/>
                  </a:lnTo>
                  <a:lnTo>
                    <a:pt x="5974550" y="1308100"/>
                  </a:lnTo>
                  <a:lnTo>
                    <a:pt x="5991110" y="1295400"/>
                  </a:lnTo>
                  <a:lnTo>
                    <a:pt x="6044781" y="1295400"/>
                  </a:lnTo>
                  <a:lnTo>
                    <a:pt x="6053721" y="1282700"/>
                  </a:lnTo>
                  <a:lnTo>
                    <a:pt x="6083071" y="1282700"/>
                  </a:lnTo>
                  <a:lnTo>
                    <a:pt x="6084201" y="1270000"/>
                  </a:lnTo>
                  <a:lnTo>
                    <a:pt x="6002680" y="1270000"/>
                  </a:lnTo>
                  <a:lnTo>
                    <a:pt x="5996991" y="1257300"/>
                  </a:lnTo>
                  <a:lnTo>
                    <a:pt x="6002083" y="1257300"/>
                  </a:lnTo>
                  <a:lnTo>
                    <a:pt x="6011075" y="1244600"/>
                  </a:lnTo>
                  <a:lnTo>
                    <a:pt x="6020079" y="1244600"/>
                  </a:lnTo>
                  <a:lnTo>
                    <a:pt x="6029071" y="1257300"/>
                  </a:lnTo>
                  <a:lnTo>
                    <a:pt x="6038088" y="1257300"/>
                  </a:lnTo>
                  <a:lnTo>
                    <a:pt x="6045835" y="1244600"/>
                  </a:lnTo>
                  <a:lnTo>
                    <a:pt x="6058649" y="1244600"/>
                  </a:lnTo>
                  <a:lnTo>
                    <a:pt x="6063589" y="1231900"/>
                  </a:lnTo>
                  <a:lnTo>
                    <a:pt x="6041783" y="1231900"/>
                  </a:lnTo>
                  <a:lnTo>
                    <a:pt x="6031204" y="1219200"/>
                  </a:lnTo>
                  <a:lnTo>
                    <a:pt x="6012916" y="1219200"/>
                  </a:lnTo>
                  <a:lnTo>
                    <a:pt x="6004598" y="1231900"/>
                  </a:lnTo>
                  <a:lnTo>
                    <a:pt x="5944324" y="1231900"/>
                  </a:lnTo>
                  <a:lnTo>
                    <a:pt x="5933808" y="1219200"/>
                  </a:lnTo>
                  <a:lnTo>
                    <a:pt x="5922238" y="1219200"/>
                  </a:lnTo>
                  <a:lnTo>
                    <a:pt x="5922213" y="1206500"/>
                  </a:lnTo>
                  <a:lnTo>
                    <a:pt x="5930633" y="1206500"/>
                  </a:lnTo>
                  <a:lnTo>
                    <a:pt x="5934557" y="1193800"/>
                  </a:lnTo>
                  <a:lnTo>
                    <a:pt x="5931573" y="1193800"/>
                  </a:lnTo>
                  <a:lnTo>
                    <a:pt x="5928068" y="1181100"/>
                  </a:lnTo>
                  <a:lnTo>
                    <a:pt x="5911697" y="1181100"/>
                  </a:lnTo>
                  <a:lnTo>
                    <a:pt x="5899645" y="1193800"/>
                  </a:lnTo>
                  <a:lnTo>
                    <a:pt x="5831738" y="1193800"/>
                  </a:lnTo>
                  <a:lnTo>
                    <a:pt x="5828843" y="1181100"/>
                  </a:lnTo>
                  <a:lnTo>
                    <a:pt x="5834024" y="1181100"/>
                  </a:lnTo>
                  <a:lnTo>
                    <a:pt x="5845124" y="1168400"/>
                  </a:lnTo>
                  <a:lnTo>
                    <a:pt x="5856884" y="1168400"/>
                  </a:lnTo>
                  <a:lnTo>
                    <a:pt x="5869432" y="1155700"/>
                  </a:lnTo>
                  <a:lnTo>
                    <a:pt x="5882881" y="1155700"/>
                  </a:lnTo>
                  <a:lnTo>
                    <a:pt x="5914326" y="1143000"/>
                  </a:lnTo>
                  <a:lnTo>
                    <a:pt x="5945746" y="1143000"/>
                  </a:lnTo>
                  <a:lnTo>
                    <a:pt x="5977128" y="1130300"/>
                  </a:lnTo>
                  <a:lnTo>
                    <a:pt x="6052299" y="1130300"/>
                  </a:lnTo>
                  <a:lnTo>
                    <a:pt x="6052134" y="1117600"/>
                  </a:lnTo>
                  <a:lnTo>
                    <a:pt x="5994730" y="1117600"/>
                  </a:lnTo>
                  <a:lnTo>
                    <a:pt x="5971362" y="1104900"/>
                  </a:lnTo>
                  <a:lnTo>
                    <a:pt x="5895467" y="1104900"/>
                  </a:lnTo>
                  <a:lnTo>
                    <a:pt x="5890476" y="1092200"/>
                  </a:lnTo>
                  <a:lnTo>
                    <a:pt x="5854776" y="1092200"/>
                  </a:lnTo>
                  <a:lnTo>
                    <a:pt x="5847270" y="1079500"/>
                  </a:lnTo>
                  <a:lnTo>
                    <a:pt x="5824626" y="1079500"/>
                  </a:lnTo>
                  <a:lnTo>
                    <a:pt x="5816638" y="1092200"/>
                  </a:lnTo>
                  <a:lnTo>
                    <a:pt x="5792241" y="1092200"/>
                  </a:lnTo>
                  <a:lnTo>
                    <a:pt x="5784964" y="1079500"/>
                  </a:lnTo>
                  <a:lnTo>
                    <a:pt x="5775083" y="1079500"/>
                  </a:lnTo>
                  <a:lnTo>
                    <a:pt x="5774233" y="1066800"/>
                  </a:lnTo>
                  <a:lnTo>
                    <a:pt x="5780392" y="1054100"/>
                  </a:lnTo>
                  <a:lnTo>
                    <a:pt x="5785701" y="1054100"/>
                  </a:lnTo>
                  <a:lnTo>
                    <a:pt x="5798769" y="1041400"/>
                  </a:lnTo>
                  <a:lnTo>
                    <a:pt x="5798629" y="1028700"/>
                  </a:lnTo>
                  <a:lnTo>
                    <a:pt x="5786882" y="1028700"/>
                  </a:lnTo>
                  <a:lnTo>
                    <a:pt x="5779300" y="1016000"/>
                  </a:lnTo>
                  <a:lnTo>
                    <a:pt x="5781903" y="1016000"/>
                  </a:lnTo>
                  <a:lnTo>
                    <a:pt x="5788622" y="1003300"/>
                  </a:lnTo>
                  <a:lnTo>
                    <a:pt x="5837352" y="1003300"/>
                  </a:lnTo>
                  <a:lnTo>
                    <a:pt x="5853760" y="990600"/>
                  </a:lnTo>
                  <a:lnTo>
                    <a:pt x="5880100" y="990600"/>
                  </a:lnTo>
                  <a:lnTo>
                    <a:pt x="5888406" y="977900"/>
                  </a:lnTo>
                  <a:lnTo>
                    <a:pt x="5945022" y="977900"/>
                  </a:lnTo>
                  <a:lnTo>
                    <a:pt x="5959919" y="965200"/>
                  </a:lnTo>
                  <a:lnTo>
                    <a:pt x="6001804" y="965200"/>
                  </a:lnTo>
                  <a:lnTo>
                    <a:pt x="6022733" y="952500"/>
                  </a:lnTo>
                  <a:lnTo>
                    <a:pt x="6106871" y="952500"/>
                  </a:lnTo>
                  <a:lnTo>
                    <a:pt x="6112002" y="939800"/>
                  </a:lnTo>
                  <a:lnTo>
                    <a:pt x="6169380" y="939800"/>
                  </a:lnTo>
                  <a:lnTo>
                    <a:pt x="6188862" y="927100"/>
                  </a:lnTo>
                  <a:lnTo>
                    <a:pt x="6232093" y="927100"/>
                  </a:lnTo>
                  <a:lnTo>
                    <a:pt x="6233731" y="914400"/>
                  </a:lnTo>
                  <a:lnTo>
                    <a:pt x="6227381" y="901700"/>
                  </a:lnTo>
                  <a:lnTo>
                    <a:pt x="6223038" y="901700"/>
                  </a:lnTo>
                  <a:lnTo>
                    <a:pt x="6215380" y="889000"/>
                  </a:lnTo>
                  <a:lnTo>
                    <a:pt x="6213538" y="889000"/>
                  </a:lnTo>
                  <a:lnTo>
                    <a:pt x="6216701" y="876300"/>
                  </a:lnTo>
                  <a:lnTo>
                    <a:pt x="6258433" y="876300"/>
                  </a:lnTo>
                  <a:lnTo>
                    <a:pt x="6273203" y="863600"/>
                  </a:lnTo>
                  <a:lnTo>
                    <a:pt x="6302908" y="863600"/>
                  </a:lnTo>
                  <a:lnTo>
                    <a:pt x="6305397" y="850900"/>
                  </a:lnTo>
                  <a:lnTo>
                    <a:pt x="6267666" y="850900"/>
                  </a:lnTo>
                  <a:lnTo>
                    <a:pt x="6255829" y="863600"/>
                  </a:lnTo>
                  <a:lnTo>
                    <a:pt x="6205423" y="863600"/>
                  </a:lnTo>
                  <a:lnTo>
                    <a:pt x="6201765" y="850900"/>
                  </a:lnTo>
                  <a:lnTo>
                    <a:pt x="6209804" y="850900"/>
                  </a:lnTo>
                  <a:lnTo>
                    <a:pt x="6209957" y="849579"/>
                  </a:lnTo>
                  <a:lnTo>
                    <a:pt x="6204763" y="838200"/>
                  </a:lnTo>
                  <a:lnTo>
                    <a:pt x="6178410" y="838200"/>
                  </a:lnTo>
                  <a:lnTo>
                    <a:pt x="6178740" y="825500"/>
                  </a:lnTo>
                  <a:lnTo>
                    <a:pt x="6188557" y="825500"/>
                  </a:lnTo>
                  <a:lnTo>
                    <a:pt x="6198400" y="812800"/>
                  </a:lnTo>
                  <a:lnTo>
                    <a:pt x="6253391" y="812800"/>
                  </a:lnTo>
                  <a:lnTo>
                    <a:pt x="6262992" y="800100"/>
                  </a:lnTo>
                  <a:lnTo>
                    <a:pt x="6316472" y="800100"/>
                  </a:lnTo>
                  <a:lnTo>
                    <a:pt x="6331305" y="787400"/>
                  </a:lnTo>
                  <a:lnTo>
                    <a:pt x="6384874" y="787400"/>
                  </a:lnTo>
                  <a:lnTo>
                    <a:pt x="6393916" y="774700"/>
                  </a:lnTo>
                  <a:lnTo>
                    <a:pt x="6402984" y="774700"/>
                  </a:lnTo>
                  <a:lnTo>
                    <a:pt x="6412116" y="787400"/>
                  </a:lnTo>
                  <a:lnTo>
                    <a:pt x="6413424" y="787400"/>
                  </a:lnTo>
                  <a:lnTo>
                    <a:pt x="6415494" y="774700"/>
                  </a:lnTo>
                  <a:lnTo>
                    <a:pt x="6418732" y="774700"/>
                  </a:lnTo>
                  <a:lnTo>
                    <a:pt x="6413741" y="762000"/>
                  </a:lnTo>
                  <a:lnTo>
                    <a:pt x="6398641" y="762000"/>
                  </a:lnTo>
                  <a:lnTo>
                    <a:pt x="6409601" y="749300"/>
                  </a:lnTo>
                  <a:lnTo>
                    <a:pt x="6427800" y="749300"/>
                  </a:lnTo>
                  <a:lnTo>
                    <a:pt x="6439992" y="762000"/>
                  </a:lnTo>
                  <a:lnTo>
                    <a:pt x="6445618" y="749300"/>
                  </a:lnTo>
                  <a:lnTo>
                    <a:pt x="6505626" y="749300"/>
                  </a:lnTo>
                  <a:lnTo>
                    <a:pt x="6531089" y="736600"/>
                  </a:lnTo>
                  <a:lnTo>
                    <a:pt x="6556413" y="736600"/>
                  </a:lnTo>
                  <a:lnTo>
                    <a:pt x="6581534" y="723900"/>
                  </a:lnTo>
                  <a:lnTo>
                    <a:pt x="6588036" y="723900"/>
                  </a:lnTo>
                  <a:close/>
                </a:path>
              </a:pathLst>
            </a:custGeom>
            <a:solidFill>
              <a:srgbClr val="74E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8" name="object 4">
              <a:extLst>
                <a:ext uri="{FF2B5EF4-FFF2-40B4-BE49-F238E27FC236}">
                  <a16:creationId xmlns:a16="http://schemas.microsoft.com/office/drawing/2014/main" id="{86938E47-E62F-2C2D-399E-12651005A6B3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03319" y="9919254"/>
              <a:ext cx="126791" cy="66793"/>
            </a:xfrm>
            <a:prstGeom prst="rect">
              <a:avLst/>
            </a:prstGeom>
          </p:spPr>
        </p:pic>
        <p:sp>
          <p:nvSpPr>
            <p:cNvPr id="29" name="object 5">
              <a:extLst>
                <a:ext uri="{FF2B5EF4-FFF2-40B4-BE49-F238E27FC236}">
                  <a16:creationId xmlns:a16="http://schemas.microsoft.com/office/drawing/2014/main" id="{B2A3740D-DB6A-EFE5-FC29-11C2D7C9B643}"/>
                </a:ext>
              </a:extLst>
            </p:cNvPr>
            <p:cNvSpPr/>
            <p:nvPr/>
          </p:nvSpPr>
          <p:spPr>
            <a:xfrm>
              <a:off x="12941960" y="6994835"/>
              <a:ext cx="6386830" cy="3123565"/>
            </a:xfrm>
            <a:custGeom>
              <a:avLst/>
              <a:gdLst/>
              <a:ahLst/>
              <a:cxnLst/>
              <a:rect l="l" t="t" r="r" b="b"/>
              <a:pathLst>
                <a:path w="6386830" h="3123565">
                  <a:moveTo>
                    <a:pt x="65697" y="1976805"/>
                  </a:moveTo>
                  <a:lnTo>
                    <a:pt x="62280" y="1969681"/>
                  </a:lnTo>
                  <a:lnTo>
                    <a:pt x="56451" y="1968842"/>
                  </a:lnTo>
                  <a:lnTo>
                    <a:pt x="47650" y="1968385"/>
                  </a:lnTo>
                  <a:lnTo>
                    <a:pt x="41148" y="1970176"/>
                  </a:lnTo>
                  <a:lnTo>
                    <a:pt x="36614" y="1974545"/>
                  </a:lnTo>
                  <a:lnTo>
                    <a:pt x="33731" y="1981873"/>
                  </a:lnTo>
                  <a:lnTo>
                    <a:pt x="31877" y="1989556"/>
                  </a:lnTo>
                  <a:lnTo>
                    <a:pt x="28117" y="1996655"/>
                  </a:lnTo>
                  <a:lnTo>
                    <a:pt x="1727" y="2029599"/>
                  </a:lnTo>
                  <a:lnTo>
                    <a:pt x="1066" y="2032088"/>
                  </a:lnTo>
                  <a:lnTo>
                    <a:pt x="0" y="2033752"/>
                  </a:lnTo>
                  <a:lnTo>
                    <a:pt x="1739" y="2034438"/>
                  </a:lnTo>
                  <a:lnTo>
                    <a:pt x="3543" y="2035860"/>
                  </a:lnTo>
                  <a:lnTo>
                    <a:pt x="42849" y="2029841"/>
                  </a:lnTo>
                  <a:lnTo>
                    <a:pt x="44767" y="2029117"/>
                  </a:lnTo>
                  <a:lnTo>
                    <a:pt x="58204" y="2026589"/>
                  </a:lnTo>
                  <a:lnTo>
                    <a:pt x="60617" y="2018995"/>
                  </a:lnTo>
                  <a:lnTo>
                    <a:pt x="50444" y="2005342"/>
                  </a:lnTo>
                  <a:lnTo>
                    <a:pt x="50177" y="1998395"/>
                  </a:lnTo>
                  <a:lnTo>
                    <a:pt x="59232" y="1988794"/>
                  </a:lnTo>
                  <a:lnTo>
                    <a:pt x="61696" y="1985949"/>
                  </a:lnTo>
                  <a:lnTo>
                    <a:pt x="65697" y="1976805"/>
                  </a:lnTo>
                  <a:close/>
                </a:path>
                <a:path w="6386830" h="3123565">
                  <a:moveTo>
                    <a:pt x="124993" y="1931936"/>
                  </a:moveTo>
                  <a:lnTo>
                    <a:pt x="122262" y="1930209"/>
                  </a:lnTo>
                  <a:lnTo>
                    <a:pt x="111467" y="1931441"/>
                  </a:lnTo>
                  <a:lnTo>
                    <a:pt x="105752" y="1932457"/>
                  </a:lnTo>
                  <a:lnTo>
                    <a:pt x="106997" y="1932266"/>
                  </a:lnTo>
                  <a:lnTo>
                    <a:pt x="96342" y="1934591"/>
                  </a:lnTo>
                  <a:lnTo>
                    <a:pt x="92494" y="1935200"/>
                  </a:lnTo>
                  <a:lnTo>
                    <a:pt x="84391" y="1937613"/>
                  </a:lnTo>
                  <a:lnTo>
                    <a:pt x="81686" y="1940293"/>
                  </a:lnTo>
                  <a:lnTo>
                    <a:pt x="83769" y="1946846"/>
                  </a:lnTo>
                  <a:lnTo>
                    <a:pt x="87782" y="1947519"/>
                  </a:lnTo>
                  <a:lnTo>
                    <a:pt x="91516" y="1949043"/>
                  </a:lnTo>
                  <a:lnTo>
                    <a:pt x="100584" y="1951101"/>
                  </a:lnTo>
                  <a:lnTo>
                    <a:pt x="108521" y="1949831"/>
                  </a:lnTo>
                  <a:lnTo>
                    <a:pt x="115582" y="1945906"/>
                  </a:lnTo>
                  <a:lnTo>
                    <a:pt x="122059" y="1940026"/>
                  </a:lnTo>
                  <a:lnTo>
                    <a:pt x="123266" y="1938743"/>
                  </a:lnTo>
                  <a:lnTo>
                    <a:pt x="124269" y="1936915"/>
                  </a:lnTo>
                  <a:lnTo>
                    <a:pt x="124993" y="1931936"/>
                  </a:lnTo>
                  <a:close/>
                </a:path>
                <a:path w="6386830" h="3123565">
                  <a:moveTo>
                    <a:pt x="179781" y="1883854"/>
                  </a:moveTo>
                  <a:lnTo>
                    <a:pt x="179082" y="1876209"/>
                  </a:lnTo>
                  <a:lnTo>
                    <a:pt x="176390" y="1873389"/>
                  </a:lnTo>
                  <a:lnTo>
                    <a:pt x="163525" y="1871903"/>
                  </a:lnTo>
                  <a:lnTo>
                    <a:pt x="155625" y="1873440"/>
                  </a:lnTo>
                  <a:lnTo>
                    <a:pt x="142024" y="1879193"/>
                  </a:lnTo>
                  <a:lnTo>
                    <a:pt x="137464" y="1887461"/>
                  </a:lnTo>
                  <a:lnTo>
                    <a:pt x="143243" y="1893341"/>
                  </a:lnTo>
                  <a:lnTo>
                    <a:pt x="146583" y="1895436"/>
                  </a:lnTo>
                  <a:lnTo>
                    <a:pt x="154736" y="1895411"/>
                  </a:lnTo>
                  <a:lnTo>
                    <a:pt x="158762" y="1894370"/>
                  </a:lnTo>
                  <a:lnTo>
                    <a:pt x="162775" y="1893773"/>
                  </a:lnTo>
                  <a:lnTo>
                    <a:pt x="166611" y="1892465"/>
                  </a:lnTo>
                  <a:lnTo>
                    <a:pt x="170751" y="1891677"/>
                  </a:lnTo>
                  <a:lnTo>
                    <a:pt x="178155" y="1887550"/>
                  </a:lnTo>
                  <a:lnTo>
                    <a:pt x="179781" y="1883854"/>
                  </a:lnTo>
                  <a:close/>
                </a:path>
                <a:path w="6386830" h="3123565">
                  <a:moveTo>
                    <a:pt x="223507" y="1864868"/>
                  </a:moveTo>
                  <a:lnTo>
                    <a:pt x="222377" y="1863877"/>
                  </a:lnTo>
                  <a:lnTo>
                    <a:pt x="221310" y="1862175"/>
                  </a:lnTo>
                  <a:lnTo>
                    <a:pt x="218363" y="1861972"/>
                  </a:lnTo>
                  <a:lnTo>
                    <a:pt x="216255" y="1862696"/>
                  </a:lnTo>
                  <a:lnTo>
                    <a:pt x="213982" y="1864309"/>
                  </a:lnTo>
                  <a:lnTo>
                    <a:pt x="214134" y="1866201"/>
                  </a:lnTo>
                  <a:lnTo>
                    <a:pt x="213855" y="1867509"/>
                  </a:lnTo>
                  <a:lnTo>
                    <a:pt x="215620" y="1867750"/>
                  </a:lnTo>
                  <a:lnTo>
                    <a:pt x="217551" y="1868538"/>
                  </a:lnTo>
                  <a:lnTo>
                    <a:pt x="220764" y="1867636"/>
                  </a:lnTo>
                  <a:lnTo>
                    <a:pt x="222072" y="1865998"/>
                  </a:lnTo>
                  <a:lnTo>
                    <a:pt x="223507" y="1864868"/>
                  </a:lnTo>
                  <a:close/>
                </a:path>
                <a:path w="6386830" h="3123565">
                  <a:moveTo>
                    <a:pt x="753910" y="3070669"/>
                  </a:moveTo>
                  <a:lnTo>
                    <a:pt x="753173" y="3066923"/>
                  </a:lnTo>
                  <a:lnTo>
                    <a:pt x="749261" y="3064433"/>
                  </a:lnTo>
                  <a:lnTo>
                    <a:pt x="741349" y="3060496"/>
                  </a:lnTo>
                  <a:lnTo>
                    <a:pt x="734161" y="3059239"/>
                  </a:lnTo>
                  <a:lnTo>
                    <a:pt x="727722" y="3060649"/>
                  </a:lnTo>
                  <a:lnTo>
                    <a:pt x="722058" y="3064713"/>
                  </a:lnTo>
                  <a:lnTo>
                    <a:pt x="716483" y="3070377"/>
                  </a:lnTo>
                  <a:lnTo>
                    <a:pt x="711365" y="3076460"/>
                  </a:lnTo>
                  <a:lnTo>
                    <a:pt x="702805" y="3084614"/>
                  </a:lnTo>
                  <a:lnTo>
                    <a:pt x="699287" y="3087243"/>
                  </a:lnTo>
                  <a:lnTo>
                    <a:pt x="645071" y="3101606"/>
                  </a:lnTo>
                  <a:lnTo>
                    <a:pt x="634174" y="3107918"/>
                  </a:lnTo>
                  <a:lnTo>
                    <a:pt x="632777" y="3111385"/>
                  </a:lnTo>
                  <a:lnTo>
                    <a:pt x="633552" y="3119221"/>
                  </a:lnTo>
                  <a:lnTo>
                    <a:pt x="635800" y="3122104"/>
                  </a:lnTo>
                  <a:lnTo>
                    <a:pt x="644321" y="3123400"/>
                  </a:lnTo>
                  <a:lnTo>
                    <a:pt x="648322" y="3122968"/>
                  </a:lnTo>
                  <a:lnTo>
                    <a:pt x="652246" y="3122993"/>
                  </a:lnTo>
                  <a:lnTo>
                    <a:pt x="659955" y="3120682"/>
                  </a:lnTo>
                  <a:lnTo>
                    <a:pt x="668185" y="3119107"/>
                  </a:lnTo>
                  <a:lnTo>
                    <a:pt x="674204" y="3113544"/>
                  </a:lnTo>
                  <a:lnTo>
                    <a:pt x="711619" y="3095548"/>
                  </a:lnTo>
                  <a:lnTo>
                    <a:pt x="719035" y="3094139"/>
                  </a:lnTo>
                  <a:lnTo>
                    <a:pt x="726376" y="3092424"/>
                  </a:lnTo>
                  <a:lnTo>
                    <a:pt x="733564" y="3090151"/>
                  </a:lnTo>
                  <a:lnTo>
                    <a:pt x="740511" y="3087065"/>
                  </a:lnTo>
                  <a:lnTo>
                    <a:pt x="746010" y="3084144"/>
                  </a:lnTo>
                  <a:lnTo>
                    <a:pt x="750125" y="3080105"/>
                  </a:lnTo>
                  <a:lnTo>
                    <a:pt x="753910" y="3070669"/>
                  </a:lnTo>
                  <a:close/>
                </a:path>
                <a:path w="6386830" h="3123565">
                  <a:moveTo>
                    <a:pt x="804519" y="3004096"/>
                  </a:moveTo>
                  <a:lnTo>
                    <a:pt x="800315" y="3000121"/>
                  </a:lnTo>
                  <a:lnTo>
                    <a:pt x="794372" y="2997809"/>
                  </a:lnTo>
                  <a:lnTo>
                    <a:pt x="787869" y="2997873"/>
                  </a:lnTo>
                  <a:lnTo>
                    <a:pt x="780910" y="2999968"/>
                  </a:lnTo>
                  <a:lnTo>
                    <a:pt x="779386" y="3000629"/>
                  </a:lnTo>
                  <a:lnTo>
                    <a:pt x="777595" y="3002292"/>
                  </a:lnTo>
                  <a:lnTo>
                    <a:pt x="776681" y="3006382"/>
                  </a:lnTo>
                  <a:lnTo>
                    <a:pt x="779513" y="3008287"/>
                  </a:lnTo>
                  <a:lnTo>
                    <a:pt x="791629" y="3006737"/>
                  </a:lnTo>
                  <a:lnTo>
                    <a:pt x="798982" y="3005099"/>
                  </a:lnTo>
                  <a:lnTo>
                    <a:pt x="804519" y="3004096"/>
                  </a:lnTo>
                  <a:close/>
                </a:path>
                <a:path w="6386830" h="3123565">
                  <a:moveTo>
                    <a:pt x="806691" y="3004299"/>
                  </a:moveTo>
                  <a:lnTo>
                    <a:pt x="806361" y="3003753"/>
                  </a:lnTo>
                  <a:lnTo>
                    <a:pt x="804519" y="3004096"/>
                  </a:lnTo>
                  <a:lnTo>
                    <a:pt x="805611" y="3005112"/>
                  </a:lnTo>
                  <a:lnTo>
                    <a:pt x="806691" y="3004299"/>
                  </a:lnTo>
                  <a:close/>
                </a:path>
                <a:path w="6386830" h="3123565">
                  <a:moveTo>
                    <a:pt x="878179" y="3031299"/>
                  </a:moveTo>
                  <a:lnTo>
                    <a:pt x="876566" y="3030118"/>
                  </a:lnTo>
                  <a:lnTo>
                    <a:pt x="875093" y="3028150"/>
                  </a:lnTo>
                  <a:lnTo>
                    <a:pt x="869569" y="3027464"/>
                  </a:lnTo>
                  <a:lnTo>
                    <a:pt x="867384" y="3027197"/>
                  </a:lnTo>
                  <a:lnTo>
                    <a:pt x="861263" y="3027464"/>
                  </a:lnTo>
                  <a:lnTo>
                    <a:pt x="851446" y="3025978"/>
                  </a:lnTo>
                  <a:lnTo>
                    <a:pt x="847712" y="3024263"/>
                  </a:lnTo>
                  <a:lnTo>
                    <a:pt x="838644" y="3020237"/>
                  </a:lnTo>
                  <a:lnTo>
                    <a:pt x="836028" y="3012821"/>
                  </a:lnTo>
                  <a:lnTo>
                    <a:pt x="838885" y="3008172"/>
                  </a:lnTo>
                  <a:lnTo>
                    <a:pt x="842822" y="3001873"/>
                  </a:lnTo>
                  <a:lnTo>
                    <a:pt x="850747" y="2989300"/>
                  </a:lnTo>
                  <a:lnTo>
                    <a:pt x="854633" y="2982976"/>
                  </a:lnTo>
                  <a:lnTo>
                    <a:pt x="857211" y="2978696"/>
                  </a:lnTo>
                  <a:lnTo>
                    <a:pt x="856526" y="2975292"/>
                  </a:lnTo>
                  <a:lnTo>
                    <a:pt x="851319" y="2972993"/>
                  </a:lnTo>
                  <a:lnTo>
                    <a:pt x="849185" y="2972587"/>
                  </a:lnTo>
                  <a:lnTo>
                    <a:pt x="841171" y="2973451"/>
                  </a:lnTo>
                  <a:lnTo>
                    <a:pt x="835621" y="2975838"/>
                  </a:lnTo>
                  <a:lnTo>
                    <a:pt x="830948" y="2979839"/>
                  </a:lnTo>
                  <a:lnTo>
                    <a:pt x="824649" y="2986201"/>
                  </a:lnTo>
                  <a:lnTo>
                    <a:pt x="818883" y="2993047"/>
                  </a:lnTo>
                  <a:lnTo>
                    <a:pt x="812812" y="2999613"/>
                  </a:lnTo>
                  <a:lnTo>
                    <a:pt x="806691" y="3004299"/>
                  </a:lnTo>
                  <a:lnTo>
                    <a:pt x="810348" y="3010395"/>
                  </a:lnTo>
                  <a:lnTo>
                    <a:pt x="816724" y="3020898"/>
                  </a:lnTo>
                  <a:lnTo>
                    <a:pt x="816140" y="3023501"/>
                  </a:lnTo>
                  <a:lnTo>
                    <a:pt x="807351" y="3027896"/>
                  </a:lnTo>
                  <a:lnTo>
                    <a:pt x="805395" y="3028492"/>
                  </a:lnTo>
                  <a:lnTo>
                    <a:pt x="799820" y="3030893"/>
                  </a:lnTo>
                  <a:lnTo>
                    <a:pt x="792581" y="3034969"/>
                  </a:lnTo>
                  <a:lnTo>
                    <a:pt x="790308" y="3042539"/>
                  </a:lnTo>
                  <a:lnTo>
                    <a:pt x="796861" y="3049574"/>
                  </a:lnTo>
                  <a:lnTo>
                    <a:pt x="800684" y="3050883"/>
                  </a:lnTo>
                  <a:lnTo>
                    <a:pt x="810399" y="3047339"/>
                  </a:lnTo>
                  <a:lnTo>
                    <a:pt x="815670" y="3043682"/>
                  </a:lnTo>
                  <a:lnTo>
                    <a:pt x="827252" y="3041675"/>
                  </a:lnTo>
                  <a:lnTo>
                    <a:pt x="833501" y="3043618"/>
                  </a:lnTo>
                  <a:lnTo>
                    <a:pt x="839520" y="3043288"/>
                  </a:lnTo>
                  <a:lnTo>
                    <a:pt x="848690" y="3042539"/>
                  </a:lnTo>
                  <a:lnTo>
                    <a:pt x="876998" y="3032658"/>
                  </a:lnTo>
                  <a:lnTo>
                    <a:pt x="878179" y="3031299"/>
                  </a:lnTo>
                  <a:close/>
                </a:path>
                <a:path w="6386830" h="3123565">
                  <a:moveTo>
                    <a:pt x="1149959" y="2929826"/>
                  </a:moveTo>
                  <a:lnTo>
                    <a:pt x="1146454" y="2923679"/>
                  </a:lnTo>
                  <a:lnTo>
                    <a:pt x="1142809" y="2923476"/>
                  </a:lnTo>
                  <a:lnTo>
                    <a:pt x="1137856" y="2928937"/>
                  </a:lnTo>
                  <a:lnTo>
                    <a:pt x="1136802" y="2930652"/>
                  </a:lnTo>
                  <a:lnTo>
                    <a:pt x="1132547" y="2937141"/>
                  </a:lnTo>
                  <a:lnTo>
                    <a:pt x="1133906" y="2940215"/>
                  </a:lnTo>
                  <a:lnTo>
                    <a:pt x="1144244" y="2940710"/>
                  </a:lnTo>
                  <a:lnTo>
                    <a:pt x="1147432" y="2938170"/>
                  </a:lnTo>
                  <a:lnTo>
                    <a:pt x="1149273" y="2934131"/>
                  </a:lnTo>
                  <a:lnTo>
                    <a:pt x="1149261" y="2932163"/>
                  </a:lnTo>
                  <a:lnTo>
                    <a:pt x="1149959" y="2929826"/>
                  </a:lnTo>
                  <a:close/>
                </a:path>
                <a:path w="6386830" h="3123565">
                  <a:moveTo>
                    <a:pt x="1205661" y="797356"/>
                  </a:moveTo>
                  <a:lnTo>
                    <a:pt x="1204061" y="796467"/>
                  </a:lnTo>
                  <a:lnTo>
                    <a:pt x="1202499" y="794969"/>
                  </a:lnTo>
                  <a:lnTo>
                    <a:pt x="1196174" y="794118"/>
                  </a:lnTo>
                  <a:lnTo>
                    <a:pt x="1192847" y="796150"/>
                  </a:lnTo>
                  <a:lnTo>
                    <a:pt x="1191666" y="800938"/>
                  </a:lnTo>
                  <a:lnTo>
                    <a:pt x="1194663" y="802894"/>
                  </a:lnTo>
                  <a:lnTo>
                    <a:pt x="1200924" y="804049"/>
                  </a:lnTo>
                  <a:lnTo>
                    <a:pt x="1204023" y="801941"/>
                  </a:lnTo>
                  <a:lnTo>
                    <a:pt x="1205661" y="797356"/>
                  </a:lnTo>
                  <a:close/>
                </a:path>
                <a:path w="6386830" h="3123565">
                  <a:moveTo>
                    <a:pt x="1264894" y="786015"/>
                  </a:moveTo>
                  <a:lnTo>
                    <a:pt x="1260551" y="780656"/>
                  </a:lnTo>
                  <a:lnTo>
                    <a:pt x="1246212" y="780224"/>
                  </a:lnTo>
                  <a:lnTo>
                    <a:pt x="1239304" y="782866"/>
                  </a:lnTo>
                  <a:lnTo>
                    <a:pt x="1228420" y="789635"/>
                  </a:lnTo>
                  <a:lnTo>
                    <a:pt x="1227785" y="792708"/>
                  </a:lnTo>
                  <a:lnTo>
                    <a:pt x="1231112" y="796099"/>
                  </a:lnTo>
                  <a:lnTo>
                    <a:pt x="1236281" y="800354"/>
                  </a:lnTo>
                  <a:lnTo>
                    <a:pt x="1241818" y="802843"/>
                  </a:lnTo>
                  <a:lnTo>
                    <a:pt x="1247597" y="803363"/>
                  </a:lnTo>
                  <a:lnTo>
                    <a:pt x="1253502" y="801712"/>
                  </a:lnTo>
                  <a:lnTo>
                    <a:pt x="1256512" y="800341"/>
                  </a:lnTo>
                  <a:lnTo>
                    <a:pt x="1259738" y="795985"/>
                  </a:lnTo>
                  <a:lnTo>
                    <a:pt x="1264894" y="786015"/>
                  </a:lnTo>
                  <a:close/>
                </a:path>
                <a:path w="6386830" h="3123565">
                  <a:moveTo>
                    <a:pt x="1359928" y="2875534"/>
                  </a:moveTo>
                  <a:lnTo>
                    <a:pt x="1356385" y="2871228"/>
                  </a:lnTo>
                  <a:lnTo>
                    <a:pt x="1352829" y="2866567"/>
                  </a:lnTo>
                  <a:lnTo>
                    <a:pt x="1347774" y="2860891"/>
                  </a:lnTo>
                  <a:lnTo>
                    <a:pt x="1341602" y="2857195"/>
                  </a:lnTo>
                  <a:lnTo>
                    <a:pt x="1334058" y="2855569"/>
                  </a:lnTo>
                  <a:lnTo>
                    <a:pt x="1324902" y="2856115"/>
                  </a:lnTo>
                  <a:lnTo>
                    <a:pt x="1311503" y="2858973"/>
                  </a:lnTo>
                  <a:lnTo>
                    <a:pt x="1299171" y="2869044"/>
                  </a:lnTo>
                  <a:lnTo>
                    <a:pt x="1279969" y="2884017"/>
                  </a:lnTo>
                  <a:lnTo>
                    <a:pt x="1279029" y="2886037"/>
                  </a:lnTo>
                  <a:lnTo>
                    <a:pt x="1277670" y="2889580"/>
                  </a:lnTo>
                  <a:lnTo>
                    <a:pt x="1277251" y="2891574"/>
                  </a:lnTo>
                  <a:lnTo>
                    <a:pt x="1277683" y="2896946"/>
                  </a:lnTo>
                  <a:lnTo>
                    <a:pt x="1280706" y="2898914"/>
                  </a:lnTo>
                  <a:lnTo>
                    <a:pt x="1285697" y="2898419"/>
                  </a:lnTo>
                  <a:lnTo>
                    <a:pt x="1302156" y="2895904"/>
                  </a:lnTo>
                  <a:lnTo>
                    <a:pt x="1318361" y="2892183"/>
                  </a:lnTo>
                  <a:lnTo>
                    <a:pt x="1334490" y="2888069"/>
                  </a:lnTo>
                  <a:lnTo>
                    <a:pt x="1350708" y="2884386"/>
                  </a:lnTo>
                  <a:lnTo>
                    <a:pt x="1356639" y="2883230"/>
                  </a:lnTo>
                  <a:lnTo>
                    <a:pt x="1359928" y="2875534"/>
                  </a:lnTo>
                  <a:close/>
                </a:path>
                <a:path w="6386830" h="3123565">
                  <a:moveTo>
                    <a:pt x="1447444" y="2834309"/>
                  </a:moveTo>
                  <a:lnTo>
                    <a:pt x="1445628" y="2833586"/>
                  </a:lnTo>
                  <a:lnTo>
                    <a:pt x="1443748" y="2832100"/>
                  </a:lnTo>
                  <a:lnTo>
                    <a:pt x="1434630" y="2832951"/>
                  </a:lnTo>
                  <a:lnTo>
                    <a:pt x="1382331" y="2844457"/>
                  </a:lnTo>
                  <a:lnTo>
                    <a:pt x="1379372" y="2850642"/>
                  </a:lnTo>
                  <a:lnTo>
                    <a:pt x="1382420" y="2853804"/>
                  </a:lnTo>
                  <a:lnTo>
                    <a:pt x="1437322" y="2842171"/>
                  </a:lnTo>
                  <a:lnTo>
                    <a:pt x="1446390" y="2835668"/>
                  </a:lnTo>
                  <a:lnTo>
                    <a:pt x="1447444" y="2834309"/>
                  </a:lnTo>
                  <a:close/>
                </a:path>
                <a:path w="6386830" h="3123565">
                  <a:moveTo>
                    <a:pt x="1525219" y="746023"/>
                  </a:moveTo>
                  <a:lnTo>
                    <a:pt x="1524685" y="745020"/>
                  </a:lnTo>
                  <a:lnTo>
                    <a:pt x="1523619" y="745159"/>
                  </a:lnTo>
                  <a:lnTo>
                    <a:pt x="1525219" y="746023"/>
                  </a:lnTo>
                  <a:close/>
                </a:path>
                <a:path w="6386830" h="3123565">
                  <a:moveTo>
                    <a:pt x="1564843" y="730326"/>
                  </a:moveTo>
                  <a:lnTo>
                    <a:pt x="1564703" y="730173"/>
                  </a:lnTo>
                  <a:lnTo>
                    <a:pt x="1562519" y="727684"/>
                  </a:lnTo>
                  <a:lnTo>
                    <a:pt x="1551901" y="724268"/>
                  </a:lnTo>
                  <a:lnTo>
                    <a:pt x="1548434" y="720686"/>
                  </a:lnTo>
                  <a:lnTo>
                    <a:pt x="1549488" y="712089"/>
                  </a:lnTo>
                  <a:lnTo>
                    <a:pt x="1548815" y="709701"/>
                  </a:lnTo>
                  <a:lnTo>
                    <a:pt x="1546453" y="707212"/>
                  </a:lnTo>
                  <a:lnTo>
                    <a:pt x="1544053" y="706501"/>
                  </a:lnTo>
                  <a:lnTo>
                    <a:pt x="1542224" y="706577"/>
                  </a:lnTo>
                  <a:lnTo>
                    <a:pt x="1502968" y="715581"/>
                  </a:lnTo>
                  <a:lnTo>
                    <a:pt x="1485125" y="726782"/>
                  </a:lnTo>
                  <a:lnTo>
                    <a:pt x="1485201" y="738860"/>
                  </a:lnTo>
                  <a:lnTo>
                    <a:pt x="1488249" y="746302"/>
                  </a:lnTo>
                  <a:lnTo>
                    <a:pt x="1495907" y="744435"/>
                  </a:lnTo>
                  <a:lnTo>
                    <a:pt x="1497431" y="740778"/>
                  </a:lnTo>
                  <a:lnTo>
                    <a:pt x="1499577" y="731837"/>
                  </a:lnTo>
                  <a:lnTo>
                    <a:pt x="1503159" y="730173"/>
                  </a:lnTo>
                  <a:lnTo>
                    <a:pt x="1515148" y="734263"/>
                  </a:lnTo>
                  <a:lnTo>
                    <a:pt x="1521396" y="738771"/>
                  </a:lnTo>
                  <a:lnTo>
                    <a:pt x="1524685" y="745020"/>
                  </a:lnTo>
                  <a:lnTo>
                    <a:pt x="1532636" y="743927"/>
                  </a:lnTo>
                  <a:lnTo>
                    <a:pt x="1563116" y="735126"/>
                  </a:lnTo>
                  <a:lnTo>
                    <a:pt x="1564843" y="730326"/>
                  </a:lnTo>
                  <a:close/>
                </a:path>
                <a:path w="6386830" h="3123565">
                  <a:moveTo>
                    <a:pt x="1582039" y="2785884"/>
                  </a:moveTo>
                  <a:lnTo>
                    <a:pt x="1576527" y="2778874"/>
                  </a:lnTo>
                  <a:lnTo>
                    <a:pt x="1563471" y="2779572"/>
                  </a:lnTo>
                  <a:lnTo>
                    <a:pt x="1556016" y="2780855"/>
                  </a:lnTo>
                  <a:lnTo>
                    <a:pt x="1545691" y="2790571"/>
                  </a:lnTo>
                  <a:lnTo>
                    <a:pt x="1540840" y="2793873"/>
                  </a:lnTo>
                  <a:lnTo>
                    <a:pt x="1532483" y="2800553"/>
                  </a:lnTo>
                  <a:lnTo>
                    <a:pt x="1531086" y="2803804"/>
                  </a:lnTo>
                  <a:lnTo>
                    <a:pt x="1536484" y="2807779"/>
                  </a:lnTo>
                  <a:lnTo>
                    <a:pt x="1540687" y="2807919"/>
                  </a:lnTo>
                  <a:lnTo>
                    <a:pt x="1549895" y="2804033"/>
                  </a:lnTo>
                  <a:lnTo>
                    <a:pt x="1555242" y="2801607"/>
                  </a:lnTo>
                  <a:lnTo>
                    <a:pt x="1563674" y="2796565"/>
                  </a:lnTo>
                  <a:lnTo>
                    <a:pt x="1567002" y="2794965"/>
                  </a:lnTo>
                  <a:lnTo>
                    <a:pt x="1571167" y="2795359"/>
                  </a:lnTo>
                  <a:lnTo>
                    <a:pt x="1575904" y="2795981"/>
                  </a:lnTo>
                  <a:lnTo>
                    <a:pt x="1578902" y="2794381"/>
                  </a:lnTo>
                  <a:lnTo>
                    <a:pt x="1582039" y="2785884"/>
                  </a:lnTo>
                  <a:close/>
                </a:path>
                <a:path w="6386830" h="3123565">
                  <a:moveTo>
                    <a:pt x="2332774" y="2552166"/>
                  </a:moveTo>
                  <a:lnTo>
                    <a:pt x="2332621" y="2550960"/>
                  </a:lnTo>
                  <a:lnTo>
                    <a:pt x="2331339" y="2551252"/>
                  </a:lnTo>
                  <a:lnTo>
                    <a:pt x="2332253" y="2552547"/>
                  </a:lnTo>
                  <a:lnTo>
                    <a:pt x="2332774" y="2552166"/>
                  </a:lnTo>
                  <a:close/>
                </a:path>
                <a:path w="6386830" h="3123565">
                  <a:moveTo>
                    <a:pt x="2341994" y="2566784"/>
                  </a:moveTo>
                  <a:lnTo>
                    <a:pt x="2335860" y="2557475"/>
                  </a:lnTo>
                  <a:lnTo>
                    <a:pt x="2333561" y="2554389"/>
                  </a:lnTo>
                  <a:lnTo>
                    <a:pt x="2332253" y="2552547"/>
                  </a:lnTo>
                  <a:lnTo>
                    <a:pt x="2297747" y="2573413"/>
                  </a:lnTo>
                  <a:lnTo>
                    <a:pt x="2296376" y="2573794"/>
                  </a:lnTo>
                  <a:lnTo>
                    <a:pt x="2295702" y="2576588"/>
                  </a:lnTo>
                  <a:lnTo>
                    <a:pt x="2294712" y="2578265"/>
                  </a:lnTo>
                  <a:lnTo>
                    <a:pt x="2296299" y="2578951"/>
                  </a:lnTo>
                  <a:lnTo>
                    <a:pt x="2297900" y="2580221"/>
                  </a:lnTo>
                  <a:lnTo>
                    <a:pt x="2299500" y="2580221"/>
                  </a:lnTo>
                  <a:lnTo>
                    <a:pt x="2308390" y="2579624"/>
                  </a:lnTo>
                  <a:lnTo>
                    <a:pt x="2317140" y="2578112"/>
                  </a:lnTo>
                  <a:lnTo>
                    <a:pt x="2325789" y="2576055"/>
                  </a:lnTo>
                  <a:lnTo>
                    <a:pt x="2340445" y="2572321"/>
                  </a:lnTo>
                  <a:lnTo>
                    <a:pt x="2341994" y="2566784"/>
                  </a:lnTo>
                  <a:close/>
                </a:path>
                <a:path w="6386830" h="3123565">
                  <a:moveTo>
                    <a:pt x="2360485" y="2541701"/>
                  </a:moveTo>
                  <a:lnTo>
                    <a:pt x="2338032" y="2527135"/>
                  </a:lnTo>
                  <a:lnTo>
                    <a:pt x="2331339" y="2532392"/>
                  </a:lnTo>
                  <a:lnTo>
                    <a:pt x="2331504" y="2544800"/>
                  </a:lnTo>
                  <a:lnTo>
                    <a:pt x="2332317" y="2548471"/>
                  </a:lnTo>
                  <a:lnTo>
                    <a:pt x="2332621" y="2550960"/>
                  </a:lnTo>
                  <a:lnTo>
                    <a:pt x="2338908" y="2549537"/>
                  </a:lnTo>
                  <a:lnTo>
                    <a:pt x="2346566" y="2548090"/>
                  </a:lnTo>
                  <a:lnTo>
                    <a:pt x="2358225" y="2544788"/>
                  </a:lnTo>
                  <a:lnTo>
                    <a:pt x="2360485" y="2541701"/>
                  </a:lnTo>
                  <a:close/>
                </a:path>
                <a:path w="6386830" h="3123565">
                  <a:moveTo>
                    <a:pt x="2424836" y="2491905"/>
                  </a:moveTo>
                  <a:lnTo>
                    <a:pt x="2422436" y="2487447"/>
                  </a:lnTo>
                  <a:lnTo>
                    <a:pt x="2419540" y="2487663"/>
                  </a:lnTo>
                  <a:lnTo>
                    <a:pt x="2417724" y="2487333"/>
                  </a:lnTo>
                  <a:lnTo>
                    <a:pt x="2413571" y="2491003"/>
                  </a:lnTo>
                  <a:lnTo>
                    <a:pt x="2414765" y="2492121"/>
                  </a:lnTo>
                  <a:lnTo>
                    <a:pt x="2415933" y="2494203"/>
                  </a:lnTo>
                  <a:lnTo>
                    <a:pt x="2422525" y="2494292"/>
                  </a:lnTo>
                  <a:lnTo>
                    <a:pt x="2424836" y="2491905"/>
                  </a:lnTo>
                  <a:close/>
                </a:path>
                <a:path w="6386830" h="3123565">
                  <a:moveTo>
                    <a:pt x="2436139" y="2541892"/>
                  </a:moveTo>
                  <a:lnTo>
                    <a:pt x="2434120" y="2533624"/>
                  </a:lnTo>
                  <a:lnTo>
                    <a:pt x="2430919" y="2532164"/>
                  </a:lnTo>
                  <a:lnTo>
                    <a:pt x="2424823" y="2532557"/>
                  </a:lnTo>
                  <a:lnTo>
                    <a:pt x="2422982" y="2532938"/>
                  </a:lnTo>
                  <a:lnTo>
                    <a:pt x="2413076" y="2535326"/>
                  </a:lnTo>
                  <a:lnTo>
                    <a:pt x="2409596" y="2539657"/>
                  </a:lnTo>
                  <a:lnTo>
                    <a:pt x="2416416" y="2547975"/>
                  </a:lnTo>
                  <a:lnTo>
                    <a:pt x="2420924" y="2550312"/>
                  </a:lnTo>
                  <a:lnTo>
                    <a:pt x="2426843" y="2549728"/>
                  </a:lnTo>
                  <a:lnTo>
                    <a:pt x="2431618" y="2548674"/>
                  </a:lnTo>
                  <a:lnTo>
                    <a:pt x="2436139" y="2541892"/>
                  </a:lnTo>
                  <a:close/>
                </a:path>
                <a:path w="6386830" h="3123565">
                  <a:moveTo>
                    <a:pt x="2508478" y="2514943"/>
                  </a:moveTo>
                  <a:lnTo>
                    <a:pt x="2507831" y="2513419"/>
                  </a:lnTo>
                  <a:lnTo>
                    <a:pt x="2507475" y="2511653"/>
                  </a:lnTo>
                  <a:lnTo>
                    <a:pt x="2503347" y="2506548"/>
                  </a:lnTo>
                  <a:lnTo>
                    <a:pt x="2498712" y="2508834"/>
                  </a:lnTo>
                  <a:lnTo>
                    <a:pt x="2492171" y="2520632"/>
                  </a:lnTo>
                  <a:lnTo>
                    <a:pt x="2493403" y="2523502"/>
                  </a:lnTo>
                  <a:lnTo>
                    <a:pt x="2499804" y="2524518"/>
                  </a:lnTo>
                  <a:lnTo>
                    <a:pt x="2501862" y="2524328"/>
                  </a:lnTo>
                  <a:lnTo>
                    <a:pt x="2506611" y="2521724"/>
                  </a:lnTo>
                  <a:lnTo>
                    <a:pt x="2508224" y="2518638"/>
                  </a:lnTo>
                  <a:lnTo>
                    <a:pt x="2508478" y="2514943"/>
                  </a:lnTo>
                  <a:close/>
                </a:path>
                <a:path w="6386830" h="3123565">
                  <a:moveTo>
                    <a:pt x="2543314" y="2524772"/>
                  </a:moveTo>
                  <a:lnTo>
                    <a:pt x="2542629" y="2522905"/>
                  </a:lnTo>
                  <a:lnTo>
                    <a:pt x="2542514" y="2521699"/>
                  </a:lnTo>
                  <a:lnTo>
                    <a:pt x="2540762" y="2521585"/>
                  </a:lnTo>
                  <a:lnTo>
                    <a:pt x="2538831" y="2520937"/>
                  </a:lnTo>
                  <a:lnTo>
                    <a:pt x="2535707" y="2522055"/>
                  </a:lnTo>
                  <a:lnTo>
                    <a:pt x="2534513" y="2523731"/>
                  </a:lnTo>
                  <a:lnTo>
                    <a:pt x="2533129" y="2524925"/>
                  </a:lnTo>
                  <a:lnTo>
                    <a:pt x="2534716" y="2525725"/>
                  </a:lnTo>
                  <a:lnTo>
                    <a:pt x="2536253" y="2527122"/>
                  </a:lnTo>
                  <a:lnTo>
                    <a:pt x="2539504" y="2527262"/>
                  </a:lnTo>
                  <a:lnTo>
                    <a:pt x="2541435" y="2526284"/>
                  </a:lnTo>
                  <a:lnTo>
                    <a:pt x="2543314" y="2524772"/>
                  </a:lnTo>
                  <a:close/>
                </a:path>
                <a:path w="6386830" h="3123565">
                  <a:moveTo>
                    <a:pt x="2591447" y="2483167"/>
                  </a:moveTo>
                  <a:lnTo>
                    <a:pt x="2588641" y="2478367"/>
                  </a:lnTo>
                  <a:lnTo>
                    <a:pt x="2583764" y="2474696"/>
                  </a:lnTo>
                  <a:lnTo>
                    <a:pt x="2577858" y="2475573"/>
                  </a:lnTo>
                  <a:lnTo>
                    <a:pt x="2540457" y="2485390"/>
                  </a:lnTo>
                  <a:lnTo>
                    <a:pt x="2537955" y="2489936"/>
                  </a:lnTo>
                  <a:lnTo>
                    <a:pt x="2538819" y="2493403"/>
                  </a:lnTo>
                  <a:lnTo>
                    <a:pt x="2542159" y="2496223"/>
                  </a:lnTo>
                  <a:lnTo>
                    <a:pt x="2548432" y="2500160"/>
                  </a:lnTo>
                  <a:lnTo>
                    <a:pt x="2555202" y="2501950"/>
                  </a:lnTo>
                  <a:lnTo>
                    <a:pt x="2562174" y="2501684"/>
                  </a:lnTo>
                  <a:lnTo>
                    <a:pt x="2569108" y="2499461"/>
                  </a:lnTo>
                  <a:lnTo>
                    <a:pt x="2575471" y="2495804"/>
                  </a:lnTo>
                  <a:lnTo>
                    <a:pt x="2581224" y="2491435"/>
                  </a:lnTo>
                  <a:lnTo>
                    <a:pt x="2586748" y="2486812"/>
                  </a:lnTo>
                  <a:lnTo>
                    <a:pt x="2591447" y="2483167"/>
                  </a:lnTo>
                  <a:close/>
                </a:path>
                <a:path w="6386830" h="3123565">
                  <a:moveTo>
                    <a:pt x="2592438" y="2482392"/>
                  </a:moveTo>
                  <a:lnTo>
                    <a:pt x="2591447" y="2483167"/>
                  </a:lnTo>
                  <a:lnTo>
                    <a:pt x="2591676" y="2483561"/>
                  </a:lnTo>
                  <a:lnTo>
                    <a:pt x="2592438" y="2482392"/>
                  </a:lnTo>
                  <a:close/>
                </a:path>
                <a:path w="6386830" h="3123565">
                  <a:moveTo>
                    <a:pt x="2769844" y="2443569"/>
                  </a:moveTo>
                  <a:lnTo>
                    <a:pt x="2765552" y="2439073"/>
                  </a:lnTo>
                  <a:lnTo>
                    <a:pt x="2759595" y="2437142"/>
                  </a:lnTo>
                  <a:lnTo>
                    <a:pt x="2753093" y="2437688"/>
                  </a:lnTo>
                  <a:lnTo>
                    <a:pt x="2746298" y="2439682"/>
                  </a:lnTo>
                  <a:lnTo>
                    <a:pt x="2744724" y="2440228"/>
                  </a:lnTo>
                  <a:lnTo>
                    <a:pt x="2742895" y="2441803"/>
                  </a:lnTo>
                  <a:lnTo>
                    <a:pt x="2741663" y="2445689"/>
                  </a:lnTo>
                  <a:lnTo>
                    <a:pt x="2744482" y="2447506"/>
                  </a:lnTo>
                  <a:lnTo>
                    <a:pt x="2756738" y="2446058"/>
                  </a:lnTo>
                  <a:lnTo>
                    <a:pt x="2764104" y="2444534"/>
                  </a:lnTo>
                  <a:lnTo>
                    <a:pt x="2769844" y="2443569"/>
                  </a:lnTo>
                  <a:close/>
                </a:path>
                <a:path w="6386830" h="3123565">
                  <a:moveTo>
                    <a:pt x="2771508" y="2443289"/>
                  </a:moveTo>
                  <a:lnTo>
                    <a:pt x="2769844" y="2443569"/>
                  </a:lnTo>
                  <a:lnTo>
                    <a:pt x="2770708" y="2444483"/>
                  </a:lnTo>
                  <a:lnTo>
                    <a:pt x="2771508" y="2443289"/>
                  </a:lnTo>
                  <a:close/>
                </a:path>
                <a:path w="6386830" h="3123565">
                  <a:moveTo>
                    <a:pt x="2950832" y="2386088"/>
                  </a:moveTo>
                  <a:lnTo>
                    <a:pt x="2949067" y="2385314"/>
                  </a:lnTo>
                  <a:lnTo>
                    <a:pt x="2947314" y="2383840"/>
                  </a:lnTo>
                  <a:lnTo>
                    <a:pt x="2945549" y="2383879"/>
                  </a:lnTo>
                  <a:lnTo>
                    <a:pt x="2898622" y="2394140"/>
                  </a:lnTo>
                  <a:lnTo>
                    <a:pt x="2895676" y="2399906"/>
                  </a:lnTo>
                  <a:lnTo>
                    <a:pt x="2898635" y="2401963"/>
                  </a:lnTo>
                  <a:lnTo>
                    <a:pt x="2909252" y="2401417"/>
                  </a:lnTo>
                  <a:lnTo>
                    <a:pt x="2915005" y="2400185"/>
                  </a:lnTo>
                  <a:lnTo>
                    <a:pt x="2919895" y="2399500"/>
                  </a:lnTo>
                  <a:lnTo>
                    <a:pt x="2949905" y="2387371"/>
                  </a:lnTo>
                  <a:lnTo>
                    <a:pt x="2950832" y="2386088"/>
                  </a:lnTo>
                  <a:close/>
                </a:path>
                <a:path w="6386830" h="3123565">
                  <a:moveTo>
                    <a:pt x="3204438" y="2285415"/>
                  </a:moveTo>
                  <a:lnTo>
                    <a:pt x="3204095" y="2282215"/>
                  </a:lnTo>
                  <a:lnTo>
                    <a:pt x="3202457" y="2281263"/>
                  </a:lnTo>
                  <a:lnTo>
                    <a:pt x="3200870" y="2279561"/>
                  </a:lnTo>
                  <a:lnTo>
                    <a:pt x="3193427" y="2279281"/>
                  </a:lnTo>
                  <a:lnTo>
                    <a:pt x="3187801" y="2280285"/>
                  </a:lnTo>
                  <a:lnTo>
                    <a:pt x="3182924" y="2285898"/>
                  </a:lnTo>
                  <a:lnTo>
                    <a:pt x="3182366" y="2288070"/>
                  </a:lnTo>
                  <a:lnTo>
                    <a:pt x="3184639" y="2292769"/>
                  </a:lnTo>
                  <a:lnTo>
                    <a:pt x="3191992" y="2293175"/>
                  </a:lnTo>
                  <a:lnTo>
                    <a:pt x="3202800" y="2288235"/>
                  </a:lnTo>
                  <a:lnTo>
                    <a:pt x="3204438" y="2285415"/>
                  </a:lnTo>
                  <a:close/>
                </a:path>
                <a:path w="6386830" h="3123565">
                  <a:moveTo>
                    <a:pt x="3272269" y="2290229"/>
                  </a:moveTo>
                  <a:lnTo>
                    <a:pt x="3270631" y="2284946"/>
                  </a:lnTo>
                  <a:lnTo>
                    <a:pt x="3266732" y="2281872"/>
                  </a:lnTo>
                  <a:lnTo>
                    <a:pt x="3263569" y="2283612"/>
                  </a:lnTo>
                  <a:lnTo>
                    <a:pt x="3252876" y="2288908"/>
                  </a:lnTo>
                  <a:lnTo>
                    <a:pt x="3242627" y="2293048"/>
                  </a:lnTo>
                  <a:lnTo>
                    <a:pt x="3233559" y="2295995"/>
                  </a:lnTo>
                  <a:lnTo>
                    <a:pt x="3226447" y="2297684"/>
                  </a:lnTo>
                  <a:lnTo>
                    <a:pt x="3198647" y="2302230"/>
                  </a:lnTo>
                  <a:lnTo>
                    <a:pt x="3190964" y="2305621"/>
                  </a:lnTo>
                  <a:lnTo>
                    <a:pt x="3187725" y="2308263"/>
                  </a:lnTo>
                  <a:lnTo>
                    <a:pt x="3187814" y="2315768"/>
                  </a:lnTo>
                  <a:lnTo>
                    <a:pt x="3191014" y="2318410"/>
                  </a:lnTo>
                  <a:lnTo>
                    <a:pt x="3202978" y="2322512"/>
                  </a:lnTo>
                  <a:lnTo>
                    <a:pt x="3210458" y="2323401"/>
                  </a:lnTo>
                  <a:lnTo>
                    <a:pt x="3223399" y="2311946"/>
                  </a:lnTo>
                  <a:lnTo>
                    <a:pt x="3230384" y="2308377"/>
                  </a:lnTo>
                  <a:lnTo>
                    <a:pt x="3254133" y="2303297"/>
                  </a:lnTo>
                  <a:lnTo>
                    <a:pt x="3265220" y="2299551"/>
                  </a:lnTo>
                  <a:lnTo>
                    <a:pt x="3272167" y="2292908"/>
                  </a:lnTo>
                  <a:lnTo>
                    <a:pt x="3272269" y="2290229"/>
                  </a:lnTo>
                  <a:close/>
                </a:path>
                <a:path w="6386830" h="3123565">
                  <a:moveTo>
                    <a:pt x="3314611" y="2302268"/>
                  </a:moveTo>
                  <a:lnTo>
                    <a:pt x="3312541" y="2302776"/>
                  </a:lnTo>
                  <a:lnTo>
                    <a:pt x="3308947" y="2303475"/>
                  </a:lnTo>
                  <a:lnTo>
                    <a:pt x="3303841" y="2305088"/>
                  </a:lnTo>
                  <a:lnTo>
                    <a:pt x="3302203" y="2306104"/>
                  </a:lnTo>
                  <a:lnTo>
                    <a:pt x="3300374" y="2308123"/>
                  </a:lnTo>
                  <a:lnTo>
                    <a:pt x="3300006" y="2310409"/>
                  </a:lnTo>
                  <a:lnTo>
                    <a:pt x="3303460" y="2313178"/>
                  </a:lnTo>
                  <a:lnTo>
                    <a:pt x="3306762" y="2312809"/>
                  </a:lnTo>
                  <a:lnTo>
                    <a:pt x="3312845" y="2307767"/>
                  </a:lnTo>
                  <a:lnTo>
                    <a:pt x="3314408" y="2304669"/>
                  </a:lnTo>
                  <a:lnTo>
                    <a:pt x="3314611" y="2302268"/>
                  </a:lnTo>
                  <a:close/>
                </a:path>
                <a:path w="6386830" h="3123565">
                  <a:moveTo>
                    <a:pt x="3316084" y="2300630"/>
                  </a:moveTo>
                  <a:lnTo>
                    <a:pt x="3314725" y="2300935"/>
                  </a:lnTo>
                  <a:lnTo>
                    <a:pt x="3314611" y="2302268"/>
                  </a:lnTo>
                  <a:lnTo>
                    <a:pt x="3316071" y="2301913"/>
                  </a:lnTo>
                  <a:lnTo>
                    <a:pt x="3316084" y="2300630"/>
                  </a:lnTo>
                  <a:close/>
                </a:path>
                <a:path w="6386830" h="3123565">
                  <a:moveTo>
                    <a:pt x="3346843" y="2271191"/>
                  </a:moveTo>
                  <a:lnTo>
                    <a:pt x="3345332" y="2270264"/>
                  </a:lnTo>
                  <a:lnTo>
                    <a:pt x="3345573" y="2271445"/>
                  </a:lnTo>
                  <a:lnTo>
                    <a:pt x="3346843" y="2271191"/>
                  </a:lnTo>
                  <a:close/>
                </a:path>
                <a:path w="6386830" h="3123565">
                  <a:moveTo>
                    <a:pt x="3349993" y="2293099"/>
                  </a:moveTo>
                  <a:lnTo>
                    <a:pt x="3345573" y="2271445"/>
                  </a:lnTo>
                  <a:lnTo>
                    <a:pt x="3343237" y="2271903"/>
                  </a:lnTo>
                  <a:lnTo>
                    <a:pt x="3339668" y="2272792"/>
                  </a:lnTo>
                  <a:lnTo>
                    <a:pt x="3330092" y="2274087"/>
                  </a:lnTo>
                  <a:lnTo>
                    <a:pt x="3326066" y="2277719"/>
                  </a:lnTo>
                  <a:lnTo>
                    <a:pt x="3318497" y="2287930"/>
                  </a:lnTo>
                  <a:lnTo>
                    <a:pt x="3316135" y="2294623"/>
                  </a:lnTo>
                  <a:lnTo>
                    <a:pt x="3316084" y="2300630"/>
                  </a:lnTo>
                  <a:lnTo>
                    <a:pt x="3349993" y="2293099"/>
                  </a:lnTo>
                  <a:close/>
                </a:path>
                <a:path w="6386830" h="3123565">
                  <a:moveTo>
                    <a:pt x="3351161" y="2292845"/>
                  </a:moveTo>
                  <a:lnTo>
                    <a:pt x="3349993" y="2293099"/>
                  </a:lnTo>
                  <a:lnTo>
                    <a:pt x="3350234" y="2294267"/>
                  </a:lnTo>
                  <a:lnTo>
                    <a:pt x="3351161" y="2292845"/>
                  </a:lnTo>
                  <a:close/>
                </a:path>
                <a:path w="6386830" h="3123565">
                  <a:moveTo>
                    <a:pt x="3446145" y="2287981"/>
                  </a:moveTo>
                  <a:lnTo>
                    <a:pt x="3445611" y="2285619"/>
                  </a:lnTo>
                  <a:lnTo>
                    <a:pt x="3445751" y="2283980"/>
                  </a:lnTo>
                  <a:lnTo>
                    <a:pt x="3442347" y="2280056"/>
                  </a:lnTo>
                  <a:lnTo>
                    <a:pt x="3441522" y="2281567"/>
                  </a:lnTo>
                  <a:lnTo>
                    <a:pt x="3439922" y="2283117"/>
                  </a:lnTo>
                  <a:lnTo>
                    <a:pt x="3440290" y="2289340"/>
                  </a:lnTo>
                  <a:lnTo>
                    <a:pt x="3442576" y="2291029"/>
                  </a:lnTo>
                  <a:lnTo>
                    <a:pt x="3446145" y="2287981"/>
                  </a:lnTo>
                  <a:close/>
                </a:path>
                <a:path w="6386830" h="3123565">
                  <a:moveTo>
                    <a:pt x="3520452" y="2269693"/>
                  </a:moveTo>
                  <a:lnTo>
                    <a:pt x="3518433" y="2265984"/>
                  </a:lnTo>
                  <a:lnTo>
                    <a:pt x="3510788" y="2263813"/>
                  </a:lnTo>
                  <a:lnTo>
                    <a:pt x="3507676" y="2266200"/>
                  </a:lnTo>
                  <a:lnTo>
                    <a:pt x="3502774" y="2273757"/>
                  </a:lnTo>
                  <a:lnTo>
                    <a:pt x="3502533" y="2277122"/>
                  </a:lnTo>
                  <a:lnTo>
                    <a:pt x="3506787" y="2280386"/>
                  </a:lnTo>
                  <a:lnTo>
                    <a:pt x="3509010" y="2280780"/>
                  </a:lnTo>
                  <a:lnTo>
                    <a:pt x="3510800" y="2280704"/>
                  </a:lnTo>
                  <a:lnTo>
                    <a:pt x="3515017" y="2280526"/>
                  </a:lnTo>
                  <a:lnTo>
                    <a:pt x="3518395" y="2278176"/>
                  </a:lnTo>
                  <a:lnTo>
                    <a:pt x="3520452" y="2269693"/>
                  </a:lnTo>
                  <a:close/>
                </a:path>
                <a:path w="6386830" h="3123565">
                  <a:moveTo>
                    <a:pt x="3585248" y="2260015"/>
                  </a:moveTo>
                  <a:lnTo>
                    <a:pt x="3583533" y="2259012"/>
                  </a:lnTo>
                  <a:lnTo>
                    <a:pt x="3581908" y="2257272"/>
                  </a:lnTo>
                  <a:lnTo>
                    <a:pt x="3566642" y="2255672"/>
                  </a:lnTo>
                  <a:lnTo>
                    <a:pt x="3559670" y="2252865"/>
                  </a:lnTo>
                  <a:lnTo>
                    <a:pt x="3556939" y="2246604"/>
                  </a:lnTo>
                  <a:lnTo>
                    <a:pt x="3556152" y="2234819"/>
                  </a:lnTo>
                  <a:lnTo>
                    <a:pt x="3556012" y="2231186"/>
                  </a:lnTo>
                  <a:lnTo>
                    <a:pt x="3552215" y="2229370"/>
                  </a:lnTo>
                  <a:lnTo>
                    <a:pt x="3546183" y="2230323"/>
                  </a:lnTo>
                  <a:lnTo>
                    <a:pt x="3543719" y="2231733"/>
                  </a:lnTo>
                  <a:lnTo>
                    <a:pt x="3543300" y="2233079"/>
                  </a:lnTo>
                  <a:lnTo>
                    <a:pt x="3541611" y="2241677"/>
                  </a:lnTo>
                  <a:lnTo>
                    <a:pt x="3541826" y="2250033"/>
                  </a:lnTo>
                  <a:lnTo>
                    <a:pt x="3543935" y="2258123"/>
                  </a:lnTo>
                  <a:lnTo>
                    <a:pt x="3547935" y="2265934"/>
                  </a:lnTo>
                  <a:lnTo>
                    <a:pt x="3551593" y="2267204"/>
                  </a:lnTo>
                  <a:lnTo>
                    <a:pt x="3555149" y="2269172"/>
                  </a:lnTo>
                  <a:lnTo>
                    <a:pt x="3562794" y="2269921"/>
                  </a:lnTo>
                  <a:lnTo>
                    <a:pt x="3566858" y="2268740"/>
                  </a:lnTo>
                  <a:lnTo>
                    <a:pt x="3570846" y="2268232"/>
                  </a:lnTo>
                  <a:lnTo>
                    <a:pt x="3574554" y="2266873"/>
                  </a:lnTo>
                  <a:lnTo>
                    <a:pt x="3578377" y="2265730"/>
                  </a:lnTo>
                  <a:lnTo>
                    <a:pt x="3583330" y="2263317"/>
                  </a:lnTo>
                  <a:lnTo>
                    <a:pt x="3584156" y="2261387"/>
                  </a:lnTo>
                  <a:lnTo>
                    <a:pt x="3585248" y="2260015"/>
                  </a:lnTo>
                  <a:close/>
                </a:path>
                <a:path w="6386830" h="3123565">
                  <a:moveTo>
                    <a:pt x="3706101" y="228498"/>
                  </a:moveTo>
                  <a:lnTo>
                    <a:pt x="3704729" y="227431"/>
                  </a:lnTo>
                  <a:lnTo>
                    <a:pt x="3703497" y="225691"/>
                  </a:lnTo>
                  <a:lnTo>
                    <a:pt x="3697859" y="224701"/>
                  </a:lnTo>
                  <a:lnTo>
                    <a:pt x="3694696" y="226606"/>
                  </a:lnTo>
                  <a:lnTo>
                    <a:pt x="3693261" y="231025"/>
                  </a:lnTo>
                  <a:lnTo>
                    <a:pt x="3695966" y="232994"/>
                  </a:lnTo>
                  <a:lnTo>
                    <a:pt x="3701859" y="234403"/>
                  </a:lnTo>
                  <a:lnTo>
                    <a:pt x="3704755" y="232537"/>
                  </a:lnTo>
                  <a:lnTo>
                    <a:pt x="3706101" y="228498"/>
                  </a:lnTo>
                  <a:close/>
                </a:path>
                <a:path w="6386830" h="3123565">
                  <a:moveTo>
                    <a:pt x="3826586" y="2177669"/>
                  </a:moveTo>
                  <a:lnTo>
                    <a:pt x="3824960" y="2177491"/>
                  </a:lnTo>
                  <a:lnTo>
                    <a:pt x="3825252" y="2178850"/>
                  </a:lnTo>
                  <a:lnTo>
                    <a:pt x="3826408" y="2178266"/>
                  </a:lnTo>
                  <a:lnTo>
                    <a:pt x="3826586" y="2177669"/>
                  </a:lnTo>
                  <a:close/>
                </a:path>
                <a:path w="6386830" h="3123565">
                  <a:moveTo>
                    <a:pt x="3828605" y="2192210"/>
                  </a:moveTo>
                  <a:lnTo>
                    <a:pt x="3826510" y="2184730"/>
                  </a:lnTo>
                  <a:lnTo>
                    <a:pt x="3825252" y="2178850"/>
                  </a:lnTo>
                  <a:lnTo>
                    <a:pt x="3821125" y="2180920"/>
                  </a:lnTo>
                  <a:lnTo>
                    <a:pt x="3816997" y="2184781"/>
                  </a:lnTo>
                  <a:lnTo>
                    <a:pt x="3812921" y="2191207"/>
                  </a:lnTo>
                  <a:lnTo>
                    <a:pt x="3811968" y="2192947"/>
                  </a:lnTo>
                  <a:lnTo>
                    <a:pt x="3811422" y="2196134"/>
                  </a:lnTo>
                  <a:lnTo>
                    <a:pt x="3811613" y="2198332"/>
                  </a:lnTo>
                  <a:lnTo>
                    <a:pt x="3815854" y="2201875"/>
                  </a:lnTo>
                  <a:lnTo>
                    <a:pt x="3820071" y="2201964"/>
                  </a:lnTo>
                  <a:lnTo>
                    <a:pt x="3828605" y="2192210"/>
                  </a:lnTo>
                  <a:close/>
                </a:path>
                <a:path w="6386830" h="3123565">
                  <a:moveTo>
                    <a:pt x="3833914" y="2105152"/>
                  </a:moveTo>
                  <a:lnTo>
                    <a:pt x="3830205" y="2106460"/>
                  </a:lnTo>
                  <a:lnTo>
                    <a:pt x="3824630" y="2107933"/>
                  </a:lnTo>
                  <a:lnTo>
                    <a:pt x="3815626" y="2112289"/>
                  </a:lnTo>
                  <a:lnTo>
                    <a:pt x="3814343" y="2116251"/>
                  </a:lnTo>
                  <a:lnTo>
                    <a:pt x="3817670" y="2124278"/>
                  </a:lnTo>
                  <a:lnTo>
                    <a:pt x="3821125" y="2125561"/>
                  </a:lnTo>
                  <a:lnTo>
                    <a:pt x="3830536" y="2118068"/>
                  </a:lnTo>
                  <a:lnTo>
                    <a:pt x="3833063" y="2111095"/>
                  </a:lnTo>
                  <a:lnTo>
                    <a:pt x="3833914" y="2105152"/>
                  </a:lnTo>
                  <a:close/>
                </a:path>
                <a:path w="6386830" h="3123565">
                  <a:moveTo>
                    <a:pt x="3835552" y="2104567"/>
                  </a:moveTo>
                  <a:lnTo>
                    <a:pt x="3834142" y="2103577"/>
                  </a:lnTo>
                  <a:lnTo>
                    <a:pt x="3833914" y="2105152"/>
                  </a:lnTo>
                  <a:lnTo>
                    <a:pt x="3835552" y="2104567"/>
                  </a:lnTo>
                  <a:close/>
                </a:path>
                <a:path w="6386830" h="3123565">
                  <a:moveTo>
                    <a:pt x="3865791" y="2192655"/>
                  </a:moveTo>
                  <a:lnTo>
                    <a:pt x="3865359" y="2190191"/>
                  </a:lnTo>
                  <a:lnTo>
                    <a:pt x="3864381" y="2186419"/>
                  </a:lnTo>
                  <a:lnTo>
                    <a:pt x="3863568" y="2176856"/>
                  </a:lnTo>
                  <a:lnTo>
                    <a:pt x="3863289" y="2171065"/>
                  </a:lnTo>
                  <a:lnTo>
                    <a:pt x="3863429" y="2161463"/>
                  </a:lnTo>
                  <a:lnTo>
                    <a:pt x="3865727" y="2157018"/>
                  </a:lnTo>
                  <a:lnTo>
                    <a:pt x="3862006" y="2148255"/>
                  </a:lnTo>
                  <a:lnTo>
                    <a:pt x="3837038" y="2143988"/>
                  </a:lnTo>
                  <a:lnTo>
                    <a:pt x="3836365" y="2144204"/>
                  </a:lnTo>
                  <a:lnTo>
                    <a:pt x="3830345" y="2163254"/>
                  </a:lnTo>
                  <a:lnTo>
                    <a:pt x="3828415" y="2171065"/>
                  </a:lnTo>
                  <a:lnTo>
                    <a:pt x="3826586" y="2177669"/>
                  </a:lnTo>
                  <a:lnTo>
                    <a:pt x="3832758" y="2178354"/>
                  </a:lnTo>
                  <a:lnTo>
                    <a:pt x="3838829" y="2182825"/>
                  </a:lnTo>
                  <a:lnTo>
                    <a:pt x="3852062" y="2189670"/>
                  </a:lnTo>
                  <a:lnTo>
                    <a:pt x="3858933" y="2192731"/>
                  </a:lnTo>
                  <a:lnTo>
                    <a:pt x="3865791" y="2192655"/>
                  </a:lnTo>
                  <a:close/>
                </a:path>
                <a:path w="6386830" h="3123565">
                  <a:moveTo>
                    <a:pt x="3866794" y="2192642"/>
                  </a:moveTo>
                  <a:lnTo>
                    <a:pt x="3865791" y="2192655"/>
                  </a:lnTo>
                  <a:lnTo>
                    <a:pt x="3866032" y="2194001"/>
                  </a:lnTo>
                  <a:lnTo>
                    <a:pt x="3866794" y="2192642"/>
                  </a:lnTo>
                  <a:close/>
                </a:path>
                <a:path w="6386830" h="3123565">
                  <a:moveTo>
                    <a:pt x="3867239" y="2193633"/>
                  </a:moveTo>
                  <a:lnTo>
                    <a:pt x="3866794" y="2192642"/>
                  </a:lnTo>
                  <a:lnTo>
                    <a:pt x="3866045" y="2194001"/>
                  </a:lnTo>
                  <a:lnTo>
                    <a:pt x="3867239" y="2193633"/>
                  </a:lnTo>
                  <a:close/>
                </a:path>
                <a:path w="6386830" h="3123565">
                  <a:moveTo>
                    <a:pt x="3909618" y="2188667"/>
                  </a:moveTo>
                  <a:lnTo>
                    <a:pt x="3906812" y="2186381"/>
                  </a:lnTo>
                  <a:lnTo>
                    <a:pt x="3901668" y="2186762"/>
                  </a:lnTo>
                  <a:lnTo>
                    <a:pt x="3892600" y="2187740"/>
                  </a:lnTo>
                  <a:lnTo>
                    <a:pt x="3883634" y="2189276"/>
                  </a:lnTo>
                  <a:lnTo>
                    <a:pt x="3874782" y="2191359"/>
                  </a:lnTo>
                  <a:lnTo>
                    <a:pt x="3867239" y="2193633"/>
                  </a:lnTo>
                  <a:lnTo>
                    <a:pt x="3868521" y="2196477"/>
                  </a:lnTo>
                  <a:lnTo>
                    <a:pt x="3871328" y="2199132"/>
                  </a:lnTo>
                  <a:lnTo>
                    <a:pt x="3881132" y="2201710"/>
                  </a:lnTo>
                  <a:lnTo>
                    <a:pt x="3886987" y="2203094"/>
                  </a:lnTo>
                  <a:lnTo>
                    <a:pt x="3899725" y="2205952"/>
                  </a:lnTo>
                  <a:lnTo>
                    <a:pt x="3904056" y="2204148"/>
                  </a:lnTo>
                  <a:lnTo>
                    <a:pt x="3908818" y="2196452"/>
                  </a:lnTo>
                  <a:lnTo>
                    <a:pt x="3909352" y="2194445"/>
                  </a:lnTo>
                  <a:lnTo>
                    <a:pt x="3909618" y="2188667"/>
                  </a:lnTo>
                  <a:close/>
                </a:path>
                <a:path w="6386830" h="3123565">
                  <a:moveTo>
                    <a:pt x="3953446" y="2138413"/>
                  </a:moveTo>
                  <a:lnTo>
                    <a:pt x="3947807" y="2130514"/>
                  </a:lnTo>
                  <a:lnTo>
                    <a:pt x="3939971" y="2125129"/>
                  </a:lnTo>
                  <a:lnTo>
                    <a:pt x="3930612" y="2122741"/>
                  </a:lnTo>
                  <a:lnTo>
                    <a:pt x="3919905" y="2123097"/>
                  </a:lnTo>
                  <a:lnTo>
                    <a:pt x="3914152" y="2123935"/>
                  </a:lnTo>
                  <a:lnTo>
                    <a:pt x="3908412" y="2125675"/>
                  </a:lnTo>
                  <a:lnTo>
                    <a:pt x="3898011" y="2129523"/>
                  </a:lnTo>
                  <a:lnTo>
                    <a:pt x="3896817" y="2133257"/>
                  </a:lnTo>
                  <a:lnTo>
                    <a:pt x="3899992" y="2136419"/>
                  </a:lnTo>
                  <a:lnTo>
                    <a:pt x="3906075" y="2142401"/>
                  </a:lnTo>
                  <a:lnTo>
                    <a:pt x="3912260" y="2148306"/>
                  </a:lnTo>
                  <a:lnTo>
                    <a:pt x="3918496" y="2154136"/>
                  </a:lnTo>
                  <a:lnTo>
                    <a:pt x="3927919" y="2162759"/>
                  </a:lnTo>
                  <a:lnTo>
                    <a:pt x="3931424" y="2161895"/>
                  </a:lnTo>
                  <a:lnTo>
                    <a:pt x="3934955" y="2158581"/>
                  </a:lnTo>
                  <a:lnTo>
                    <a:pt x="3939679" y="2153145"/>
                  </a:lnTo>
                  <a:lnTo>
                    <a:pt x="3943921" y="2147303"/>
                  </a:lnTo>
                  <a:lnTo>
                    <a:pt x="3948607" y="2141842"/>
                  </a:lnTo>
                  <a:lnTo>
                    <a:pt x="3953446" y="2138413"/>
                  </a:lnTo>
                  <a:close/>
                </a:path>
                <a:path w="6386830" h="3123565">
                  <a:moveTo>
                    <a:pt x="3955199" y="2138159"/>
                  </a:moveTo>
                  <a:lnTo>
                    <a:pt x="3954653" y="2137562"/>
                  </a:lnTo>
                  <a:lnTo>
                    <a:pt x="3953446" y="2138413"/>
                  </a:lnTo>
                  <a:lnTo>
                    <a:pt x="3953954" y="2139124"/>
                  </a:lnTo>
                  <a:lnTo>
                    <a:pt x="3955199" y="2138159"/>
                  </a:lnTo>
                  <a:close/>
                </a:path>
                <a:path w="6386830" h="3123565">
                  <a:moveTo>
                    <a:pt x="3976141" y="2135936"/>
                  </a:moveTo>
                  <a:lnTo>
                    <a:pt x="3976078" y="2132380"/>
                  </a:lnTo>
                  <a:lnTo>
                    <a:pt x="3970058" y="2127224"/>
                  </a:lnTo>
                  <a:lnTo>
                    <a:pt x="3966832" y="2128418"/>
                  </a:lnTo>
                  <a:lnTo>
                    <a:pt x="3960469" y="2134565"/>
                  </a:lnTo>
                  <a:lnTo>
                    <a:pt x="3957078" y="2136711"/>
                  </a:lnTo>
                  <a:lnTo>
                    <a:pt x="3955199" y="2138159"/>
                  </a:lnTo>
                  <a:lnTo>
                    <a:pt x="3955961" y="2138997"/>
                  </a:lnTo>
                  <a:lnTo>
                    <a:pt x="3957066" y="2140686"/>
                  </a:lnTo>
                  <a:lnTo>
                    <a:pt x="3960164" y="2142871"/>
                  </a:lnTo>
                  <a:lnTo>
                    <a:pt x="3962082" y="2143671"/>
                  </a:lnTo>
                  <a:lnTo>
                    <a:pt x="3968204" y="2144877"/>
                  </a:lnTo>
                  <a:lnTo>
                    <a:pt x="3971506" y="2143252"/>
                  </a:lnTo>
                  <a:lnTo>
                    <a:pt x="3976141" y="2135936"/>
                  </a:lnTo>
                  <a:close/>
                </a:path>
                <a:path w="6386830" h="3123565">
                  <a:moveTo>
                    <a:pt x="4270032" y="2068449"/>
                  </a:moveTo>
                  <a:lnTo>
                    <a:pt x="4267238" y="2061768"/>
                  </a:lnTo>
                  <a:lnTo>
                    <a:pt x="4262717" y="2060905"/>
                  </a:lnTo>
                  <a:lnTo>
                    <a:pt x="4250309" y="2062988"/>
                  </a:lnTo>
                  <a:lnTo>
                    <a:pt x="4209021" y="2071319"/>
                  </a:lnTo>
                  <a:lnTo>
                    <a:pt x="4183596" y="2076119"/>
                  </a:lnTo>
                  <a:lnTo>
                    <a:pt x="4158297" y="2081530"/>
                  </a:lnTo>
                  <a:lnTo>
                    <a:pt x="4133329" y="2088337"/>
                  </a:lnTo>
                  <a:lnTo>
                    <a:pt x="4127931" y="2090051"/>
                  </a:lnTo>
                  <a:lnTo>
                    <a:pt x="4127106" y="2093569"/>
                  </a:lnTo>
                  <a:lnTo>
                    <a:pt x="4133748" y="2098128"/>
                  </a:lnTo>
                  <a:lnTo>
                    <a:pt x="4156468" y="2096109"/>
                  </a:lnTo>
                  <a:lnTo>
                    <a:pt x="4167035" y="2095855"/>
                  </a:lnTo>
                  <a:lnTo>
                    <a:pt x="4177703" y="2096998"/>
                  </a:lnTo>
                  <a:lnTo>
                    <a:pt x="4185361" y="2098484"/>
                  </a:lnTo>
                  <a:lnTo>
                    <a:pt x="4193819" y="2096935"/>
                  </a:lnTo>
                  <a:lnTo>
                    <a:pt x="4207865" y="2095360"/>
                  </a:lnTo>
                  <a:lnTo>
                    <a:pt x="4213771" y="2093556"/>
                  </a:lnTo>
                  <a:lnTo>
                    <a:pt x="4223118" y="2091524"/>
                  </a:lnTo>
                  <a:lnTo>
                    <a:pt x="4246105" y="2084641"/>
                  </a:lnTo>
                  <a:lnTo>
                    <a:pt x="4258361" y="2080552"/>
                  </a:lnTo>
                  <a:lnTo>
                    <a:pt x="4261409" y="2077504"/>
                  </a:lnTo>
                  <a:lnTo>
                    <a:pt x="4268025" y="2072398"/>
                  </a:lnTo>
                  <a:lnTo>
                    <a:pt x="4270032" y="2068449"/>
                  </a:lnTo>
                  <a:close/>
                </a:path>
                <a:path w="6386830" h="3123565">
                  <a:moveTo>
                    <a:pt x="4319968" y="2062467"/>
                  </a:moveTo>
                  <a:lnTo>
                    <a:pt x="4318254" y="2060244"/>
                  </a:lnTo>
                  <a:lnTo>
                    <a:pt x="4312704" y="2054364"/>
                  </a:lnTo>
                  <a:lnTo>
                    <a:pt x="4307179" y="2052523"/>
                  </a:lnTo>
                  <a:lnTo>
                    <a:pt x="4299077" y="2053831"/>
                  </a:lnTo>
                  <a:lnTo>
                    <a:pt x="4297134" y="2055037"/>
                  </a:lnTo>
                  <a:lnTo>
                    <a:pt x="4295038" y="2057438"/>
                  </a:lnTo>
                  <a:lnTo>
                    <a:pt x="4295191" y="2059355"/>
                  </a:lnTo>
                  <a:lnTo>
                    <a:pt x="4294848" y="2060905"/>
                  </a:lnTo>
                  <a:lnTo>
                    <a:pt x="4298785" y="2065807"/>
                  </a:lnTo>
                  <a:lnTo>
                    <a:pt x="4302887" y="2068385"/>
                  </a:lnTo>
                  <a:lnTo>
                    <a:pt x="4314520" y="2070214"/>
                  </a:lnTo>
                  <a:lnTo>
                    <a:pt x="4318190" y="2068068"/>
                  </a:lnTo>
                  <a:lnTo>
                    <a:pt x="4319968" y="2062467"/>
                  </a:lnTo>
                  <a:close/>
                </a:path>
                <a:path w="6386830" h="3123565">
                  <a:moveTo>
                    <a:pt x="4527956" y="1992782"/>
                  </a:moveTo>
                  <a:lnTo>
                    <a:pt x="4523016" y="1991702"/>
                  </a:lnTo>
                  <a:lnTo>
                    <a:pt x="4511078" y="1993404"/>
                  </a:lnTo>
                  <a:lnTo>
                    <a:pt x="4505210" y="1998027"/>
                  </a:lnTo>
                  <a:lnTo>
                    <a:pt x="4511510" y="2002726"/>
                  </a:lnTo>
                  <a:lnTo>
                    <a:pt x="4515205" y="2003069"/>
                  </a:lnTo>
                  <a:lnTo>
                    <a:pt x="4519193" y="2001862"/>
                  </a:lnTo>
                  <a:lnTo>
                    <a:pt x="4523410" y="2001431"/>
                  </a:lnTo>
                  <a:lnTo>
                    <a:pt x="4527855" y="1999386"/>
                  </a:lnTo>
                  <a:lnTo>
                    <a:pt x="4527956" y="1992782"/>
                  </a:lnTo>
                  <a:close/>
                </a:path>
                <a:path w="6386830" h="3123565">
                  <a:moveTo>
                    <a:pt x="4635932" y="1971268"/>
                  </a:moveTo>
                  <a:lnTo>
                    <a:pt x="4633671" y="1970265"/>
                  </a:lnTo>
                  <a:lnTo>
                    <a:pt x="4631842" y="1968690"/>
                  </a:lnTo>
                  <a:lnTo>
                    <a:pt x="4624311" y="1969185"/>
                  </a:lnTo>
                  <a:lnTo>
                    <a:pt x="4618113" y="1969173"/>
                  </a:lnTo>
                  <a:lnTo>
                    <a:pt x="4613897" y="1975243"/>
                  </a:lnTo>
                  <a:lnTo>
                    <a:pt x="4614824" y="1977644"/>
                  </a:lnTo>
                  <a:lnTo>
                    <a:pt x="4621568" y="1980374"/>
                  </a:lnTo>
                  <a:lnTo>
                    <a:pt x="4627156" y="1978431"/>
                  </a:lnTo>
                  <a:lnTo>
                    <a:pt x="4633912" y="1974900"/>
                  </a:lnTo>
                  <a:lnTo>
                    <a:pt x="4634738" y="1972818"/>
                  </a:lnTo>
                  <a:lnTo>
                    <a:pt x="4635932" y="1971268"/>
                  </a:lnTo>
                  <a:close/>
                </a:path>
                <a:path w="6386830" h="3123565">
                  <a:moveTo>
                    <a:pt x="4644783" y="2066950"/>
                  </a:moveTo>
                  <a:lnTo>
                    <a:pt x="4644250" y="2065020"/>
                  </a:lnTo>
                  <a:lnTo>
                    <a:pt x="4644314" y="2063559"/>
                  </a:lnTo>
                  <a:lnTo>
                    <a:pt x="4639132" y="2056892"/>
                  </a:lnTo>
                  <a:lnTo>
                    <a:pt x="4632325" y="2053742"/>
                  </a:lnTo>
                  <a:lnTo>
                    <a:pt x="4619879" y="2056384"/>
                  </a:lnTo>
                  <a:lnTo>
                    <a:pt x="4616704" y="2059393"/>
                  </a:lnTo>
                  <a:lnTo>
                    <a:pt x="4615472" y="2067763"/>
                  </a:lnTo>
                  <a:lnTo>
                    <a:pt x="4618291" y="2070696"/>
                  </a:lnTo>
                  <a:lnTo>
                    <a:pt x="4630674" y="2075281"/>
                  </a:lnTo>
                  <a:lnTo>
                    <a:pt x="4639411" y="2073656"/>
                  </a:lnTo>
                  <a:lnTo>
                    <a:pt x="4644783" y="2066950"/>
                  </a:lnTo>
                  <a:close/>
                </a:path>
                <a:path w="6386830" h="3123565">
                  <a:moveTo>
                    <a:pt x="4677842" y="1969973"/>
                  </a:moveTo>
                  <a:lnTo>
                    <a:pt x="4676711" y="1966290"/>
                  </a:lnTo>
                  <a:lnTo>
                    <a:pt x="4674133" y="1963407"/>
                  </a:lnTo>
                  <a:lnTo>
                    <a:pt x="4665484" y="1961680"/>
                  </a:lnTo>
                  <a:lnTo>
                    <a:pt x="4661878" y="1963585"/>
                  </a:lnTo>
                  <a:lnTo>
                    <a:pt x="4655464" y="1973999"/>
                  </a:lnTo>
                  <a:lnTo>
                    <a:pt x="4653978" y="1981581"/>
                  </a:lnTo>
                  <a:lnTo>
                    <a:pt x="4653102" y="1990255"/>
                  </a:lnTo>
                  <a:lnTo>
                    <a:pt x="4655642" y="1991931"/>
                  </a:lnTo>
                  <a:lnTo>
                    <a:pt x="4658880" y="1993099"/>
                  </a:lnTo>
                  <a:lnTo>
                    <a:pt x="4661205" y="1993303"/>
                  </a:lnTo>
                  <a:lnTo>
                    <a:pt x="4662665" y="1992591"/>
                  </a:lnTo>
                  <a:lnTo>
                    <a:pt x="4669142" y="1988629"/>
                  </a:lnTo>
                  <a:lnTo>
                    <a:pt x="4674044" y="1983663"/>
                  </a:lnTo>
                  <a:lnTo>
                    <a:pt x="4677054" y="1977504"/>
                  </a:lnTo>
                  <a:lnTo>
                    <a:pt x="4677842" y="1969973"/>
                  </a:lnTo>
                  <a:close/>
                </a:path>
                <a:path w="6386830" h="3123565">
                  <a:moveTo>
                    <a:pt x="4713275" y="122059"/>
                  </a:moveTo>
                  <a:lnTo>
                    <a:pt x="4713097" y="121119"/>
                  </a:lnTo>
                  <a:lnTo>
                    <a:pt x="4712944" y="119291"/>
                  </a:lnTo>
                  <a:lnTo>
                    <a:pt x="4712360" y="117500"/>
                  </a:lnTo>
                  <a:lnTo>
                    <a:pt x="4708106" y="109486"/>
                  </a:lnTo>
                  <a:lnTo>
                    <a:pt x="4702556" y="105803"/>
                  </a:lnTo>
                  <a:lnTo>
                    <a:pt x="4696409" y="105727"/>
                  </a:lnTo>
                  <a:lnTo>
                    <a:pt x="4690415" y="108521"/>
                  </a:lnTo>
                  <a:lnTo>
                    <a:pt x="4684255" y="112585"/>
                  </a:lnTo>
                  <a:lnTo>
                    <a:pt x="4677905" y="116116"/>
                  </a:lnTo>
                  <a:lnTo>
                    <a:pt x="4671250" y="119011"/>
                  </a:lnTo>
                  <a:lnTo>
                    <a:pt x="4664151" y="121119"/>
                  </a:lnTo>
                  <a:lnTo>
                    <a:pt x="4656493" y="122897"/>
                  </a:lnTo>
                  <a:lnTo>
                    <a:pt x="4648911" y="125145"/>
                  </a:lnTo>
                  <a:lnTo>
                    <a:pt x="4639818" y="128092"/>
                  </a:lnTo>
                  <a:lnTo>
                    <a:pt x="4638078" y="130111"/>
                  </a:lnTo>
                  <a:lnTo>
                    <a:pt x="4636960" y="134137"/>
                  </a:lnTo>
                  <a:lnTo>
                    <a:pt x="4640008" y="136563"/>
                  </a:lnTo>
                  <a:lnTo>
                    <a:pt x="4644834" y="135851"/>
                  </a:lnTo>
                  <a:lnTo>
                    <a:pt x="4662348" y="133083"/>
                  </a:lnTo>
                  <a:lnTo>
                    <a:pt x="4679772" y="129857"/>
                  </a:lnTo>
                  <a:lnTo>
                    <a:pt x="4697095" y="126111"/>
                  </a:lnTo>
                  <a:lnTo>
                    <a:pt x="4713275" y="122059"/>
                  </a:lnTo>
                  <a:close/>
                </a:path>
                <a:path w="6386830" h="3123565">
                  <a:moveTo>
                    <a:pt x="4714303" y="121793"/>
                  </a:moveTo>
                  <a:lnTo>
                    <a:pt x="4713275" y="122059"/>
                  </a:lnTo>
                  <a:lnTo>
                    <a:pt x="4713465" y="123075"/>
                  </a:lnTo>
                  <a:lnTo>
                    <a:pt x="4714303" y="121793"/>
                  </a:lnTo>
                  <a:close/>
                </a:path>
                <a:path w="6386830" h="3123565">
                  <a:moveTo>
                    <a:pt x="4716043" y="2050935"/>
                  </a:moveTo>
                  <a:lnTo>
                    <a:pt x="4712157" y="2045436"/>
                  </a:lnTo>
                  <a:lnTo>
                    <a:pt x="4707750" y="2045360"/>
                  </a:lnTo>
                  <a:lnTo>
                    <a:pt x="4701718" y="2047367"/>
                  </a:lnTo>
                  <a:lnTo>
                    <a:pt x="4699724" y="2047621"/>
                  </a:lnTo>
                  <a:lnTo>
                    <a:pt x="4697793" y="2048040"/>
                  </a:lnTo>
                  <a:lnTo>
                    <a:pt x="4695914" y="2048624"/>
                  </a:lnTo>
                  <a:lnTo>
                    <a:pt x="4694059" y="2049373"/>
                  </a:lnTo>
                  <a:lnTo>
                    <a:pt x="4687925" y="2050694"/>
                  </a:lnTo>
                  <a:lnTo>
                    <a:pt x="4683899" y="2052764"/>
                  </a:lnTo>
                  <a:lnTo>
                    <a:pt x="4682922" y="2059114"/>
                  </a:lnTo>
                  <a:lnTo>
                    <a:pt x="4687494" y="2061121"/>
                  </a:lnTo>
                  <a:lnTo>
                    <a:pt x="4697730" y="2059571"/>
                  </a:lnTo>
                  <a:lnTo>
                    <a:pt x="4703559" y="2058238"/>
                  </a:lnTo>
                  <a:lnTo>
                    <a:pt x="4713275" y="2054821"/>
                  </a:lnTo>
                  <a:lnTo>
                    <a:pt x="4716043" y="2050935"/>
                  </a:lnTo>
                  <a:close/>
                </a:path>
                <a:path w="6386830" h="3123565">
                  <a:moveTo>
                    <a:pt x="4739983" y="1964334"/>
                  </a:moveTo>
                  <a:lnTo>
                    <a:pt x="4702657" y="1953234"/>
                  </a:lnTo>
                  <a:lnTo>
                    <a:pt x="4700867" y="1954491"/>
                  </a:lnTo>
                  <a:lnTo>
                    <a:pt x="4699114" y="1955139"/>
                  </a:lnTo>
                  <a:lnTo>
                    <a:pt x="4698187" y="1956663"/>
                  </a:lnTo>
                  <a:lnTo>
                    <a:pt x="4696066" y="1958975"/>
                  </a:lnTo>
                  <a:lnTo>
                    <a:pt x="4696498" y="1959610"/>
                  </a:lnTo>
                  <a:lnTo>
                    <a:pt x="4730902" y="1978710"/>
                  </a:lnTo>
                  <a:lnTo>
                    <a:pt x="4738014" y="1974418"/>
                  </a:lnTo>
                  <a:lnTo>
                    <a:pt x="4739983" y="1964334"/>
                  </a:lnTo>
                  <a:close/>
                </a:path>
                <a:path w="6386830" h="3123565">
                  <a:moveTo>
                    <a:pt x="4843475" y="1943938"/>
                  </a:moveTo>
                  <a:lnTo>
                    <a:pt x="4842802" y="1939315"/>
                  </a:lnTo>
                  <a:lnTo>
                    <a:pt x="4841621" y="1938172"/>
                  </a:lnTo>
                  <a:lnTo>
                    <a:pt x="4840643" y="1936483"/>
                  </a:lnTo>
                  <a:lnTo>
                    <a:pt x="4833353" y="1934032"/>
                  </a:lnTo>
                  <a:lnTo>
                    <a:pt x="4827448" y="1935327"/>
                  </a:lnTo>
                  <a:lnTo>
                    <a:pt x="4817300" y="1939404"/>
                  </a:lnTo>
                  <a:lnTo>
                    <a:pt x="4816259" y="1943011"/>
                  </a:lnTo>
                  <a:lnTo>
                    <a:pt x="4821682" y="1951367"/>
                  </a:lnTo>
                  <a:lnTo>
                    <a:pt x="4828870" y="1954314"/>
                  </a:lnTo>
                  <a:lnTo>
                    <a:pt x="4838179" y="1951672"/>
                  </a:lnTo>
                  <a:lnTo>
                    <a:pt x="4843475" y="1943938"/>
                  </a:lnTo>
                  <a:close/>
                </a:path>
                <a:path w="6386830" h="3123565">
                  <a:moveTo>
                    <a:pt x="4967211" y="50317"/>
                  </a:moveTo>
                  <a:lnTo>
                    <a:pt x="4964569" y="47104"/>
                  </a:lnTo>
                  <a:lnTo>
                    <a:pt x="4961356" y="46748"/>
                  </a:lnTo>
                  <a:lnTo>
                    <a:pt x="4957826" y="48501"/>
                  </a:lnTo>
                  <a:lnTo>
                    <a:pt x="4956835" y="49822"/>
                  </a:lnTo>
                  <a:lnTo>
                    <a:pt x="4954702" y="51955"/>
                  </a:lnTo>
                  <a:lnTo>
                    <a:pt x="4957318" y="55372"/>
                  </a:lnTo>
                  <a:lnTo>
                    <a:pt x="4960658" y="55841"/>
                  </a:lnTo>
                  <a:lnTo>
                    <a:pt x="4965370" y="52857"/>
                  </a:lnTo>
                  <a:lnTo>
                    <a:pt x="4967211" y="50317"/>
                  </a:lnTo>
                  <a:close/>
                </a:path>
                <a:path w="6386830" h="3123565">
                  <a:moveTo>
                    <a:pt x="5079631" y="1976666"/>
                  </a:moveTo>
                  <a:lnTo>
                    <a:pt x="5078361" y="1975396"/>
                  </a:lnTo>
                  <a:lnTo>
                    <a:pt x="5077257" y="1973465"/>
                  </a:lnTo>
                  <a:lnTo>
                    <a:pt x="5074844" y="1972906"/>
                  </a:lnTo>
                  <a:lnTo>
                    <a:pt x="5072240" y="1975154"/>
                  </a:lnTo>
                  <a:lnTo>
                    <a:pt x="5071973" y="1981542"/>
                  </a:lnTo>
                  <a:lnTo>
                    <a:pt x="5074488" y="1983714"/>
                  </a:lnTo>
                  <a:lnTo>
                    <a:pt x="5079352" y="1981212"/>
                  </a:lnTo>
                  <a:lnTo>
                    <a:pt x="5079212" y="1978418"/>
                  </a:lnTo>
                  <a:lnTo>
                    <a:pt x="5079631" y="1976666"/>
                  </a:lnTo>
                  <a:close/>
                </a:path>
                <a:path w="6386830" h="3123565">
                  <a:moveTo>
                    <a:pt x="5094935" y="11379"/>
                  </a:moveTo>
                  <a:lnTo>
                    <a:pt x="5092585" y="7378"/>
                  </a:lnTo>
                  <a:lnTo>
                    <a:pt x="5089779" y="7670"/>
                  </a:lnTo>
                  <a:lnTo>
                    <a:pt x="5088001" y="7391"/>
                  </a:lnTo>
                  <a:lnTo>
                    <a:pt x="5083899" y="10782"/>
                  </a:lnTo>
                  <a:lnTo>
                    <a:pt x="5085105" y="11798"/>
                  </a:lnTo>
                  <a:lnTo>
                    <a:pt x="5086286" y="13677"/>
                  </a:lnTo>
                  <a:lnTo>
                    <a:pt x="5092674" y="13627"/>
                  </a:lnTo>
                  <a:lnTo>
                    <a:pt x="5094935" y="11379"/>
                  </a:lnTo>
                  <a:close/>
                </a:path>
                <a:path w="6386830" h="3123565">
                  <a:moveTo>
                    <a:pt x="5125301" y="1972348"/>
                  </a:moveTo>
                  <a:lnTo>
                    <a:pt x="5122316" y="1970443"/>
                  </a:lnTo>
                  <a:lnTo>
                    <a:pt x="5116080" y="1969401"/>
                  </a:lnTo>
                  <a:lnTo>
                    <a:pt x="5113007" y="1971509"/>
                  </a:lnTo>
                  <a:lnTo>
                    <a:pt x="5111432" y="1975967"/>
                  </a:lnTo>
                  <a:lnTo>
                    <a:pt x="5113020" y="1976843"/>
                  </a:lnTo>
                  <a:lnTo>
                    <a:pt x="5114582" y="1978329"/>
                  </a:lnTo>
                  <a:lnTo>
                    <a:pt x="5120945" y="1979218"/>
                  </a:lnTo>
                  <a:lnTo>
                    <a:pt x="5124247" y="1977174"/>
                  </a:lnTo>
                  <a:lnTo>
                    <a:pt x="5125301" y="1972348"/>
                  </a:lnTo>
                  <a:close/>
                </a:path>
                <a:path w="6386830" h="3123565">
                  <a:moveTo>
                    <a:pt x="5378691" y="1881682"/>
                  </a:moveTo>
                  <a:lnTo>
                    <a:pt x="5376964" y="1880870"/>
                  </a:lnTo>
                  <a:lnTo>
                    <a:pt x="5375224" y="1879358"/>
                  </a:lnTo>
                  <a:lnTo>
                    <a:pt x="5367794" y="1879523"/>
                  </a:lnTo>
                  <a:lnTo>
                    <a:pt x="5362105" y="1880209"/>
                  </a:lnTo>
                  <a:lnTo>
                    <a:pt x="5359832" y="1880400"/>
                  </a:lnTo>
                  <a:lnTo>
                    <a:pt x="5350751" y="1882381"/>
                  </a:lnTo>
                  <a:lnTo>
                    <a:pt x="5332869" y="1890991"/>
                  </a:lnTo>
                  <a:lnTo>
                    <a:pt x="5331853" y="1892490"/>
                  </a:lnTo>
                  <a:lnTo>
                    <a:pt x="5333581" y="1893316"/>
                  </a:lnTo>
                  <a:lnTo>
                    <a:pt x="5335232" y="1894687"/>
                  </a:lnTo>
                  <a:lnTo>
                    <a:pt x="5337035" y="1894878"/>
                  </a:lnTo>
                  <a:lnTo>
                    <a:pt x="5375491" y="1885988"/>
                  </a:lnTo>
                  <a:lnTo>
                    <a:pt x="5377650" y="1883143"/>
                  </a:lnTo>
                  <a:lnTo>
                    <a:pt x="5378691" y="1881682"/>
                  </a:lnTo>
                  <a:close/>
                </a:path>
                <a:path w="6386830" h="3123565">
                  <a:moveTo>
                    <a:pt x="5471985" y="10871"/>
                  </a:moveTo>
                  <a:lnTo>
                    <a:pt x="5470868" y="9321"/>
                  </a:lnTo>
                  <a:lnTo>
                    <a:pt x="5470093" y="7366"/>
                  </a:lnTo>
                  <a:lnTo>
                    <a:pt x="5468594" y="6286"/>
                  </a:lnTo>
                  <a:lnTo>
                    <a:pt x="5460809" y="1917"/>
                  </a:lnTo>
                  <a:lnTo>
                    <a:pt x="5452745" y="0"/>
                  </a:lnTo>
                  <a:lnTo>
                    <a:pt x="5444452" y="635"/>
                  </a:lnTo>
                  <a:lnTo>
                    <a:pt x="5435917" y="3898"/>
                  </a:lnTo>
                  <a:lnTo>
                    <a:pt x="5431028" y="6527"/>
                  </a:lnTo>
                  <a:lnTo>
                    <a:pt x="5431053" y="9626"/>
                  </a:lnTo>
                  <a:lnTo>
                    <a:pt x="5435524" y="12915"/>
                  </a:lnTo>
                  <a:lnTo>
                    <a:pt x="5443359" y="17335"/>
                  </a:lnTo>
                  <a:lnTo>
                    <a:pt x="5451424" y="19189"/>
                  </a:lnTo>
                  <a:lnTo>
                    <a:pt x="5459692" y="18440"/>
                  </a:lnTo>
                  <a:lnTo>
                    <a:pt x="5468163" y="15062"/>
                  </a:lnTo>
                  <a:lnTo>
                    <a:pt x="5469737" y="14198"/>
                  </a:lnTo>
                  <a:lnTo>
                    <a:pt x="5470728" y="12306"/>
                  </a:lnTo>
                  <a:lnTo>
                    <a:pt x="5471985" y="10871"/>
                  </a:lnTo>
                  <a:close/>
                </a:path>
                <a:path w="6386830" h="3123565">
                  <a:moveTo>
                    <a:pt x="5492508" y="1861286"/>
                  </a:moveTo>
                  <a:lnTo>
                    <a:pt x="5490286" y="1858606"/>
                  </a:lnTo>
                  <a:lnTo>
                    <a:pt x="5477307" y="1854860"/>
                  </a:lnTo>
                  <a:lnTo>
                    <a:pt x="5469699" y="1856943"/>
                  </a:lnTo>
                  <a:lnTo>
                    <a:pt x="5455729" y="1865680"/>
                  </a:lnTo>
                  <a:lnTo>
                    <a:pt x="5448643" y="1867636"/>
                  </a:lnTo>
                  <a:lnTo>
                    <a:pt x="5440210" y="1866011"/>
                  </a:lnTo>
                  <a:lnTo>
                    <a:pt x="5432666" y="1865350"/>
                  </a:lnTo>
                  <a:lnTo>
                    <a:pt x="5425211" y="1866049"/>
                  </a:lnTo>
                  <a:lnTo>
                    <a:pt x="5417871" y="1867712"/>
                  </a:lnTo>
                  <a:lnTo>
                    <a:pt x="5406415" y="1871370"/>
                  </a:lnTo>
                  <a:lnTo>
                    <a:pt x="5403837" y="1874761"/>
                  </a:lnTo>
                  <a:lnTo>
                    <a:pt x="5405310" y="1882038"/>
                  </a:lnTo>
                  <a:lnTo>
                    <a:pt x="5408714" y="1884464"/>
                  </a:lnTo>
                  <a:lnTo>
                    <a:pt x="5416905" y="1886026"/>
                  </a:lnTo>
                  <a:lnTo>
                    <a:pt x="5421007" y="1887562"/>
                  </a:lnTo>
                  <a:lnTo>
                    <a:pt x="5432145" y="1885645"/>
                  </a:lnTo>
                  <a:lnTo>
                    <a:pt x="5454256" y="1880743"/>
                  </a:lnTo>
                  <a:lnTo>
                    <a:pt x="5454447" y="1881555"/>
                  </a:lnTo>
                  <a:lnTo>
                    <a:pt x="5485435" y="1873504"/>
                  </a:lnTo>
                  <a:lnTo>
                    <a:pt x="5490934" y="1867623"/>
                  </a:lnTo>
                  <a:lnTo>
                    <a:pt x="5492508" y="1861286"/>
                  </a:lnTo>
                  <a:close/>
                </a:path>
                <a:path w="6386830" h="3123565">
                  <a:moveTo>
                    <a:pt x="5643092" y="1837232"/>
                  </a:moveTo>
                  <a:lnTo>
                    <a:pt x="5641860" y="1836280"/>
                  </a:lnTo>
                  <a:lnTo>
                    <a:pt x="5640768" y="1834756"/>
                  </a:lnTo>
                  <a:lnTo>
                    <a:pt x="5639384" y="1834489"/>
                  </a:lnTo>
                  <a:lnTo>
                    <a:pt x="5627560" y="1833930"/>
                  </a:lnTo>
                  <a:lnTo>
                    <a:pt x="5604014" y="1837270"/>
                  </a:lnTo>
                  <a:lnTo>
                    <a:pt x="5592038" y="1836902"/>
                  </a:lnTo>
                  <a:lnTo>
                    <a:pt x="5543397" y="1840814"/>
                  </a:lnTo>
                  <a:lnTo>
                    <a:pt x="5521312" y="1860232"/>
                  </a:lnTo>
                  <a:lnTo>
                    <a:pt x="5523496" y="1862797"/>
                  </a:lnTo>
                  <a:lnTo>
                    <a:pt x="5530418" y="1863712"/>
                  </a:lnTo>
                  <a:lnTo>
                    <a:pt x="5532336" y="1865071"/>
                  </a:lnTo>
                  <a:lnTo>
                    <a:pt x="5584533" y="1857552"/>
                  </a:lnTo>
                  <a:lnTo>
                    <a:pt x="5640692" y="1840979"/>
                  </a:lnTo>
                  <a:lnTo>
                    <a:pt x="5641759" y="1838680"/>
                  </a:lnTo>
                  <a:lnTo>
                    <a:pt x="5643092" y="1837232"/>
                  </a:lnTo>
                  <a:close/>
                </a:path>
                <a:path w="6386830" h="3123565">
                  <a:moveTo>
                    <a:pt x="5710885" y="1845868"/>
                  </a:moveTo>
                  <a:lnTo>
                    <a:pt x="5709729" y="1843519"/>
                  </a:lnTo>
                  <a:lnTo>
                    <a:pt x="5702173" y="1843620"/>
                  </a:lnTo>
                  <a:lnTo>
                    <a:pt x="5700547" y="1845335"/>
                  </a:lnTo>
                  <a:lnTo>
                    <a:pt x="5698934" y="1846262"/>
                  </a:lnTo>
                  <a:lnTo>
                    <a:pt x="5699633" y="1847392"/>
                  </a:lnTo>
                  <a:lnTo>
                    <a:pt x="5700115" y="1849272"/>
                  </a:lnTo>
                  <a:lnTo>
                    <a:pt x="5702808" y="1849907"/>
                  </a:lnTo>
                  <a:lnTo>
                    <a:pt x="5705386" y="1850072"/>
                  </a:lnTo>
                  <a:lnTo>
                    <a:pt x="5710885" y="1845868"/>
                  </a:lnTo>
                  <a:close/>
                </a:path>
                <a:path w="6386830" h="3123565">
                  <a:moveTo>
                    <a:pt x="5776557" y="1747062"/>
                  </a:moveTo>
                  <a:lnTo>
                    <a:pt x="5774639" y="1745830"/>
                  </a:lnTo>
                  <a:lnTo>
                    <a:pt x="5773204" y="1744179"/>
                  </a:lnTo>
                  <a:lnTo>
                    <a:pt x="5767133" y="1743392"/>
                  </a:lnTo>
                  <a:lnTo>
                    <a:pt x="5762561" y="1745932"/>
                  </a:lnTo>
                  <a:lnTo>
                    <a:pt x="5764187" y="1753235"/>
                  </a:lnTo>
                  <a:lnTo>
                    <a:pt x="5769356" y="1753679"/>
                  </a:lnTo>
                  <a:lnTo>
                    <a:pt x="5774614" y="1750479"/>
                  </a:lnTo>
                  <a:lnTo>
                    <a:pt x="5775439" y="1748536"/>
                  </a:lnTo>
                  <a:lnTo>
                    <a:pt x="5776557" y="1747062"/>
                  </a:lnTo>
                  <a:close/>
                </a:path>
                <a:path w="6386830" h="3123565">
                  <a:moveTo>
                    <a:pt x="5807062" y="1026782"/>
                  </a:moveTo>
                  <a:lnTo>
                    <a:pt x="5797829" y="1020927"/>
                  </a:lnTo>
                  <a:lnTo>
                    <a:pt x="5791670" y="1023429"/>
                  </a:lnTo>
                  <a:lnTo>
                    <a:pt x="5790298" y="1025893"/>
                  </a:lnTo>
                  <a:lnTo>
                    <a:pt x="5789295" y="1033437"/>
                  </a:lnTo>
                  <a:lnTo>
                    <a:pt x="5797156" y="1038364"/>
                  </a:lnTo>
                  <a:lnTo>
                    <a:pt x="5802795" y="1035634"/>
                  </a:lnTo>
                  <a:lnTo>
                    <a:pt x="5804471" y="1034821"/>
                  </a:lnTo>
                  <a:lnTo>
                    <a:pt x="5806579" y="1032891"/>
                  </a:lnTo>
                  <a:lnTo>
                    <a:pt x="5807062" y="1026782"/>
                  </a:lnTo>
                  <a:close/>
                </a:path>
                <a:path w="6386830" h="3123565">
                  <a:moveTo>
                    <a:pt x="5825998" y="1750009"/>
                  </a:moveTo>
                  <a:lnTo>
                    <a:pt x="5824017" y="1746288"/>
                  </a:lnTo>
                  <a:lnTo>
                    <a:pt x="5821070" y="1746072"/>
                  </a:lnTo>
                  <a:lnTo>
                    <a:pt x="5819495" y="1746465"/>
                  </a:lnTo>
                  <a:lnTo>
                    <a:pt x="5817946" y="1746859"/>
                  </a:lnTo>
                  <a:lnTo>
                    <a:pt x="5816701" y="1748434"/>
                  </a:lnTo>
                  <a:lnTo>
                    <a:pt x="5815317" y="1749501"/>
                  </a:lnTo>
                  <a:lnTo>
                    <a:pt x="5816447" y="1750441"/>
                  </a:lnTo>
                  <a:lnTo>
                    <a:pt x="5817578" y="1752193"/>
                  </a:lnTo>
                  <a:lnTo>
                    <a:pt x="5823661" y="1752104"/>
                  </a:lnTo>
                  <a:lnTo>
                    <a:pt x="5825998" y="1750009"/>
                  </a:lnTo>
                  <a:close/>
                </a:path>
                <a:path w="6386830" h="3123565">
                  <a:moveTo>
                    <a:pt x="5855957" y="1611934"/>
                  </a:moveTo>
                  <a:lnTo>
                    <a:pt x="5854484" y="1608023"/>
                  </a:lnTo>
                  <a:lnTo>
                    <a:pt x="5851741" y="1606626"/>
                  </a:lnTo>
                  <a:lnTo>
                    <a:pt x="5842025" y="1606969"/>
                  </a:lnTo>
                  <a:lnTo>
                    <a:pt x="5834024" y="1608162"/>
                  </a:lnTo>
                  <a:lnTo>
                    <a:pt x="5826023" y="1608264"/>
                  </a:lnTo>
                  <a:lnTo>
                    <a:pt x="5818594" y="1607286"/>
                  </a:lnTo>
                  <a:lnTo>
                    <a:pt x="5811634" y="1604810"/>
                  </a:lnTo>
                  <a:lnTo>
                    <a:pt x="5804827" y="1601863"/>
                  </a:lnTo>
                  <a:lnTo>
                    <a:pt x="5797842" y="1599450"/>
                  </a:lnTo>
                  <a:lnTo>
                    <a:pt x="5793956" y="1598460"/>
                  </a:lnTo>
                  <a:lnTo>
                    <a:pt x="5790908" y="1600758"/>
                  </a:lnTo>
                  <a:lnTo>
                    <a:pt x="5788457" y="1608988"/>
                  </a:lnTo>
                  <a:lnTo>
                    <a:pt x="5785459" y="1622996"/>
                  </a:lnTo>
                  <a:lnTo>
                    <a:pt x="5789968" y="1628203"/>
                  </a:lnTo>
                  <a:lnTo>
                    <a:pt x="5818683" y="1623974"/>
                  </a:lnTo>
                  <a:lnTo>
                    <a:pt x="5841593" y="1618183"/>
                  </a:lnTo>
                  <a:lnTo>
                    <a:pt x="5853442" y="1614868"/>
                  </a:lnTo>
                  <a:lnTo>
                    <a:pt x="5855957" y="1611934"/>
                  </a:lnTo>
                  <a:close/>
                </a:path>
                <a:path w="6386830" h="3123565">
                  <a:moveTo>
                    <a:pt x="6002667" y="1591208"/>
                  </a:moveTo>
                  <a:lnTo>
                    <a:pt x="6001931" y="1589189"/>
                  </a:lnTo>
                  <a:lnTo>
                    <a:pt x="6001778" y="1587881"/>
                  </a:lnTo>
                  <a:lnTo>
                    <a:pt x="5999899" y="1587728"/>
                  </a:lnTo>
                  <a:lnTo>
                    <a:pt x="5997791" y="1587004"/>
                  </a:lnTo>
                  <a:lnTo>
                    <a:pt x="5994463" y="1588185"/>
                  </a:lnTo>
                  <a:lnTo>
                    <a:pt x="5993219" y="1590014"/>
                  </a:lnTo>
                  <a:lnTo>
                    <a:pt x="5991758" y="1591297"/>
                  </a:lnTo>
                  <a:lnTo>
                    <a:pt x="5993473" y="1592173"/>
                  </a:lnTo>
                  <a:lnTo>
                    <a:pt x="5995124" y="1593646"/>
                  </a:lnTo>
                  <a:lnTo>
                    <a:pt x="5998616" y="1593837"/>
                  </a:lnTo>
                  <a:lnTo>
                    <a:pt x="6000686" y="1592808"/>
                  </a:lnTo>
                  <a:lnTo>
                    <a:pt x="6002667" y="1591208"/>
                  </a:lnTo>
                  <a:close/>
                </a:path>
                <a:path w="6386830" h="3123565">
                  <a:moveTo>
                    <a:pt x="6010541" y="1425117"/>
                  </a:moveTo>
                  <a:lnTo>
                    <a:pt x="5985738" y="1416672"/>
                  </a:lnTo>
                  <a:lnTo>
                    <a:pt x="5976899" y="1416735"/>
                  </a:lnTo>
                  <a:lnTo>
                    <a:pt x="5968149" y="1415592"/>
                  </a:lnTo>
                  <a:lnTo>
                    <a:pt x="5964453" y="1414653"/>
                  </a:lnTo>
                  <a:lnTo>
                    <a:pt x="5960300" y="1414576"/>
                  </a:lnTo>
                  <a:lnTo>
                    <a:pt x="5947676" y="1415999"/>
                  </a:lnTo>
                  <a:lnTo>
                    <a:pt x="5920460" y="1425943"/>
                  </a:lnTo>
                  <a:lnTo>
                    <a:pt x="5919508" y="1427276"/>
                  </a:lnTo>
                  <a:lnTo>
                    <a:pt x="5921273" y="1428102"/>
                  </a:lnTo>
                  <a:lnTo>
                    <a:pt x="5923013" y="1429651"/>
                  </a:lnTo>
                  <a:lnTo>
                    <a:pt x="5924791" y="1429651"/>
                  </a:lnTo>
                  <a:lnTo>
                    <a:pt x="5934976" y="1429054"/>
                  </a:lnTo>
                  <a:lnTo>
                    <a:pt x="5945149" y="1428203"/>
                  </a:lnTo>
                  <a:lnTo>
                    <a:pt x="5955335" y="1428407"/>
                  </a:lnTo>
                  <a:lnTo>
                    <a:pt x="5965533" y="1430959"/>
                  </a:lnTo>
                  <a:lnTo>
                    <a:pt x="5970562" y="1432991"/>
                  </a:lnTo>
                  <a:lnTo>
                    <a:pt x="5977280" y="1432521"/>
                  </a:lnTo>
                  <a:lnTo>
                    <a:pt x="5982970" y="1431594"/>
                  </a:lnTo>
                  <a:lnTo>
                    <a:pt x="5990221" y="1430185"/>
                  </a:lnTo>
                  <a:lnTo>
                    <a:pt x="5997422" y="1428483"/>
                  </a:lnTo>
                  <a:lnTo>
                    <a:pt x="5998476" y="1428203"/>
                  </a:lnTo>
                  <a:lnTo>
                    <a:pt x="6010541" y="1425117"/>
                  </a:lnTo>
                  <a:close/>
                </a:path>
                <a:path w="6386830" h="3123565">
                  <a:moveTo>
                    <a:pt x="6012700" y="1425841"/>
                  </a:moveTo>
                  <a:lnTo>
                    <a:pt x="6011799" y="1424800"/>
                  </a:lnTo>
                  <a:lnTo>
                    <a:pt x="6010541" y="1425117"/>
                  </a:lnTo>
                  <a:lnTo>
                    <a:pt x="6011049" y="1426184"/>
                  </a:lnTo>
                  <a:lnTo>
                    <a:pt x="6012700" y="1425841"/>
                  </a:lnTo>
                  <a:close/>
                </a:path>
                <a:path w="6386830" h="3123565">
                  <a:moveTo>
                    <a:pt x="6065151" y="1418717"/>
                  </a:moveTo>
                  <a:lnTo>
                    <a:pt x="6061329" y="1416189"/>
                  </a:lnTo>
                  <a:lnTo>
                    <a:pt x="6056858" y="1416977"/>
                  </a:lnTo>
                  <a:lnTo>
                    <a:pt x="6045378" y="1419110"/>
                  </a:lnTo>
                  <a:lnTo>
                    <a:pt x="6012700" y="1425841"/>
                  </a:lnTo>
                  <a:lnTo>
                    <a:pt x="6015685" y="1429258"/>
                  </a:lnTo>
                  <a:lnTo>
                    <a:pt x="6020854" y="1432306"/>
                  </a:lnTo>
                  <a:lnTo>
                    <a:pt x="6026747" y="1431759"/>
                  </a:lnTo>
                  <a:lnTo>
                    <a:pt x="6033973" y="1430870"/>
                  </a:lnTo>
                  <a:lnTo>
                    <a:pt x="6041161" y="1429677"/>
                  </a:lnTo>
                  <a:lnTo>
                    <a:pt x="6048349" y="1428381"/>
                  </a:lnTo>
                  <a:lnTo>
                    <a:pt x="6055563" y="1427213"/>
                  </a:lnTo>
                  <a:lnTo>
                    <a:pt x="6059881" y="1426603"/>
                  </a:lnTo>
                  <a:lnTo>
                    <a:pt x="6063577" y="1425041"/>
                  </a:lnTo>
                  <a:lnTo>
                    <a:pt x="6065151" y="1418717"/>
                  </a:lnTo>
                  <a:close/>
                </a:path>
                <a:path w="6386830" h="3123565">
                  <a:moveTo>
                    <a:pt x="6075019" y="1453730"/>
                  </a:moveTo>
                  <a:lnTo>
                    <a:pt x="6073521" y="1452930"/>
                  </a:lnTo>
                  <a:lnTo>
                    <a:pt x="6072111" y="1451622"/>
                  </a:lnTo>
                  <a:lnTo>
                    <a:pt x="6066523" y="1450860"/>
                  </a:lnTo>
                  <a:lnTo>
                    <a:pt x="6063551" y="1452600"/>
                  </a:lnTo>
                  <a:lnTo>
                    <a:pt x="6062180" y="1456385"/>
                  </a:lnTo>
                  <a:lnTo>
                    <a:pt x="6064999" y="1458112"/>
                  </a:lnTo>
                  <a:lnTo>
                    <a:pt x="6070562" y="1458988"/>
                  </a:lnTo>
                  <a:lnTo>
                    <a:pt x="6073406" y="1457223"/>
                  </a:lnTo>
                  <a:lnTo>
                    <a:pt x="6075019" y="1453730"/>
                  </a:lnTo>
                  <a:close/>
                </a:path>
                <a:path w="6386830" h="3123565">
                  <a:moveTo>
                    <a:pt x="6103798" y="1424444"/>
                  </a:moveTo>
                  <a:lnTo>
                    <a:pt x="6103074" y="1423301"/>
                  </a:lnTo>
                  <a:lnTo>
                    <a:pt x="6102553" y="1421396"/>
                  </a:lnTo>
                  <a:lnTo>
                    <a:pt x="6099797" y="1420749"/>
                  </a:lnTo>
                  <a:lnTo>
                    <a:pt x="6097194" y="1420622"/>
                  </a:lnTo>
                  <a:lnTo>
                    <a:pt x="6091567" y="1424863"/>
                  </a:lnTo>
                  <a:lnTo>
                    <a:pt x="6092774" y="1427187"/>
                  </a:lnTo>
                  <a:lnTo>
                    <a:pt x="6100546" y="1427035"/>
                  </a:lnTo>
                  <a:lnTo>
                    <a:pt x="6102172" y="1425359"/>
                  </a:lnTo>
                  <a:lnTo>
                    <a:pt x="6103798" y="1424444"/>
                  </a:lnTo>
                  <a:close/>
                </a:path>
                <a:path w="6386830" h="3123565">
                  <a:moveTo>
                    <a:pt x="6161748" y="257987"/>
                  </a:moveTo>
                  <a:lnTo>
                    <a:pt x="6158674" y="255117"/>
                  </a:lnTo>
                  <a:lnTo>
                    <a:pt x="6155194" y="254609"/>
                  </a:lnTo>
                  <a:lnTo>
                    <a:pt x="6142812" y="257302"/>
                  </a:lnTo>
                  <a:lnTo>
                    <a:pt x="6137186" y="261429"/>
                  </a:lnTo>
                  <a:lnTo>
                    <a:pt x="6144514" y="264883"/>
                  </a:lnTo>
                  <a:lnTo>
                    <a:pt x="6148197" y="265023"/>
                  </a:lnTo>
                  <a:lnTo>
                    <a:pt x="6152096" y="263702"/>
                  </a:lnTo>
                  <a:lnTo>
                    <a:pt x="6156071" y="263055"/>
                  </a:lnTo>
                  <a:lnTo>
                    <a:pt x="6159284" y="261150"/>
                  </a:lnTo>
                  <a:lnTo>
                    <a:pt x="6161748" y="257987"/>
                  </a:lnTo>
                  <a:close/>
                </a:path>
                <a:path w="6386830" h="3123565">
                  <a:moveTo>
                    <a:pt x="6171641" y="838492"/>
                  </a:moveTo>
                  <a:lnTo>
                    <a:pt x="6170917" y="837488"/>
                  </a:lnTo>
                  <a:lnTo>
                    <a:pt x="6170206" y="838796"/>
                  </a:lnTo>
                  <a:lnTo>
                    <a:pt x="6171641" y="838492"/>
                  </a:lnTo>
                  <a:close/>
                </a:path>
                <a:path w="6386830" h="3123565">
                  <a:moveTo>
                    <a:pt x="6212662" y="833424"/>
                  </a:moveTo>
                  <a:lnTo>
                    <a:pt x="6209487" y="831062"/>
                  </a:lnTo>
                  <a:lnTo>
                    <a:pt x="6204864" y="831811"/>
                  </a:lnTo>
                  <a:lnTo>
                    <a:pt x="6196165" y="833361"/>
                  </a:lnTo>
                  <a:lnTo>
                    <a:pt x="6187503" y="835113"/>
                  </a:lnTo>
                  <a:lnTo>
                    <a:pt x="6171641" y="838492"/>
                  </a:lnTo>
                  <a:lnTo>
                    <a:pt x="6174422" y="842403"/>
                  </a:lnTo>
                  <a:lnTo>
                    <a:pt x="6179515" y="845616"/>
                  </a:lnTo>
                  <a:lnTo>
                    <a:pt x="6193206" y="844245"/>
                  </a:lnTo>
                  <a:lnTo>
                    <a:pt x="6200851" y="842035"/>
                  </a:lnTo>
                  <a:lnTo>
                    <a:pt x="6209995" y="839635"/>
                  </a:lnTo>
                  <a:lnTo>
                    <a:pt x="6211938" y="837514"/>
                  </a:lnTo>
                  <a:lnTo>
                    <a:pt x="6212662" y="833424"/>
                  </a:lnTo>
                  <a:close/>
                </a:path>
                <a:path w="6386830" h="3123565">
                  <a:moveTo>
                    <a:pt x="6300889" y="887349"/>
                  </a:moveTo>
                  <a:lnTo>
                    <a:pt x="6298565" y="884669"/>
                  </a:lnTo>
                  <a:lnTo>
                    <a:pt x="6288100" y="882281"/>
                  </a:lnTo>
                  <a:lnTo>
                    <a:pt x="6282258" y="881202"/>
                  </a:lnTo>
                  <a:lnTo>
                    <a:pt x="6270333" y="878611"/>
                  </a:lnTo>
                  <a:lnTo>
                    <a:pt x="6264491" y="879538"/>
                  </a:lnTo>
                  <a:lnTo>
                    <a:pt x="6253353" y="887971"/>
                  </a:lnTo>
                  <a:lnTo>
                    <a:pt x="6238354" y="901395"/>
                  </a:lnTo>
                  <a:lnTo>
                    <a:pt x="6237541" y="905421"/>
                  </a:lnTo>
                  <a:lnTo>
                    <a:pt x="6242469" y="912253"/>
                  </a:lnTo>
                  <a:lnTo>
                    <a:pt x="6246533" y="913612"/>
                  </a:lnTo>
                  <a:lnTo>
                    <a:pt x="6254064" y="911542"/>
                  </a:lnTo>
                  <a:lnTo>
                    <a:pt x="6257887" y="909942"/>
                  </a:lnTo>
                  <a:lnTo>
                    <a:pt x="6267742" y="902677"/>
                  </a:lnTo>
                  <a:lnTo>
                    <a:pt x="6274955" y="900722"/>
                  </a:lnTo>
                  <a:lnTo>
                    <a:pt x="6282918" y="902500"/>
                  </a:lnTo>
                  <a:lnTo>
                    <a:pt x="6285166" y="902690"/>
                  </a:lnTo>
                  <a:lnTo>
                    <a:pt x="6287147" y="903020"/>
                  </a:lnTo>
                  <a:lnTo>
                    <a:pt x="6293663" y="902970"/>
                  </a:lnTo>
                  <a:lnTo>
                    <a:pt x="6299339" y="897191"/>
                  </a:lnTo>
                  <a:lnTo>
                    <a:pt x="6300889" y="887349"/>
                  </a:lnTo>
                  <a:close/>
                </a:path>
                <a:path w="6386830" h="3123565">
                  <a:moveTo>
                    <a:pt x="6351244" y="891133"/>
                  </a:moveTo>
                  <a:lnTo>
                    <a:pt x="6349873" y="887945"/>
                  </a:lnTo>
                  <a:lnTo>
                    <a:pt x="6348489" y="884720"/>
                  </a:lnTo>
                  <a:lnTo>
                    <a:pt x="6341707" y="884631"/>
                  </a:lnTo>
                  <a:lnTo>
                    <a:pt x="6331712" y="888733"/>
                  </a:lnTo>
                  <a:lnTo>
                    <a:pt x="6329693" y="890282"/>
                  </a:lnTo>
                  <a:lnTo>
                    <a:pt x="6328677" y="894549"/>
                  </a:lnTo>
                  <a:lnTo>
                    <a:pt x="6331598" y="896035"/>
                  </a:lnTo>
                  <a:lnTo>
                    <a:pt x="6345288" y="894613"/>
                  </a:lnTo>
                  <a:lnTo>
                    <a:pt x="6351244" y="891133"/>
                  </a:lnTo>
                  <a:close/>
                </a:path>
                <a:path w="6386830" h="3123565">
                  <a:moveTo>
                    <a:pt x="6374587" y="655866"/>
                  </a:moveTo>
                  <a:lnTo>
                    <a:pt x="6372923" y="654977"/>
                  </a:lnTo>
                  <a:lnTo>
                    <a:pt x="6371196" y="653199"/>
                  </a:lnTo>
                  <a:lnTo>
                    <a:pt x="6364186" y="653846"/>
                  </a:lnTo>
                  <a:lnTo>
                    <a:pt x="6362293" y="656374"/>
                  </a:lnTo>
                  <a:lnTo>
                    <a:pt x="6365761" y="660171"/>
                  </a:lnTo>
                  <a:lnTo>
                    <a:pt x="6368453" y="659612"/>
                  </a:lnTo>
                  <a:lnTo>
                    <a:pt x="6370307" y="659752"/>
                  </a:lnTo>
                  <a:lnTo>
                    <a:pt x="6374587" y="655866"/>
                  </a:lnTo>
                  <a:close/>
                </a:path>
                <a:path w="6386830" h="3123565">
                  <a:moveTo>
                    <a:pt x="6386779" y="881456"/>
                  </a:moveTo>
                  <a:lnTo>
                    <a:pt x="6385306" y="880427"/>
                  </a:lnTo>
                  <a:lnTo>
                    <a:pt x="6383960" y="878878"/>
                  </a:lnTo>
                  <a:lnTo>
                    <a:pt x="6380645" y="878141"/>
                  </a:lnTo>
                  <a:lnTo>
                    <a:pt x="6378384" y="878459"/>
                  </a:lnTo>
                  <a:lnTo>
                    <a:pt x="6371933" y="882269"/>
                  </a:lnTo>
                  <a:lnTo>
                    <a:pt x="6372276" y="885024"/>
                  </a:lnTo>
                  <a:lnTo>
                    <a:pt x="6379451" y="886815"/>
                  </a:lnTo>
                  <a:lnTo>
                    <a:pt x="6381432" y="885901"/>
                  </a:lnTo>
                  <a:lnTo>
                    <a:pt x="6383248" y="885583"/>
                  </a:lnTo>
                  <a:lnTo>
                    <a:pt x="6386779" y="881456"/>
                  </a:lnTo>
                  <a:close/>
                </a:path>
              </a:pathLst>
            </a:custGeom>
            <a:solidFill>
              <a:srgbClr val="74E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6">
              <a:extLst>
                <a:ext uri="{FF2B5EF4-FFF2-40B4-BE49-F238E27FC236}">
                  <a16:creationId xmlns:a16="http://schemas.microsoft.com/office/drawing/2014/main" id="{69E5B6F9-A74D-A1BE-4837-C58DC799EF86}"/>
                </a:ext>
              </a:extLst>
            </p:cNvPr>
            <p:cNvSpPr/>
            <p:nvPr/>
          </p:nvSpPr>
          <p:spPr>
            <a:xfrm>
              <a:off x="13538606" y="6996194"/>
              <a:ext cx="5643245" cy="3105785"/>
            </a:xfrm>
            <a:custGeom>
              <a:avLst/>
              <a:gdLst/>
              <a:ahLst/>
              <a:cxnLst/>
              <a:rect l="l" t="t" r="r" b="b"/>
              <a:pathLst>
                <a:path w="5643244" h="3105784">
                  <a:moveTo>
                    <a:pt x="12306" y="3099701"/>
                  </a:moveTo>
                  <a:lnTo>
                    <a:pt x="10909" y="3098901"/>
                  </a:lnTo>
                  <a:lnTo>
                    <a:pt x="9537" y="3097568"/>
                  </a:lnTo>
                  <a:lnTo>
                    <a:pt x="4000" y="3096869"/>
                  </a:lnTo>
                  <a:lnTo>
                    <a:pt x="1092" y="3098673"/>
                  </a:lnTo>
                  <a:lnTo>
                    <a:pt x="0" y="3102762"/>
                  </a:lnTo>
                  <a:lnTo>
                    <a:pt x="2692" y="3104502"/>
                  </a:lnTo>
                  <a:lnTo>
                    <a:pt x="8153" y="3105213"/>
                  </a:lnTo>
                  <a:lnTo>
                    <a:pt x="10858" y="3103372"/>
                  </a:lnTo>
                  <a:lnTo>
                    <a:pt x="12306" y="3099701"/>
                  </a:lnTo>
                  <a:close/>
                </a:path>
                <a:path w="5643244" h="3105784">
                  <a:moveTo>
                    <a:pt x="71018" y="3061678"/>
                  </a:moveTo>
                  <a:lnTo>
                    <a:pt x="70408" y="3058452"/>
                  </a:lnTo>
                  <a:lnTo>
                    <a:pt x="69875" y="3058744"/>
                  </a:lnTo>
                  <a:lnTo>
                    <a:pt x="67983" y="3059366"/>
                  </a:lnTo>
                  <a:lnTo>
                    <a:pt x="66040" y="3061322"/>
                  </a:lnTo>
                  <a:lnTo>
                    <a:pt x="66395" y="3063024"/>
                  </a:lnTo>
                  <a:lnTo>
                    <a:pt x="66268" y="3064294"/>
                  </a:lnTo>
                  <a:lnTo>
                    <a:pt x="69735" y="3064091"/>
                  </a:lnTo>
                  <a:lnTo>
                    <a:pt x="71018" y="3061678"/>
                  </a:lnTo>
                  <a:close/>
                </a:path>
                <a:path w="5643244" h="3105784">
                  <a:moveTo>
                    <a:pt x="71488" y="3057868"/>
                  </a:moveTo>
                  <a:lnTo>
                    <a:pt x="71323" y="3056445"/>
                  </a:lnTo>
                  <a:lnTo>
                    <a:pt x="70154" y="3057042"/>
                  </a:lnTo>
                  <a:lnTo>
                    <a:pt x="70408" y="3058452"/>
                  </a:lnTo>
                  <a:lnTo>
                    <a:pt x="71488" y="3057868"/>
                  </a:lnTo>
                  <a:close/>
                </a:path>
                <a:path w="5643244" h="3105784">
                  <a:moveTo>
                    <a:pt x="75996" y="3053550"/>
                  </a:moveTo>
                  <a:lnTo>
                    <a:pt x="75717" y="3051746"/>
                  </a:lnTo>
                  <a:lnTo>
                    <a:pt x="75920" y="3050425"/>
                  </a:lnTo>
                  <a:lnTo>
                    <a:pt x="72402" y="3050463"/>
                  </a:lnTo>
                  <a:lnTo>
                    <a:pt x="70929" y="3052940"/>
                  </a:lnTo>
                  <a:lnTo>
                    <a:pt x="71323" y="3056445"/>
                  </a:lnTo>
                  <a:lnTo>
                    <a:pt x="71869" y="3056166"/>
                  </a:lnTo>
                  <a:lnTo>
                    <a:pt x="73875" y="3055569"/>
                  </a:lnTo>
                  <a:lnTo>
                    <a:pt x="75996" y="3053550"/>
                  </a:lnTo>
                  <a:close/>
                </a:path>
                <a:path w="5643244" h="3105784">
                  <a:moveTo>
                    <a:pt x="637006" y="2898673"/>
                  </a:moveTo>
                  <a:lnTo>
                    <a:pt x="636384" y="2897505"/>
                  </a:lnTo>
                  <a:lnTo>
                    <a:pt x="635596" y="2898889"/>
                  </a:lnTo>
                  <a:lnTo>
                    <a:pt x="637006" y="2898673"/>
                  </a:lnTo>
                  <a:close/>
                </a:path>
                <a:path w="5643244" h="3105784">
                  <a:moveTo>
                    <a:pt x="653935" y="2898114"/>
                  </a:moveTo>
                  <a:lnTo>
                    <a:pt x="651078" y="2896781"/>
                  </a:lnTo>
                  <a:lnTo>
                    <a:pt x="642810" y="2897644"/>
                  </a:lnTo>
                  <a:lnTo>
                    <a:pt x="639203" y="2898343"/>
                  </a:lnTo>
                  <a:lnTo>
                    <a:pt x="637006" y="2898673"/>
                  </a:lnTo>
                  <a:lnTo>
                    <a:pt x="638162" y="2900857"/>
                  </a:lnTo>
                  <a:lnTo>
                    <a:pt x="640854" y="2903118"/>
                  </a:lnTo>
                  <a:lnTo>
                    <a:pt x="646239" y="2904172"/>
                  </a:lnTo>
                  <a:lnTo>
                    <a:pt x="648208" y="2904286"/>
                  </a:lnTo>
                  <a:lnTo>
                    <a:pt x="651294" y="2903258"/>
                  </a:lnTo>
                  <a:lnTo>
                    <a:pt x="653364" y="2901912"/>
                  </a:lnTo>
                  <a:lnTo>
                    <a:pt x="653935" y="2898114"/>
                  </a:lnTo>
                  <a:close/>
                </a:path>
                <a:path w="5643244" h="3105784">
                  <a:moveTo>
                    <a:pt x="742848" y="760056"/>
                  </a:moveTo>
                  <a:lnTo>
                    <a:pt x="742480" y="759358"/>
                  </a:lnTo>
                  <a:lnTo>
                    <a:pt x="741946" y="757402"/>
                  </a:lnTo>
                  <a:lnTo>
                    <a:pt x="739863" y="755586"/>
                  </a:lnTo>
                  <a:lnTo>
                    <a:pt x="737882" y="756183"/>
                  </a:lnTo>
                  <a:lnTo>
                    <a:pt x="736434" y="756196"/>
                  </a:lnTo>
                  <a:lnTo>
                    <a:pt x="736536" y="759701"/>
                  </a:lnTo>
                  <a:lnTo>
                    <a:pt x="739101" y="760895"/>
                  </a:lnTo>
                  <a:lnTo>
                    <a:pt x="742848" y="760056"/>
                  </a:lnTo>
                  <a:close/>
                </a:path>
                <a:path w="5643244" h="3105784">
                  <a:moveTo>
                    <a:pt x="743597" y="2815272"/>
                  </a:moveTo>
                  <a:lnTo>
                    <a:pt x="743508" y="2813761"/>
                  </a:lnTo>
                  <a:lnTo>
                    <a:pt x="742238" y="2814434"/>
                  </a:lnTo>
                  <a:lnTo>
                    <a:pt x="743597" y="2815272"/>
                  </a:lnTo>
                  <a:close/>
                </a:path>
                <a:path w="5643244" h="3105784">
                  <a:moveTo>
                    <a:pt x="744131" y="759764"/>
                  </a:moveTo>
                  <a:lnTo>
                    <a:pt x="742848" y="760056"/>
                  </a:lnTo>
                  <a:lnTo>
                    <a:pt x="743331" y="760971"/>
                  </a:lnTo>
                  <a:lnTo>
                    <a:pt x="744131" y="759764"/>
                  </a:lnTo>
                  <a:close/>
                </a:path>
                <a:path w="5643244" h="3105784">
                  <a:moveTo>
                    <a:pt x="747852" y="2808262"/>
                  </a:moveTo>
                  <a:lnTo>
                    <a:pt x="744740" y="2808376"/>
                  </a:lnTo>
                  <a:lnTo>
                    <a:pt x="743318" y="2810713"/>
                  </a:lnTo>
                  <a:lnTo>
                    <a:pt x="743508" y="2813761"/>
                  </a:lnTo>
                  <a:lnTo>
                    <a:pt x="743826" y="2813596"/>
                  </a:lnTo>
                  <a:lnTo>
                    <a:pt x="745667" y="2812973"/>
                  </a:lnTo>
                  <a:lnTo>
                    <a:pt x="747699" y="2811068"/>
                  </a:lnTo>
                  <a:lnTo>
                    <a:pt x="747572" y="2809468"/>
                  </a:lnTo>
                  <a:lnTo>
                    <a:pt x="747852" y="2808262"/>
                  </a:lnTo>
                  <a:close/>
                </a:path>
                <a:path w="5643244" h="3105784">
                  <a:moveTo>
                    <a:pt x="952144" y="2823438"/>
                  </a:moveTo>
                  <a:lnTo>
                    <a:pt x="950645" y="2822435"/>
                  </a:lnTo>
                  <a:lnTo>
                    <a:pt x="949274" y="2820822"/>
                  </a:lnTo>
                  <a:lnTo>
                    <a:pt x="943419" y="2819793"/>
                  </a:lnTo>
                  <a:lnTo>
                    <a:pt x="940142" y="2821698"/>
                  </a:lnTo>
                  <a:lnTo>
                    <a:pt x="938593" y="2826143"/>
                  </a:lnTo>
                  <a:lnTo>
                    <a:pt x="941451" y="2828239"/>
                  </a:lnTo>
                  <a:lnTo>
                    <a:pt x="947356" y="2829268"/>
                  </a:lnTo>
                  <a:lnTo>
                    <a:pt x="950417" y="2827286"/>
                  </a:lnTo>
                  <a:lnTo>
                    <a:pt x="952144" y="2823438"/>
                  </a:lnTo>
                  <a:close/>
                </a:path>
                <a:path w="5643244" h="3105784">
                  <a:moveTo>
                    <a:pt x="1015949" y="2772791"/>
                  </a:moveTo>
                  <a:lnTo>
                    <a:pt x="1013104" y="2771483"/>
                  </a:lnTo>
                  <a:lnTo>
                    <a:pt x="1012177" y="2770835"/>
                  </a:lnTo>
                  <a:lnTo>
                    <a:pt x="1007224" y="2770555"/>
                  </a:lnTo>
                  <a:lnTo>
                    <a:pt x="1004227" y="2772359"/>
                  </a:lnTo>
                  <a:lnTo>
                    <a:pt x="1003211" y="2776982"/>
                  </a:lnTo>
                  <a:lnTo>
                    <a:pt x="1006017" y="2778849"/>
                  </a:lnTo>
                  <a:lnTo>
                    <a:pt x="1011707" y="2779331"/>
                  </a:lnTo>
                  <a:lnTo>
                    <a:pt x="1014780" y="2777248"/>
                  </a:lnTo>
                  <a:lnTo>
                    <a:pt x="1015949" y="2772791"/>
                  </a:lnTo>
                  <a:close/>
                </a:path>
                <a:path w="5643244" h="3105784">
                  <a:moveTo>
                    <a:pt x="1051572" y="2765590"/>
                  </a:moveTo>
                  <a:lnTo>
                    <a:pt x="1050112" y="2764485"/>
                  </a:lnTo>
                  <a:lnTo>
                    <a:pt x="1048791" y="2762821"/>
                  </a:lnTo>
                  <a:lnTo>
                    <a:pt x="1045502" y="2762097"/>
                  </a:lnTo>
                  <a:lnTo>
                    <a:pt x="1043254" y="2762605"/>
                  </a:lnTo>
                  <a:lnTo>
                    <a:pt x="1036789" y="2766517"/>
                  </a:lnTo>
                  <a:lnTo>
                    <a:pt x="1037120" y="2769324"/>
                  </a:lnTo>
                  <a:lnTo>
                    <a:pt x="1044219" y="2771178"/>
                  </a:lnTo>
                  <a:lnTo>
                    <a:pt x="1046238" y="2770098"/>
                  </a:lnTo>
                  <a:lnTo>
                    <a:pt x="1048258" y="2769666"/>
                  </a:lnTo>
                  <a:lnTo>
                    <a:pt x="1051572" y="2765590"/>
                  </a:lnTo>
                  <a:close/>
                </a:path>
                <a:path w="5643244" h="3105784">
                  <a:moveTo>
                    <a:pt x="1171194" y="655751"/>
                  </a:moveTo>
                  <a:lnTo>
                    <a:pt x="1171155" y="654596"/>
                  </a:lnTo>
                  <a:lnTo>
                    <a:pt x="1169885" y="654875"/>
                  </a:lnTo>
                  <a:lnTo>
                    <a:pt x="1171194" y="655751"/>
                  </a:lnTo>
                  <a:close/>
                </a:path>
                <a:path w="5643244" h="3105784">
                  <a:moveTo>
                    <a:pt x="1172121" y="2733129"/>
                  </a:moveTo>
                  <a:lnTo>
                    <a:pt x="1168565" y="2729306"/>
                  </a:lnTo>
                  <a:lnTo>
                    <a:pt x="1167384" y="2730385"/>
                  </a:lnTo>
                  <a:lnTo>
                    <a:pt x="1165199" y="2731528"/>
                  </a:lnTo>
                  <a:lnTo>
                    <a:pt x="1165364" y="2737408"/>
                  </a:lnTo>
                  <a:lnTo>
                    <a:pt x="1167777" y="2739567"/>
                  </a:lnTo>
                  <a:lnTo>
                    <a:pt x="1172006" y="2737548"/>
                  </a:lnTo>
                  <a:lnTo>
                    <a:pt x="1171790" y="2734805"/>
                  </a:lnTo>
                  <a:lnTo>
                    <a:pt x="1172121" y="2733129"/>
                  </a:lnTo>
                  <a:close/>
                </a:path>
                <a:path w="5643244" h="3105784">
                  <a:moveTo>
                    <a:pt x="1182128" y="652183"/>
                  </a:moveTo>
                  <a:lnTo>
                    <a:pt x="1181379" y="649935"/>
                  </a:lnTo>
                  <a:lnTo>
                    <a:pt x="1178775" y="646912"/>
                  </a:lnTo>
                  <a:lnTo>
                    <a:pt x="1172222" y="648398"/>
                  </a:lnTo>
                  <a:lnTo>
                    <a:pt x="1171181" y="651916"/>
                  </a:lnTo>
                  <a:lnTo>
                    <a:pt x="1171155" y="654596"/>
                  </a:lnTo>
                  <a:lnTo>
                    <a:pt x="1182128" y="652183"/>
                  </a:lnTo>
                  <a:close/>
                </a:path>
                <a:path w="5643244" h="3105784">
                  <a:moveTo>
                    <a:pt x="1183335" y="651916"/>
                  </a:moveTo>
                  <a:lnTo>
                    <a:pt x="1182128" y="652183"/>
                  </a:lnTo>
                  <a:lnTo>
                    <a:pt x="1182509" y="653313"/>
                  </a:lnTo>
                  <a:lnTo>
                    <a:pt x="1183335" y="651916"/>
                  </a:lnTo>
                  <a:close/>
                </a:path>
                <a:path w="5643244" h="3105784">
                  <a:moveTo>
                    <a:pt x="1757972" y="2502700"/>
                  </a:moveTo>
                  <a:lnTo>
                    <a:pt x="1754911" y="2502890"/>
                  </a:lnTo>
                  <a:lnTo>
                    <a:pt x="1756613" y="2505646"/>
                  </a:lnTo>
                  <a:lnTo>
                    <a:pt x="1757972" y="2502700"/>
                  </a:lnTo>
                  <a:close/>
                </a:path>
                <a:path w="5643244" h="3105784">
                  <a:moveTo>
                    <a:pt x="1996313" y="2481948"/>
                  </a:moveTo>
                  <a:lnTo>
                    <a:pt x="1995792" y="2481034"/>
                  </a:lnTo>
                  <a:lnTo>
                    <a:pt x="1995030" y="2482202"/>
                  </a:lnTo>
                  <a:lnTo>
                    <a:pt x="1996313" y="2481948"/>
                  </a:lnTo>
                  <a:close/>
                </a:path>
                <a:path w="5643244" h="3105784">
                  <a:moveTo>
                    <a:pt x="2002675" y="2485771"/>
                  </a:moveTo>
                  <a:lnTo>
                    <a:pt x="2002523" y="2482456"/>
                  </a:lnTo>
                  <a:lnTo>
                    <a:pt x="1999970" y="2481262"/>
                  </a:lnTo>
                  <a:lnTo>
                    <a:pt x="1996313" y="2481948"/>
                  </a:lnTo>
                  <a:lnTo>
                    <a:pt x="1996681" y="2482608"/>
                  </a:lnTo>
                  <a:lnTo>
                    <a:pt x="1997252" y="2484513"/>
                  </a:lnTo>
                  <a:lnTo>
                    <a:pt x="1999348" y="2486304"/>
                  </a:lnTo>
                  <a:lnTo>
                    <a:pt x="2001266" y="2485771"/>
                  </a:lnTo>
                  <a:lnTo>
                    <a:pt x="2002675" y="2485796"/>
                  </a:lnTo>
                  <a:close/>
                </a:path>
                <a:path w="5643244" h="3105784">
                  <a:moveTo>
                    <a:pt x="2175243" y="2443022"/>
                  </a:moveTo>
                  <a:lnTo>
                    <a:pt x="2174862" y="2441930"/>
                  </a:lnTo>
                  <a:lnTo>
                    <a:pt x="2174062" y="2443124"/>
                  </a:lnTo>
                  <a:lnTo>
                    <a:pt x="2175243" y="2443022"/>
                  </a:lnTo>
                  <a:close/>
                </a:path>
                <a:path w="5643244" h="3105784">
                  <a:moveTo>
                    <a:pt x="2188260" y="2451049"/>
                  </a:moveTo>
                  <a:lnTo>
                    <a:pt x="2186254" y="2445512"/>
                  </a:lnTo>
                  <a:lnTo>
                    <a:pt x="2181402" y="2442489"/>
                  </a:lnTo>
                  <a:lnTo>
                    <a:pt x="2175243" y="2443022"/>
                  </a:lnTo>
                  <a:lnTo>
                    <a:pt x="2177237" y="2448649"/>
                  </a:lnTo>
                  <a:lnTo>
                    <a:pt x="2182114" y="2451646"/>
                  </a:lnTo>
                  <a:lnTo>
                    <a:pt x="2188260" y="2451049"/>
                  </a:lnTo>
                  <a:close/>
                </a:path>
                <a:path w="5643244" h="3105784">
                  <a:moveTo>
                    <a:pt x="2190026" y="2451912"/>
                  </a:moveTo>
                  <a:lnTo>
                    <a:pt x="2189480" y="2450935"/>
                  </a:lnTo>
                  <a:lnTo>
                    <a:pt x="2188260" y="2451049"/>
                  </a:lnTo>
                  <a:lnTo>
                    <a:pt x="2188667" y="2452166"/>
                  </a:lnTo>
                  <a:lnTo>
                    <a:pt x="2190026" y="2451912"/>
                  </a:lnTo>
                  <a:close/>
                </a:path>
                <a:path w="5643244" h="3105784">
                  <a:moveTo>
                    <a:pt x="2196160" y="2455659"/>
                  </a:moveTo>
                  <a:lnTo>
                    <a:pt x="2196007" y="2452433"/>
                  </a:lnTo>
                  <a:lnTo>
                    <a:pt x="2193518" y="2451252"/>
                  </a:lnTo>
                  <a:lnTo>
                    <a:pt x="2190026" y="2451912"/>
                  </a:lnTo>
                  <a:lnTo>
                    <a:pt x="2190343" y="2452484"/>
                  </a:lnTo>
                  <a:lnTo>
                    <a:pt x="2190889" y="2454351"/>
                  </a:lnTo>
                  <a:lnTo>
                    <a:pt x="2192921" y="2456142"/>
                  </a:lnTo>
                  <a:lnTo>
                    <a:pt x="2194776" y="2455659"/>
                  </a:lnTo>
                  <a:lnTo>
                    <a:pt x="2196160" y="2455684"/>
                  </a:lnTo>
                  <a:close/>
                </a:path>
                <a:path w="5643244" h="3105784">
                  <a:moveTo>
                    <a:pt x="2755468" y="2292781"/>
                  </a:moveTo>
                  <a:lnTo>
                    <a:pt x="2754515" y="2291486"/>
                  </a:lnTo>
                  <a:lnTo>
                    <a:pt x="2753588" y="2292908"/>
                  </a:lnTo>
                  <a:lnTo>
                    <a:pt x="2755468" y="2292781"/>
                  </a:lnTo>
                  <a:close/>
                </a:path>
                <a:path w="5643244" h="3105784">
                  <a:moveTo>
                    <a:pt x="2760840" y="2296172"/>
                  </a:moveTo>
                  <a:lnTo>
                    <a:pt x="2760802" y="2295944"/>
                  </a:lnTo>
                  <a:lnTo>
                    <a:pt x="2760357" y="2293709"/>
                  </a:lnTo>
                  <a:lnTo>
                    <a:pt x="2757944" y="2292616"/>
                  </a:lnTo>
                  <a:lnTo>
                    <a:pt x="2755468" y="2292781"/>
                  </a:lnTo>
                  <a:lnTo>
                    <a:pt x="2756281" y="2294369"/>
                  </a:lnTo>
                  <a:lnTo>
                    <a:pt x="2758275" y="2296071"/>
                  </a:lnTo>
                  <a:lnTo>
                    <a:pt x="2759710" y="2295944"/>
                  </a:lnTo>
                  <a:lnTo>
                    <a:pt x="2760840" y="2296172"/>
                  </a:lnTo>
                  <a:close/>
                </a:path>
                <a:path w="5643244" h="3105784">
                  <a:moveTo>
                    <a:pt x="2821140" y="2271522"/>
                  </a:moveTo>
                  <a:lnTo>
                    <a:pt x="2817990" y="2270391"/>
                  </a:lnTo>
                  <a:lnTo>
                    <a:pt x="2818219" y="2273249"/>
                  </a:lnTo>
                  <a:lnTo>
                    <a:pt x="2821140" y="2271522"/>
                  </a:lnTo>
                  <a:close/>
                </a:path>
                <a:path w="5643244" h="3105784">
                  <a:moveTo>
                    <a:pt x="2980537" y="2187079"/>
                  </a:moveTo>
                  <a:lnTo>
                    <a:pt x="2980017" y="2183803"/>
                  </a:lnTo>
                  <a:lnTo>
                    <a:pt x="2979509" y="2184095"/>
                  </a:lnTo>
                  <a:lnTo>
                    <a:pt x="2977565" y="2184793"/>
                  </a:lnTo>
                  <a:lnTo>
                    <a:pt x="2975635" y="2186889"/>
                  </a:lnTo>
                  <a:lnTo>
                    <a:pt x="2976080" y="2188667"/>
                  </a:lnTo>
                  <a:lnTo>
                    <a:pt x="2975991" y="2190000"/>
                  </a:lnTo>
                  <a:lnTo>
                    <a:pt x="2979267" y="2189632"/>
                  </a:lnTo>
                  <a:lnTo>
                    <a:pt x="2980537" y="2187079"/>
                  </a:lnTo>
                  <a:close/>
                </a:path>
                <a:path w="5643244" h="3105784">
                  <a:moveTo>
                    <a:pt x="2981147" y="2183142"/>
                  </a:moveTo>
                  <a:lnTo>
                    <a:pt x="2979775" y="2182317"/>
                  </a:lnTo>
                  <a:lnTo>
                    <a:pt x="2980017" y="2183803"/>
                  </a:lnTo>
                  <a:lnTo>
                    <a:pt x="2981147" y="2183142"/>
                  </a:lnTo>
                  <a:close/>
                </a:path>
                <a:path w="5643244" h="3105784">
                  <a:moveTo>
                    <a:pt x="4114203" y="2014423"/>
                  </a:moveTo>
                  <a:lnTo>
                    <a:pt x="4112412" y="2011756"/>
                  </a:lnTo>
                  <a:lnTo>
                    <a:pt x="4111104" y="2014677"/>
                  </a:lnTo>
                  <a:lnTo>
                    <a:pt x="4114203" y="2014423"/>
                  </a:lnTo>
                  <a:close/>
                </a:path>
                <a:path w="5643244" h="3105784">
                  <a:moveTo>
                    <a:pt x="4643056" y="7277"/>
                  </a:moveTo>
                  <a:lnTo>
                    <a:pt x="4642853" y="5575"/>
                  </a:lnTo>
                  <a:lnTo>
                    <a:pt x="4641608" y="6426"/>
                  </a:lnTo>
                  <a:lnTo>
                    <a:pt x="4643056" y="7277"/>
                  </a:lnTo>
                  <a:close/>
                </a:path>
                <a:path w="5643244" h="3105784">
                  <a:moveTo>
                    <a:pt x="4646777" y="0"/>
                  </a:moveTo>
                  <a:lnTo>
                    <a:pt x="4643767" y="431"/>
                  </a:lnTo>
                  <a:lnTo>
                    <a:pt x="4642523" y="2844"/>
                  </a:lnTo>
                  <a:lnTo>
                    <a:pt x="4642853" y="5575"/>
                  </a:lnTo>
                  <a:lnTo>
                    <a:pt x="4643082" y="5422"/>
                  </a:lnTo>
                  <a:lnTo>
                    <a:pt x="4644783" y="4597"/>
                  </a:lnTo>
                  <a:lnTo>
                    <a:pt x="4646650" y="2578"/>
                  </a:lnTo>
                  <a:lnTo>
                    <a:pt x="4646536" y="1130"/>
                  </a:lnTo>
                  <a:lnTo>
                    <a:pt x="4646777" y="0"/>
                  </a:lnTo>
                  <a:close/>
                </a:path>
                <a:path w="5643244" h="3105784">
                  <a:moveTo>
                    <a:pt x="4824666" y="1637144"/>
                  </a:moveTo>
                  <a:lnTo>
                    <a:pt x="4824450" y="1636166"/>
                  </a:lnTo>
                  <a:lnTo>
                    <a:pt x="4823485" y="1637385"/>
                  </a:lnTo>
                  <a:lnTo>
                    <a:pt x="4824666" y="1637144"/>
                  </a:lnTo>
                  <a:close/>
                </a:path>
                <a:path w="5643244" h="3105784">
                  <a:moveTo>
                    <a:pt x="4827194" y="1648790"/>
                  </a:moveTo>
                  <a:lnTo>
                    <a:pt x="4826990" y="1647825"/>
                  </a:lnTo>
                  <a:lnTo>
                    <a:pt x="4825822" y="1648104"/>
                  </a:lnTo>
                  <a:lnTo>
                    <a:pt x="4827194" y="1648790"/>
                  </a:lnTo>
                  <a:close/>
                </a:path>
                <a:path w="5643244" h="3105784">
                  <a:moveTo>
                    <a:pt x="4833099" y="1644535"/>
                  </a:moveTo>
                  <a:lnTo>
                    <a:pt x="4831600" y="1637525"/>
                  </a:lnTo>
                  <a:lnTo>
                    <a:pt x="4827435" y="1636572"/>
                  </a:lnTo>
                  <a:lnTo>
                    <a:pt x="4824666" y="1637144"/>
                  </a:lnTo>
                  <a:lnTo>
                    <a:pt x="4826990" y="1647825"/>
                  </a:lnTo>
                  <a:lnTo>
                    <a:pt x="4829734" y="1647139"/>
                  </a:lnTo>
                  <a:lnTo>
                    <a:pt x="4833099" y="1644535"/>
                  </a:lnTo>
                  <a:close/>
                </a:path>
                <a:path w="5643244" h="3105784">
                  <a:moveTo>
                    <a:pt x="5114239" y="1844509"/>
                  </a:moveTo>
                  <a:lnTo>
                    <a:pt x="5113083" y="1842160"/>
                  </a:lnTo>
                  <a:lnTo>
                    <a:pt x="5105527" y="1842262"/>
                  </a:lnTo>
                  <a:lnTo>
                    <a:pt x="5103901" y="1843976"/>
                  </a:lnTo>
                  <a:lnTo>
                    <a:pt x="5102288" y="1844903"/>
                  </a:lnTo>
                  <a:lnTo>
                    <a:pt x="5102987" y="1846033"/>
                  </a:lnTo>
                  <a:lnTo>
                    <a:pt x="5103469" y="1847913"/>
                  </a:lnTo>
                  <a:lnTo>
                    <a:pt x="5106162" y="1848548"/>
                  </a:lnTo>
                  <a:lnTo>
                    <a:pt x="5108740" y="1848713"/>
                  </a:lnTo>
                  <a:lnTo>
                    <a:pt x="5114239" y="1844509"/>
                  </a:lnTo>
                  <a:close/>
                </a:path>
                <a:path w="5643244" h="3105784">
                  <a:moveTo>
                    <a:pt x="5141658" y="1621967"/>
                  </a:moveTo>
                  <a:lnTo>
                    <a:pt x="5138598" y="1620774"/>
                  </a:lnTo>
                  <a:lnTo>
                    <a:pt x="5138737" y="1623618"/>
                  </a:lnTo>
                  <a:lnTo>
                    <a:pt x="5141658" y="1621967"/>
                  </a:lnTo>
                  <a:close/>
                </a:path>
                <a:path w="5643244" h="3105784">
                  <a:moveTo>
                    <a:pt x="5642800" y="829005"/>
                  </a:moveTo>
                  <a:lnTo>
                    <a:pt x="5640971" y="826147"/>
                  </a:lnTo>
                  <a:lnTo>
                    <a:pt x="5639549" y="829208"/>
                  </a:lnTo>
                  <a:lnTo>
                    <a:pt x="5642800" y="829005"/>
                  </a:lnTo>
                  <a:close/>
                </a:path>
              </a:pathLst>
            </a:custGeom>
            <a:solidFill>
              <a:srgbClr val="74ECE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3" name="object 7">
            <a:extLst>
              <a:ext uri="{FF2B5EF4-FFF2-40B4-BE49-F238E27FC236}">
                <a16:creationId xmlns:a16="http://schemas.microsoft.com/office/drawing/2014/main" id="{06537A19-5881-CAF9-209F-C3155D6332A5}"/>
              </a:ext>
            </a:extLst>
          </p:cNvPr>
          <p:cNvGrpSpPr/>
          <p:nvPr/>
        </p:nvGrpSpPr>
        <p:grpSpPr>
          <a:xfrm>
            <a:off x="694502" y="2962346"/>
            <a:ext cx="13695918" cy="7438223"/>
            <a:chOff x="753903" y="3057498"/>
            <a:chExt cx="13695918" cy="7438223"/>
          </a:xfrm>
        </p:grpSpPr>
        <p:sp>
          <p:nvSpPr>
            <p:cNvPr id="25" name="object 8">
              <a:extLst>
                <a:ext uri="{FF2B5EF4-FFF2-40B4-BE49-F238E27FC236}">
                  <a16:creationId xmlns:a16="http://schemas.microsoft.com/office/drawing/2014/main" id="{649DB798-7BC3-A9AC-8CB8-19D691C1697F}"/>
                </a:ext>
              </a:extLst>
            </p:cNvPr>
            <p:cNvSpPr/>
            <p:nvPr/>
          </p:nvSpPr>
          <p:spPr>
            <a:xfrm>
              <a:off x="753903" y="3057498"/>
              <a:ext cx="9486900" cy="5675630"/>
            </a:xfrm>
            <a:custGeom>
              <a:avLst/>
              <a:gdLst/>
              <a:ahLst/>
              <a:cxnLst/>
              <a:rect l="l" t="t" r="r" b="b"/>
              <a:pathLst>
                <a:path w="9486900" h="5675630">
                  <a:moveTo>
                    <a:pt x="7392445" y="0"/>
                  </a:moveTo>
                  <a:lnTo>
                    <a:pt x="0" y="0"/>
                  </a:lnTo>
                  <a:lnTo>
                    <a:pt x="0" y="3581042"/>
                  </a:lnTo>
                  <a:lnTo>
                    <a:pt x="540" y="3629105"/>
                  </a:lnTo>
                  <a:lnTo>
                    <a:pt x="2154" y="3676902"/>
                  </a:lnTo>
                  <a:lnTo>
                    <a:pt x="4831" y="3724423"/>
                  </a:lnTo>
                  <a:lnTo>
                    <a:pt x="8558" y="3771655"/>
                  </a:lnTo>
                  <a:lnTo>
                    <a:pt x="13324" y="3818588"/>
                  </a:lnTo>
                  <a:lnTo>
                    <a:pt x="19117" y="3865210"/>
                  </a:lnTo>
                  <a:lnTo>
                    <a:pt x="25926" y="3911509"/>
                  </a:lnTo>
                  <a:lnTo>
                    <a:pt x="33739" y="3957473"/>
                  </a:lnTo>
                  <a:lnTo>
                    <a:pt x="42546" y="4003092"/>
                  </a:lnTo>
                  <a:lnTo>
                    <a:pt x="52333" y="4048354"/>
                  </a:lnTo>
                  <a:lnTo>
                    <a:pt x="63090" y="4093246"/>
                  </a:lnTo>
                  <a:lnTo>
                    <a:pt x="74805" y="4137758"/>
                  </a:lnTo>
                  <a:lnTo>
                    <a:pt x="87467" y="4181877"/>
                  </a:lnTo>
                  <a:lnTo>
                    <a:pt x="101064" y="4225594"/>
                  </a:lnTo>
                  <a:lnTo>
                    <a:pt x="115584" y="4268895"/>
                  </a:lnTo>
                  <a:lnTo>
                    <a:pt x="131016" y="4311769"/>
                  </a:lnTo>
                  <a:lnTo>
                    <a:pt x="147349" y="4354205"/>
                  </a:lnTo>
                  <a:lnTo>
                    <a:pt x="164570" y="4396191"/>
                  </a:lnTo>
                  <a:lnTo>
                    <a:pt x="182669" y="4437715"/>
                  </a:lnTo>
                  <a:lnTo>
                    <a:pt x="201633" y="4478767"/>
                  </a:lnTo>
                  <a:lnTo>
                    <a:pt x="221451" y="4519334"/>
                  </a:lnTo>
                  <a:lnTo>
                    <a:pt x="242112" y="4559406"/>
                  </a:lnTo>
                  <a:lnTo>
                    <a:pt x="263604" y="4598969"/>
                  </a:lnTo>
                  <a:lnTo>
                    <a:pt x="285916" y="4638014"/>
                  </a:lnTo>
                  <a:lnTo>
                    <a:pt x="309035" y="4676528"/>
                  </a:lnTo>
                  <a:lnTo>
                    <a:pt x="332951" y="4714499"/>
                  </a:lnTo>
                  <a:lnTo>
                    <a:pt x="357652" y="4751917"/>
                  </a:lnTo>
                  <a:lnTo>
                    <a:pt x="383126" y="4788769"/>
                  </a:lnTo>
                  <a:lnTo>
                    <a:pt x="409362" y="4825045"/>
                  </a:lnTo>
                  <a:lnTo>
                    <a:pt x="436347" y="4860732"/>
                  </a:lnTo>
                  <a:lnTo>
                    <a:pt x="464072" y="4895819"/>
                  </a:lnTo>
                  <a:lnTo>
                    <a:pt x="492524" y="4930294"/>
                  </a:lnTo>
                  <a:lnTo>
                    <a:pt x="521691" y="4964146"/>
                  </a:lnTo>
                  <a:lnTo>
                    <a:pt x="551562" y="4997364"/>
                  </a:lnTo>
                  <a:lnTo>
                    <a:pt x="582125" y="5029936"/>
                  </a:lnTo>
                  <a:lnTo>
                    <a:pt x="613370" y="5061849"/>
                  </a:lnTo>
                  <a:lnTo>
                    <a:pt x="645283" y="5093094"/>
                  </a:lnTo>
                  <a:lnTo>
                    <a:pt x="677855" y="5123657"/>
                  </a:lnTo>
                  <a:lnTo>
                    <a:pt x="711072" y="5153528"/>
                  </a:lnTo>
                  <a:lnTo>
                    <a:pt x="744925" y="5182695"/>
                  </a:lnTo>
                  <a:lnTo>
                    <a:pt x="779400" y="5211147"/>
                  </a:lnTo>
                  <a:lnTo>
                    <a:pt x="814487" y="5238871"/>
                  </a:lnTo>
                  <a:lnTo>
                    <a:pt x="850174" y="5265857"/>
                  </a:lnTo>
                  <a:lnTo>
                    <a:pt x="886450" y="5292093"/>
                  </a:lnTo>
                  <a:lnTo>
                    <a:pt x="923302" y="5317567"/>
                  </a:lnTo>
                  <a:lnTo>
                    <a:pt x="960720" y="5342268"/>
                  </a:lnTo>
                  <a:lnTo>
                    <a:pt x="998691" y="5366183"/>
                  </a:lnTo>
                  <a:lnTo>
                    <a:pt x="1037205" y="5389303"/>
                  </a:lnTo>
                  <a:lnTo>
                    <a:pt x="1076250" y="5411614"/>
                  </a:lnTo>
                  <a:lnTo>
                    <a:pt x="1115813" y="5433106"/>
                  </a:lnTo>
                  <a:lnTo>
                    <a:pt x="1155884" y="5453767"/>
                  </a:lnTo>
                  <a:lnTo>
                    <a:pt x="1196452" y="5473586"/>
                  </a:lnTo>
                  <a:lnTo>
                    <a:pt x="1237503" y="5492550"/>
                  </a:lnTo>
                  <a:lnTo>
                    <a:pt x="1279028" y="5510649"/>
                  </a:lnTo>
                  <a:lnTo>
                    <a:pt x="1321014" y="5527870"/>
                  </a:lnTo>
                  <a:lnTo>
                    <a:pt x="1363450" y="5544202"/>
                  </a:lnTo>
                  <a:lnTo>
                    <a:pt x="1406324" y="5559635"/>
                  </a:lnTo>
                  <a:lnTo>
                    <a:pt x="1449625" y="5574155"/>
                  </a:lnTo>
                  <a:lnTo>
                    <a:pt x="1493341" y="5587752"/>
                  </a:lnTo>
                  <a:lnTo>
                    <a:pt x="1537461" y="5600413"/>
                  </a:lnTo>
                  <a:lnTo>
                    <a:pt x="1581973" y="5612129"/>
                  </a:lnTo>
                  <a:lnTo>
                    <a:pt x="1626865" y="5622886"/>
                  </a:lnTo>
                  <a:lnTo>
                    <a:pt x="1672127" y="5632673"/>
                  </a:lnTo>
                  <a:lnTo>
                    <a:pt x="1717745" y="5641479"/>
                  </a:lnTo>
                  <a:lnTo>
                    <a:pt x="1763710" y="5649293"/>
                  </a:lnTo>
                  <a:lnTo>
                    <a:pt x="1810009" y="5656102"/>
                  </a:lnTo>
                  <a:lnTo>
                    <a:pt x="1856631" y="5661895"/>
                  </a:lnTo>
                  <a:lnTo>
                    <a:pt x="1903564" y="5666661"/>
                  </a:lnTo>
                  <a:lnTo>
                    <a:pt x="1950796" y="5670388"/>
                  </a:lnTo>
                  <a:lnTo>
                    <a:pt x="1998317" y="5673064"/>
                  </a:lnTo>
                  <a:lnTo>
                    <a:pt x="2046114" y="5674679"/>
                  </a:lnTo>
                  <a:lnTo>
                    <a:pt x="2094177" y="5675219"/>
                  </a:lnTo>
                  <a:lnTo>
                    <a:pt x="9486622" y="5675219"/>
                  </a:lnTo>
                  <a:lnTo>
                    <a:pt x="9486622" y="2094177"/>
                  </a:lnTo>
                  <a:lnTo>
                    <a:pt x="9486081" y="2046114"/>
                  </a:lnTo>
                  <a:lnTo>
                    <a:pt x="9484467" y="1998317"/>
                  </a:lnTo>
                  <a:lnTo>
                    <a:pt x="9481790" y="1950796"/>
                  </a:lnTo>
                  <a:lnTo>
                    <a:pt x="9478063" y="1903564"/>
                  </a:lnTo>
                  <a:lnTo>
                    <a:pt x="9473298" y="1856631"/>
                  </a:lnTo>
                  <a:lnTo>
                    <a:pt x="9467504" y="1810009"/>
                  </a:lnTo>
                  <a:lnTo>
                    <a:pt x="9460695" y="1763710"/>
                  </a:lnTo>
                  <a:lnTo>
                    <a:pt x="9452882" y="1717745"/>
                  </a:lnTo>
                  <a:lnTo>
                    <a:pt x="9444075" y="1672127"/>
                  </a:lnTo>
                  <a:lnTo>
                    <a:pt x="9434288" y="1626865"/>
                  </a:lnTo>
                  <a:lnTo>
                    <a:pt x="9423531" y="1581973"/>
                  </a:lnTo>
                  <a:lnTo>
                    <a:pt x="9411816" y="1537461"/>
                  </a:lnTo>
                  <a:lnTo>
                    <a:pt x="9399154" y="1493341"/>
                  </a:lnTo>
                  <a:lnTo>
                    <a:pt x="9385557" y="1449625"/>
                  </a:lnTo>
                  <a:lnTo>
                    <a:pt x="9371037" y="1406324"/>
                  </a:lnTo>
                  <a:lnTo>
                    <a:pt x="9355605" y="1363450"/>
                  </a:lnTo>
                  <a:lnTo>
                    <a:pt x="9339272" y="1321014"/>
                  </a:lnTo>
                  <a:lnTo>
                    <a:pt x="9322051" y="1279028"/>
                  </a:lnTo>
                  <a:lnTo>
                    <a:pt x="9303952" y="1237503"/>
                  </a:lnTo>
                  <a:lnTo>
                    <a:pt x="9284988" y="1196452"/>
                  </a:lnTo>
                  <a:lnTo>
                    <a:pt x="9265170" y="1155884"/>
                  </a:lnTo>
                  <a:lnTo>
                    <a:pt x="9244509" y="1115813"/>
                  </a:lnTo>
                  <a:lnTo>
                    <a:pt x="9223017" y="1076250"/>
                  </a:lnTo>
                  <a:lnTo>
                    <a:pt x="9200705" y="1037205"/>
                  </a:lnTo>
                  <a:lnTo>
                    <a:pt x="9177586" y="998691"/>
                  </a:lnTo>
                  <a:lnTo>
                    <a:pt x="9153670" y="960720"/>
                  </a:lnTo>
                  <a:lnTo>
                    <a:pt x="9128969" y="923302"/>
                  </a:lnTo>
                  <a:lnTo>
                    <a:pt x="9103495" y="886450"/>
                  </a:lnTo>
                  <a:lnTo>
                    <a:pt x="9077260" y="850174"/>
                  </a:lnTo>
                  <a:lnTo>
                    <a:pt x="9050274" y="814487"/>
                  </a:lnTo>
                  <a:lnTo>
                    <a:pt x="9022549" y="779400"/>
                  </a:lnTo>
                  <a:lnTo>
                    <a:pt x="8994098" y="744925"/>
                  </a:lnTo>
                  <a:lnTo>
                    <a:pt x="8964931" y="711072"/>
                  </a:lnTo>
                  <a:lnTo>
                    <a:pt x="8935059" y="677855"/>
                  </a:lnTo>
                  <a:lnTo>
                    <a:pt x="8904496" y="645283"/>
                  </a:lnTo>
                  <a:lnTo>
                    <a:pt x="8873252" y="613370"/>
                  </a:lnTo>
                  <a:lnTo>
                    <a:pt x="8841338" y="582125"/>
                  </a:lnTo>
                  <a:lnTo>
                    <a:pt x="8808766" y="551562"/>
                  </a:lnTo>
                  <a:lnTo>
                    <a:pt x="8775549" y="521691"/>
                  </a:lnTo>
                  <a:lnTo>
                    <a:pt x="8741696" y="492524"/>
                  </a:lnTo>
                  <a:lnTo>
                    <a:pt x="8707221" y="464072"/>
                  </a:lnTo>
                  <a:lnTo>
                    <a:pt x="8672134" y="436347"/>
                  </a:lnTo>
                  <a:lnTo>
                    <a:pt x="8636447" y="409362"/>
                  </a:lnTo>
                  <a:lnTo>
                    <a:pt x="8600171" y="383126"/>
                  </a:lnTo>
                  <a:lnTo>
                    <a:pt x="8563319" y="357652"/>
                  </a:lnTo>
                  <a:lnTo>
                    <a:pt x="8525901" y="332951"/>
                  </a:lnTo>
                  <a:lnTo>
                    <a:pt x="8487930" y="309035"/>
                  </a:lnTo>
                  <a:lnTo>
                    <a:pt x="8449416" y="285916"/>
                  </a:lnTo>
                  <a:lnTo>
                    <a:pt x="8410372" y="263604"/>
                  </a:lnTo>
                  <a:lnTo>
                    <a:pt x="8370808" y="242112"/>
                  </a:lnTo>
                  <a:lnTo>
                    <a:pt x="8330737" y="221451"/>
                  </a:lnTo>
                  <a:lnTo>
                    <a:pt x="8290169" y="201633"/>
                  </a:lnTo>
                  <a:lnTo>
                    <a:pt x="8249118" y="182669"/>
                  </a:lnTo>
                  <a:lnTo>
                    <a:pt x="8207593" y="164570"/>
                  </a:lnTo>
                  <a:lnTo>
                    <a:pt x="8165607" y="147349"/>
                  </a:lnTo>
                  <a:lnTo>
                    <a:pt x="8123171" y="131016"/>
                  </a:lnTo>
                  <a:lnTo>
                    <a:pt x="8080297" y="115584"/>
                  </a:lnTo>
                  <a:lnTo>
                    <a:pt x="8036996" y="101064"/>
                  </a:lnTo>
                  <a:lnTo>
                    <a:pt x="7993280" y="87467"/>
                  </a:lnTo>
                  <a:lnTo>
                    <a:pt x="7949160" y="74805"/>
                  </a:lnTo>
                  <a:lnTo>
                    <a:pt x="7904648" y="63090"/>
                  </a:lnTo>
                  <a:lnTo>
                    <a:pt x="7859756" y="52333"/>
                  </a:lnTo>
                  <a:lnTo>
                    <a:pt x="7814494" y="42546"/>
                  </a:lnTo>
                  <a:lnTo>
                    <a:pt x="7768876" y="33739"/>
                  </a:lnTo>
                  <a:lnTo>
                    <a:pt x="7722911" y="25926"/>
                  </a:lnTo>
                  <a:lnTo>
                    <a:pt x="7676612" y="19117"/>
                  </a:lnTo>
                  <a:lnTo>
                    <a:pt x="7629990" y="13324"/>
                  </a:lnTo>
                  <a:lnTo>
                    <a:pt x="7583057" y="8558"/>
                  </a:lnTo>
                  <a:lnTo>
                    <a:pt x="7535825" y="4831"/>
                  </a:lnTo>
                  <a:lnTo>
                    <a:pt x="7488304" y="2154"/>
                  </a:lnTo>
                  <a:lnTo>
                    <a:pt x="7440507" y="540"/>
                  </a:lnTo>
                  <a:lnTo>
                    <a:pt x="7392445" y="0"/>
                  </a:lnTo>
                  <a:close/>
                </a:path>
              </a:pathLst>
            </a:custGeom>
            <a:solidFill>
              <a:srgbClr val="B8CBE8">
                <a:alpha val="199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6" name="object 9">
              <a:extLst>
                <a:ext uri="{FF2B5EF4-FFF2-40B4-BE49-F238E27FC236}">
                  <a16:creationId xmlns:a16="http://schemas.microsoft.com/office/drawing/2014/main" id="{25E06B6B-4CA9-23C5-F94E-41DEE7B6C498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6228" y="3698734"/>
              <a:ext cx="7503593" cy="6796987"/>
            </a:xfrm>
            <a:prstGeom prst="rect">
              <a:avLst/>
            </a:prstGeom>
          </p:spPr>
        </p:pic>
      </p:grpSp>
      <p:sp>
        <p:nvSpPr>
          <p:cNvPr id="4" name="object 10">
            <a:extLst>
              <a:ext uri="{FF2B5EF4-FFF2-40B4-BE49-F238E27FC236}">
                <a16:creationId xmlns:a16="http://schemas.microsoft.com/office/drawing/2014/main" id="{658B314A-8B54-465F-C42A-B9939FD9DCA4}"/>
              </a:ext>
            </a:extLst>
          </p:cNvPr>
          <p:cNvSpPr txBox="1">
            <a:spLocks noGrp="1"/>
          </p:cNvSpPr>
          <p:nvPr/>
        </p:nvSpPr>
        <p:spPr>
          <a:xfrm>
            <a:off x="601662" y="402086"/>
            <a:ext cx="11151235" cy="6038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430" rIns="0" bIns="0" rtlCol="0">
            <a:spAutoFit/>
          </a:bodyPr>
          <a:lstStyle>
            <a:lvl1pPr>
              <a:defRPr sz="3800" b="0" i="0">
                <a:solidFill>
                  <a:srgbClr val="004A99"/>
                </a:solidFill>
                <a:latin typeface="Myriad Pro"/>
                <a:ea typeface="+mj-ea"/>
                <a:cs typeface="Myriad Pro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spc="-10" dirty="0">
                <a:latin typeface="Montserrat ExtraBold" pitchFamily="2" charset="0"/>
              </a:rPr>
              <a:t>System</a:t>
            </a:r>
            <a:r>
              <a:rPr b="1" spc="-85" dirty="0">
                <a:latin typeface="Montserrat ExtraBold" pitchFamily="2" charset="0"/>
              </a:rPr>
              <a:t> </a:t>
            </a:r>
            <a:r>
              <a:rPr b="1" dirty="0">
                <a:latin typeface="Montserrat ExtraBold" pitchFamily="2" charset="0"/>
              </a:rPr>
              <a:t>4</a:t>
            </a:r>
            <a:r>
              <a:rPr b="1" spc="-85" dirty="0">
                <a:latin typeface="Montserrat ExtraBold" pitchFamily="2" charset="0"/>
              </a:rPr>
              <a:t> </a:t>
            </a:r>
            <a:r>
              <a:rPr b="1" spc="-10" dirty="0">
                <a:latin typeface="Montserrat ExtraBold" pitchFamily="2" charset="0"/>
              </a:rPr>
              <a:t>generacji</a:t>
            </a:r>
          </a:p>
        </p:txBody>
      </p:sp>
      <p:sp>
        <p:nvSpPr>
          <p:cNvPr id="5" name="object 26">
            <a:extLst>
              <a:ext uri="{FF2B5EF4-FFF2-40B4-BE49-F238E27FC236}">
                <a16:creationId xmlns:a16="http://schemas.microsoft.com/office/drawing/2014/main" id="{3FEFB894-B5B1-791F-FB8C-5B0315EDE758}"/>
              </a:ext>
            </a:extLst>
          </p:cNvPr>
          <p:cNvSpPr txBox="1"/>
          <p:nvPr/>
        </p:nvSpPr>
        <p:spPr>
          <a:xfrm>
            <a:off x="1376764" y="3603582"/>
            <a:ext cx="4477209" cy="36170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587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b="1" dirty="0">
                <a:latin typeface="Montserrat" pitchFamily="2" charset="0"/>
                <a:cs typeface="Myriad Pro"/>
              </a:rPr>
              <a:t>Bikesharing</a:t>
            </a:r>
            <a:r>
              <a:rPr b="1" spc="65" dirty="0">
                <a:latin typeface="Montserrat" pitchFamily="2" charset="0"/>
                <a:cs typeface="Myriad Pro"/>
              </a:rPr>
              <a:t> </a:t>
            </a:r>
            <a:r>
              <a:rPr b="1" dirty="0">
                <a:latin typeface="Montserrat" pitchFamily="2" charset="0"/>
                <a:cs typeface="Myriad Pro"/>
              </a:rPr>
              <a:t>4.0</a:t>
            </a:r>
            <a:r>
              <a:rPr b="1" spc="65" dirty="0">
                <a:latin typeface="Montserrat" pitchFamily="2" charset="0"/>
                <a:cs typeface="Myriad Pro"/>
              </a:rPr>
              <a:t> </a:t>
            </a:r>
            <a:r>
              <a:rPr b="1" spc="-25" dirty="0">
                <a:latin typeface="Montserrat" pitchFamily="2" charset="0"/>
                <a:cs typeface="Myriad Pro"/>
              </a:rPr>
              <a:t>to:</a:t>
            </a:r>
            <a:endParaRPr b="1" dirty="0">
              <a:latin typeface="Montserrat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dirty="0">
                <a:latin typeface="Montserrat" pitchFamily="2" charset="0"/>
                <a:cs typeface="Myriad Pro"/>
              </a:rPr>
              <a:t>System</a:t>
            </a:r>
            <a:r>
              <a:rPr spc="10" dirty="0">
                <a:latin typeface="Montserrat" pitchFamily="2" charset="0"/>
                <a:cs typeface="Myriad Pro"/>
              </a:rPr>
              <a:t> </a:t>
            </a:r>
            <a:r>
              <a:rPr spc="-10" dirty="0">
                <a:latin typeface="Montserrat" pitchFamily="2" charset="0"/>
                <a:cs typeface="Myriad Pro"/>
              </a:rPr>
              <a:t>hybrydowy</a:t>
            </a:r>
            <a:endParaRPr dirty="0">
              <a:latin typeface="Montserrat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4A99"/>
              </a:buClr>
              <a:buFont typeface="Myriad Pro"/>
              <a:buChar char="•"/>
            </a:pPr>
            <a:endParaRPr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dirty="0">
                <a:latin typeface="Montserrat" pitchFamily="2" charset="0"/>
                <a:cs typeface="Myriad Pro"/>
              </a:rPr>
              <a:t>Uniwersalne</a:t>
            </a:r>
            <a:r>
              <a:rPr spc="75" dirty="0">
                <a:latin typeface="Montserrat" pitchFamily="2" charset="0"/>
                <a:cs typeface="Myriad Pro"/>
              </a:rPr>
              <a:t> </a:t>
            </a:r>
            <a:r>
              <a:rPr dirty="0">
                <a:latin typeface="Montserrat" pitchFamily="2" charset="0"/>
                <a:cs typeface="Myriad Pro"/>
              </a:rPr>
              <a:t>stojaki</a:t>
            </a:r>
            <a:r>
              <a:rPr spc="80" dirty="0">
                <a:latin typeface="Montserrat" pitchFamily="2" charset="0"/>
                <a:cs typeface="Myriad Pro"/>
              </a:rPr>
              <a:t> </a:t>
            </a:r>
            <a:r>
              <a:rPr spc="-10" dirty="0">
                <a:latin typeface="Montserrat" pitchFamily="2" charset="0"/>
                <a:cs typeface="Myriad Pro"/>
              </a:rPr>
              <a:t>miejskie</a:t>
            </a:r>
            <a:endParaRPr dirty="0">
              <a:latin typeface="Montserrat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4A99"/>
              </a:buClr>
              <a:buFont typeface="Myriad Pro"/>
              <a:buChar char="•"/>
            </a:pPr>
            <a:endParaRPr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dirty="0">
                <a:latin typeface="Montserrat" pitchFamily="2" charset="0"/>
                <a:cs typeface="Myriad Pro"/>
              </a:rPr>
              <a:t>Nowoczesne</a:t>
            </a:r>
            <a:r>
              <a:rPr spc="55" dirty="0">
                <a:latin typeface="Montserrat" pitchFamily="2" charset="0"/>
                <a:cs typeface="Myriad Pro"/>
              </a:rPr>
              <a:t> </a:t>
            </a:r>
            <a:r>
              <a:rPr dirty="0">
                <a:latin typeface="Montserrat" pitchFamily="2" charset="0"/>
                <a:cs typeface="Myriad Pro"/>
              </a:rPr>
              <a:t>rowery</a:t>
            </a:r>
            <a:r>
              <a:rPr spc="55" dirty="0">
                <a:latin typeface="Montserrat" pitchFamily="2" charset="0"/>
                <a:cs typeface="Myriad Pro"/>
              </a:rPr>
              <a:t> </a:t>
            </a:r>
            <a:r>
              <a:rPr spc="-25" dirty="0">
                <a:latin typeface="Montserrat" pitchFamily="2" charset="0"/>
                <a:cs typeface="Myriad Pro"/>
              </a:rPr>
              <a:t>4G</a:t>
            </a:r>
            <a:endParaRPr dirty="0">
              <a:latin typeface="Montserrat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004A99"/>
              </a:buClr>
              <a:buFont typeface="Myriad Pro"/>
              <a:buChar char="•"/>
            </a:pPr>
            <a:endParaRPr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dirty="0">
                <a:latin typeface="Montserrat" pitchFamily="2" charset="0"/>
                <a:cs typeface="Myriad Pro"/>
              </a:rPr>
              <a:t>Część</a:t>
            </a:r>
            <a:r>
              <a:rPr spc="45" dirty="0">
                <a:latin typeface="Montserrat" pitchFamily="2" charset="0"/>
                <a:cs typeface="Myriad Pro"/>
              </a:rPr>
              <a:t> </a:t>
            </a:r>
            <a:r>
              <a:rPr dirty="0">
                <a:latin typeface="Montserrat" pitchFamily="2" charset="0"/>
                <a:cs typeface="Myriad Pro"/>
              </a:rPr>
              <a:t>floty</a:t>
            </a:r>
            <a:r>
              <a:rPr spc="50" dirty="0">
                <a:latin typeface="Montserrat" pitchFamily="2" charset="0"/>
                <a:cs typeface="Myriad Pro"/>
              </a:rPr>
              <a:t> </a:t>
            </a:r>
            <a:r>
              <a:rPr spc="-10" dirty="0">
                <a:latin typeface="Montserrat" pitchFamily="2" charset="0"/>
                <a:cs typeface="Myriad Pro"/>
              </a:rPr>
              <a:t>elektryczna</a:t>
            </a:r>
            <a:endParaRPr dirty="0">
              <a:latin typeface="Montserrat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4A99"/>
              </a:buClr>
              <a:buFont typeface="Myriad Pro"/>
              <a:buChar char="•"/>
            </a:pPr>
            <a:endParaRPr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spcBef>
                <a:spcPts val="5"/>
              </a:spcBef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dirty="0">
                <a:latin typeface="Montserrat" pitchFamily="2" charset="0"/>
                <a:cs typeface="Myriad Pro"/>
              </a:rPr>
              <a:t>Dynamiczny</a:t>
            </a:r>
            <a:r>
              <a:rPr spc="65" dirty="0">
                <a:latin typeface="Montserrat" pitchFamily="2" charset="0"/>
                <a:cs typeface="Myriad Pro"/>
              </a:rPr>
              <a:t> </a:t>
            </a:r>
            <a:r>
              <a:rPr dirty="0">
                <a:latin typeface="Montserrat" pitchFamily="2" charset="0"/>
                <a:cs typeface="Myriad Pro"/>
              </a:rPr>
              <a:t>system</a:t>
            </a:r>
            <a:r>
              <a:rPr spc="65" dirty="0">
                <a:latin typeface="Montserrat" pitchFamily="2" charset="0"/>
                <a:cs typeface="Myriad Pro"/>
              </a:rPr>
              <a:t> </a:t>
            </a:r>
            <a:r>
              <a:rPr spc="-10" dirty="0">
                <a:latin typeface="Montserrat" pitchFamily="2" charset="0"/>
                <a:cs typeface="Myriad Pro"/>
              </a:rPr>
              <a:t>raportowy</a:t>
            </a:r>
            <a:endParaRPr dirty="0">
              <a:latin typeface="Montserrat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buClr>
                <a:srgbClr val="004A99"/>
              </a:buClr>
              <a:buFont typeface="Myriad Pro"/>
              <a:buChar char="•"/>
            </a:pPr>
            <a:endParaRPr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dirty="0">
                <a:latin typeface="Montserrat" pitchFamily="2" charset="0"/>
                <a:cs typeface="Myriad Pro"/>
              </a:rPr>
              <a:t>Nowoczesna</a:t>
            </a:r>
            <a:r>
              <a:rPr spc="55" dirty="0">
                <a:latin typeface="Montserrat" pitchFamily="2" charset="0"/>
                <a:cs typeface="Myriad Pro"/>
              </a:rPr>
              <a:t> </a:t>
            </a:r>
            <a:r>
              <a:rPr spc="-10" dirty="0">
                <a:latin typeface="Montserrat" pitchFamily="2" charset="0"/>
                <a:cs typeface="Myriad Pro"/>
              </a:rPr>
              <a:t>aplikacja</a:t>
            </a:r>
            <a:endParaRPr dirty="0">
              <a:latin typeface="Montserrat" pitchFamily="2" charset="0"/>
              <a:cs typeface="Myriad Pro"/>
            </a:endParaRPr>
          </a:p>
        </p:txBody>
      </p:sp>
      <p:grpSp>
        <p:nvGrpSpPr>
          <p:cNvPr id="6" name="object 27">
            <a:extLst>
              <a:ext uri="{FF2B5EF4-FFF2-40B4-BE49-F238E27FC236}">
                <a16:creationId xmlns:a16="http://schemas.microsoft.com/office/drawing/2014/main" id="{A574C13F-45A7-99BE-38A1-4FF2CCF0B1A0}"/>
              </a:ext>
            </a:extLst>
          </p:cNvPr>
          <p:cNvGrpSpPr/>
          <p:nvPr/>
        </p:nvGrpSpPr>
        <p:grpSpPr>
          <a:xfrm>
            <a:off x="9657579" y="798035"/>
            <a:ext cx="9087965" cy="5363558"/>
            <a:chOff x="9716980" y="893187"/>
            <a:chExt cx="9087965" cy="5363558"/>
          </a:xfrm>
        </p:grpSpPr>
        <p:pic>
          <p:nvPicPr>
            <p:cNvPr id="7" name="object 28">
              <a:extLst>
                <a:ext uri="{FF2B5EF4-FFF2-40B4-BE49-F238E27FC236}">
                  <a16:creationId xmlns:a16="http://schemas.microsoft.com/office/drawing/2014/main" id="{241F3C5F-3F53-18A0-8B70-1DD97D1B2D8A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16980" y="893187"/>
              <a:ext cx="2638664" cy="2513015"/>
            </a:xfrm>
            <a:prstGeom prst="rect">
              <a:avLst/>
            </a:prstGeom>
          </p:spPr>
        </p:pic>
        <p:pic>
          <p:nvPicPr>
            <p:cNvPr id="8" name="object 29">
              <a:extLst>
                <a:ext uri="{FF2B5EF4-FFF2-40B4-BE49-F238E27FC236}">
                  <a16:creationId xmlns:a16="http://schemas.microsoft.com/office/drawing/2014/main" id="{AEAC90A5-7F77-698B-B92E-81C9474FF0AB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29117" y="905333"/>
              <a:ext cx="5775828" cy="5351412"/>
            </a:xfrm>
            <a:prstGeom prst="rect">
              <a:avLst/>
            </a:prstGeom>
          </p:spPr>
        </p:pic>
      </p:grpSp>
      <p:pic>
        <p:nvPicPr>
          <p:cNvPr id="24" name="Obraz 23" descr="Obraz zawierający Czcionka, Grafika, zrzut ekranu, logo&#10;&#10;Opis wygenerowany automatycznie">
            <a:extLst>
              <a:ext uri="{FF2B5EF4-FFF2-40B4-BE49-F238E27FC236}">
                <a16:creationId xmlns:a16="http://schemas.microsoft.com/office/drawing/2014/main" id="{62EC932B-D887-07E0-FA3B-ACE05B85C83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0202437"/>
            <a:ext cx="2039733" cy="938638"/>
          </a:xfrm>
          <a:prstGeom prst="rect">
            <a:avLst/>
          </a:prstGeom>
        </p:spPr>
      </p:pic>
      <p:pic>
        <p:nvPicPr>
          <p:cNvPr id="33" name="Obraz 32" descr="Obraz zawierający Telefon komórkowy, gadżet, Urządzenie elektroniczne, Przenośne urządzenie do komunikacji&#10;&#10;Opis wygenerowany automatycznie">
            <a:extLst>
              <a:ext uri="{FF2B5EF4-FFF2-40B4-BE49-F238E27FC236}">
                <a16:creationId xmlns:a16="http://schemas.microsoft.com/office/drawing/2014/main" id="{01084A56-48D7-68D9-2A65-EF8CA74ACC8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4555">
            <a:off x="12250071" y="5721371"/>
            <a:ext cx="7772400" cy="5400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5032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>
            <a:extLst>
              <a:ext uri="{FF2B5EF4-FFF2-40B4-BE49-F238E27FC236}">
                <a16:creationId xmlns:a16="http://schemas.microsoft.com/office/drawing/2014/main" id="{6241986B-B1D9-F595-1DED-F7F7DAF28AD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"/>
            <a:ext cx="20104100" cy="11308554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23680DD3-E6EF-3B34-883E-AE4B2282CE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>
          <a:xfrm>
            <a:off x="14181205" y="400081"/>
            <a:ext cx="5922895" cy="260731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614650" y="9612341"/>
            <a:ext cx="3605917" cy="112017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7200" b="1" dirty="0">
                <a:solidFill>
                  <a:srgbClr val="FFFFFF"/>
                </a:solidFill>
                <a:latin typeface="Montserrat ExtraBold" pitchFamily="2" charset="0"/>
              </a:rPr>
              <a:t>O</a:t>
            </a:r>
            <a:r>
              <a:rPr sz="7200" b="1" spc="-65" dirty="0">
                <a:solidFill>
                  <a:srgbClr val="FFFFFF"/>
                </a:solidFill>
                <a:latin typeface="Montserrat ExtraBold" pitchFamily="2" charset="0"/>
              </a:rPr>
              <a:t> </a:t>
            </a:r>
            <a:r>
              <a:rPr sz="7200" b="1" spc="-25" dirty="0">
                <a:solidFill>
                  <a:srgbClr val="FFFFFF"/>
                </a:solidFill>
                <a:latin typeface="Montserrat ExtraBold" pitchFamily="2" charset="0"/>
              </a:rPr>
              <a:t>NAS</a:t>
            </a:r>
            <a:endParaRPr sz="7200" b="1" dirty="0">
              <a:latin typeface="Montserrat ExtraBold" pitchFamily="2" charset="0"/>
            </a:endParaRPr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14925130" y="980380"/>
            <a:ext cx="4021454" cy="1400810"/>
            <a:chOff x="14925130" y="980380"/>
            <a:chExt cx="4021454" cy="1400810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25129" y="980382"/>
              <a:ext cx="4020185" cy="800100"/>
            </a:xfrm>
            <a:custGeom>
              <a:avLst/>
              <a:gdLst/>
              <a:ahLst/>
              <a:cxnLst/>
              <a:rect l="l" t="t" r="r" b="b"/>
              <a:pathLst>
                <a:path w="4020184" h="800100">
                  <a:moveTo>
                    <a:pt x="454164" y="458393"/>
                  </a:moveTo>
                  <a:lnTo>
                    <a:pt x="450634" y="409676"/>
                  </a:lnTo>
                  <a:lnTo>
                    <a:pt x="440194" y="365379"/>
                  </a:lnTo>
                  <a:lnTo>
                    <a:pt x="423075" y="326123"/>
                  </a:lnTo>
                  <a:lnTo>
                    <a:pt x="399503" y="292557"/>
                  </a:lnTo>
                  <a:lnTo>
                    <a:pt x="369684" y="265341"/>
                  </a:lnTo>
                  <a:lnTo>
                    <a:pt x="333857" y="245097"/>
                  </a:lnTo>
                  <a:lnTo>
                    <a:pt x="292227" y="232486"/>
                  </a:lnTo>
                  <a:lnTo>
                    <a:pt x="245033" y="228130"/>
                  </a:lnTo>
                  <a:lnTo>
                    <a:pt x="197853" y="233133"/>
                  </a:lnTo>
                  <a:lnTo>
                    <a:pt x="155130" y="247548"/>
                  </a:lnTo>
                  <a:lnTo>
                    <a:pt x="117741" y="270459"/>
                  </a:lnTo>
                  <a:lnTo>
                    <a:pt x="86601" y="301002"/>
                  </a:lnTo>
                  <a:lnTo>
                    <a:pt x="86601" y="241871"/>
                  </a:lnTo>
                  <a:lnTo>
                    <a:pt x="0" y="241871"/>
                  </a:lnTo>
                  <a:lnTo>
                    <a:pt x="0" y="785837"/>
                  </a:lnTo>
                  <a:lnTo>
                    <a:pt x="89750" y="785837"/>
                  </a:lnTo>
                  <a:lnTo>
                    <a:pt x="89750" y="453085"/>
                  </a:lnTo>
                  <a:lnTo>
                    <a:pt x="96672" y="407035"/>
                  </a:lnTo>
                  <a:lnTo>
                    <a:pt x="116217" y="367779"/>
                  </a:lnTo>
                  <a:lnTo>
                    <a:pt x="146570" y="337286"/>
                  </a:lnTo>
                  <a:lnTo>
                    <a:pt x="185902" y="317550"/>
                  </a:lnTo>
                  <a:lnTo>
                    <a:pt x="232371" y="310527"/>
                  </a:lnTo>
                  <a:lnTo>
                    <a:pt x="279463" y="317563"/>
                  </a:lnTo>
                  <a:lnTo>
                    <a:pt x="316623" y="337426"/>
                  </a:lnTo>
                  <a:lnTo>
                    <a:pt x="343535" y="368236"/>
                  </a:lnTo>
                  <a:lnTo>
                    <a:pt x="359918" y="408127"/>
                  </a:lnTo>
                  <a:lnTo>
                    <a:pt x="365442" y="455218"/>
                  </a:lnTo>
                  <a:lnTo>
                    <a:pt x="365442" y="785837"/>
                  </a:lnTo>
                  <a:lnTo>
                    <a:pt x="454164" y="785837"/>
                  </a:lnTo>
                  <a:lnTo>
                    <a:pt x="454164" y="458393"/>
                  </a:lnTo>
                  <a:close/>
                </a:path>
                <a:path w="4020184" h="800100">
                  <a:moveTo>
                    <a:pt x="1105471" y="452335"/>
                  </a:moveTo>
                  <a:lnTo>
                    <a:pt x="1089799" y="402018"/>
                  </a:lnTo>
                  <a:lnTo>
                    <a:pt x="1067257" y="357530"/>
                  </a:lnTo>
                  <a:lnTo>
                    <a:pt x="1038758" y="319125"/>
                  </a:lnTo>
                  <a:lnTo>
                    <a:pt x="1032065" y="312737"/>
                  </a:lnTo>
                  <a:lnTo>
                    <a:pt x="1005255" y="287096"/>
                  </a:lnTo>
                  <a:lnTo>
                    <a:pt x="995476" y="280492"/>
                  </a:lnTo>
                  <a:lnTo>
                    <a:pt x="995476" y="408990"/>
                  </a:lnTo>
                  <a:lnTo>
                    <a:pt x="659168" y="550684"/>
                  </a:lnTo>
                  <a:lnTo>
                    <a:pt x="657783" y="541934"/>
                  </a:lnTo>
                  <a:lnTo>
                    <a:pt x="656793" y="532980"/>
                  </a:lnTo>
                  <a:lnTo>
                    <a:pt x="656196" y="523621"/>
                  </a:lnTo>
                  <a:lnTo>
                    <a:pt x="655993" y="513676"/>
                  </a:lnTo>
                  <a:lnTo>
                    <a:pt x="661631" y="463257"/>
                  </a:lnTo>
                  <a:lnTo>
                    <a:pt x="677303" y="419265"/>
                  </a:lnTo>
                  <a:lnTo>
                    <a:pt x="701116" y="382206"/>
                  </a:lnTo>
                  <a:lnTo>
                    <a:pt x="731177" y="352539"/>
                  </a:lnTo>
                  <a:lnTo>
                    <a:pt x="765606" y="330746"/>
                  </a:lnTo>
                  <a:lnTo>
                    <a:pt x="802513" y="317322"/>
                  </a:lnTo>
                  <a:lnTo>
                    <a:pt x="840016" y="312737"/>
                  </a:lnTo>
                  <a:lnTo>
                    <a:pt x="885418" y="319443"/>
                  </a:lnTo>
                  <a:lnTo>
                    <a:pt x="928052" y="338645"/>
                  </a:lnTo>
                  <a:lnTo>
                    <a:pt x="965530" y="368960"/>
                  </a:lnTo>
                  <a:lnTo>
                    <a:pt x="995476" y="408990"/>
                  </a:lnTo>
                  <a:lnTo>
                    <a:pt x="995476" y="280492"/>
                  </a:lnTo>
                  <a:lnTo>
                    <a:pt x="967689" y="261708"/>
                  </a:lnTo>
                  <a:lnTo>
                    <a:pt x="926998" y="243243"/>
                  </a:lnTo>
                  <a:lnTo>
                    <a:pt x="884123" y="231952"/>
                  </a:lnTo>
                  <a:lnTo>
                    <a:pt x="840016" y="228130"/>
                  </a:lnTo>
                  <a:lnTo>
                    <a:pt x="795591" y="231902"/>
                  </a:lnTo>
                  <a:lnTo>
                    <a:pt x="753452" y="242811"/>
                  </a:lnTo>
                  <a:lnTo>
                    <a:pt x="714159" y="260261"/>
                  </a:lnTo>
                  <a:lnTo>
                    <a:pt x="678268" y="283641"/>
                  </a:lnTo>
                  <a:lnTo>
                    <a:pt x="646353" y="312343"/>
                  </a:lnTo>
                  <a:lnTo>
                    <a:pt x="618959" y="345782"/>
                  </a:lnTo>
                  <a:lnTo>
                    <a:pt x="596684" y="383336"/>
                  </a:lnTo>
                  <a:lnTo>
                    <a:pt x="580072" y="424421"/>
                  </a:lnTo>
                  <a:lnTo>
                    <a:pt x="569683" y="468414"/>
                  </a:lnTo>
                  <a:lnTo>
                    <a:pt x="566102" y="514731"/>
                  </a:lnTo>
                  <a:lnTo>
                    <a:pt x="569696" y="561505"/>
                  </a:lnTo>
                  <a:lnTo>
                    <a:pt x="580110" y="605650"/>
                  </a:lnTo>
                  <a:lnTo>
                    <a:pt x="596823" y="646607"/>
                  </a:lnTo>
                  <a:lnTo>
                    <a:pt x="619302" y="683856"/>
                  </a:lnTo>
                  <a:lnTo>
                    <a:pt x="647014" y="716864"/>
                  </a:lnTo>
                  <a:lnTo>
                    <a:pt x="679411" y="745070"/>
                  </a:lnTo>
                  <a:lnTo>
                    <a:pt x="715975" y="767956"/>
                  </a:lnTo>
                  <a:lnTo>
                    <a:pt x="756158" y="784961"/>
                  </a:lnTo>
                  <a:lnTo>
                    <a:pt x="799452" y="795566"/>
                  </a:lnTo>
                  <a:lnTo>
                    <a:pt x="845299" y="799211"/>
                  </a:lnTo>
                  <a:lnTo>
                    <a:pt x="897064" y="795248"/>
                  </a:lnTo>
                  <a:lnTo>
                    <a:pt x="944308" y="783501"/>
                  </a:lnTo>
                  <a:lnTo>
                    <a:pt x="986790" y="764247"/>
                  </a:lnTo>
                  <a:lnTo>
                    <a:pt x="1024293" y="737755"/>
                  </a:lnTo>
                  <a:lnTo>
                    <a:pt x="1046568" y="714616"/>
                  </a:lnTo>
                  <a:lnTo>
                    <a:pt x="1056551" y="704253"/>
                  </a:lnTo>
                  <a:lnTo>
                    <a:pt x="1083335" y="664032"/>
                  </a:lnTo>
                  <a:lnTo>
                    <a:pt x="1104404" y="617321"/>
                  </a:lnTo>
                  <a:lnTo>
                    <a:pt x="1011339" y="617321"/>
                  </a:lnTo>
                  <a:lnTo>
                    <a:pt x="981544" y="659295"/>
                  </a:lnTo>
                  <a:lnTo>
                    <a:pt x="944194" y="689762"/>
                  </a:lnTo>
                  <a:lnTo>
                    <a:pt x="898906" y="708342"/>
                  </a:lnTo>
                  <a:lnTo>
                    <a:pt x="845299" y="714616"/>
                  </a:lnTo>
                  <a:lnTo>
                    <a:pt x="799261" y="708964"/>
                  </a:lnTo>
                  <a:lnTo>
                    <a:pt x="756208" y="692416"/>
                  </a:lnTo>
                  <a:lnTo>
                    <a:pt x="718299" y="665543"/>
                  </a:lnTo>
                  <a:lnTo>
                    <a:pt x="687730" y="628954"/>
                  </a:lnTo>
                  <a:lnTo>
                    <a:pt x="872832" y="550684"/>
                  </a:lnTo>
                  <a:lnTo>
                    <a:pt x="1105471" y="452335"/>
                  </a:lnTo>
                  <a:close/>
                </a:path>
                <a:path w="4020184" h="800100">
                  <a:moveTo>
                    <a:pt x="1656067" y="785964"/>
                  </a:moveTo>
                  <a:lnTo>
                    <a:pt x="1460830" y="505256"/>
                  </a:lnTo>
                  <a:lnTo>
                    <a:pt x="1643405" y="242455"/>
                  </a:lnTo>
                  <a:lnTo>
                    <a:pt x="1533652" y="242455"/>
                  </a:lnTo>
                  <a:lnTo>
                    <a:pt x="1406994" y="436638"/>
                  </a:lnTo>
                  <a:lnTo>
                    <a:pt x="1280363" y="242455"/>
                  </a:lnTo>
                  <a:lnTo>
                    <a:pt x="1170597" y="242455"/>
                  </a:lnTo>
                  <a:lnTo>
                    <a:pt x="1352118" y="505256"/>
                  </a:lnTo>
                  <a:lnTo>
                    <a:pt x="1157935" y="785964"/>
                  </a:lnTo>
                  <a:lnTo>
                    <a:pt x="1267688" y="785964"/>
                  </a:lnTo>
                  <a:lnTo>
                    <a:pt x="1406994" y="573849"/>
                  </a:lnTo>
                  <a:lnTo>
                    <a:pt x="1546301" y="785964"/>
                  </a:lnTo>
                  <a:lnTo>
                    <a:pt x="1656067" y="785964"/>
                  </a:lnTo>
                  <a:close/>
                </a:path>
                <a:path w="4020184" h="800100">
                  <a:moveTo>
                    <a:pt x="2614104" y="513524"/>
                  </a:moveTo>
                  <a:lnTo>
                    <a:pt x="2610586" y="466077"/>
                  </a:lnTo>
                  <a:lnTo>
                    <a:pt x="2600388" y="421576"/>
                  </a:lnTo>
                  <a:lnTo>
                    <a:pt x="2584043" y="380504"/>
                  </a:lnTo>
                  <a:lnTo>
                    <a:pt x="2562098" y="343344"/>
                  </a:lnTo>
                  <a:lnTo>
                    <a:pt x="2536164" y="311912"/>
                  </a:lnTo>
                  <a:lnTo>
                    <a:pt x="2524391" y="301155"/>
                  </a:lnTo>
                  <a:lnTo>
                    <a:pt x="2524391" y="513524"/>
                  </a:lnTo>
                  <a:lnTo>
                    <a:pt x="2519540" y="561035"/>
                  </a:lnTo>
                  <a:lnTo>
                    <a:pt x="2505722" y="604227"/>
                  </a:lnTo>
                  <a:lnTo>
                    <a:pt x="2484094" y="642010"/>
                  </a:lnTo>
                  <a:lnTo>
                    <a:pt x="2455748" y="673290"/>
                  </a:lnTo>
                  <a:lnTo>
                    <a:pt x="2421826" y="696988"/>
                  </a:lnTo>
                  <a:lnTo>
                    <a:pt x="2383459" y="712000"/>
                  </a:lnTo>
                  <a:lnTo>
                    <a:pt x="2341778" y="717245"/>
                  </a:lnTo>
                  <a:lnTo>
                    <a:pt x="2300363" y="711885"/>
                  </a:lnTo>
                  <a:lnTo>
                    <a:pt x="2261971" y="696620"/>
                  </a:lnTo>
                  <a:lnTo>
                    <a:pt x="2227834" y="672630"/>
                  </a:lnTo>
                  <a:lnTo>
                    <a:pt x="2199157" y="641121"/>
                  </a:lnTo>
                  <a:lnTo>
                    <a:pt x="2177161" y="603300"/>
                  </a:lnTo>
                  <a:lnTo>
                    <a:pt x="2163076" y="560374"/>
                  </a:lnTo>
                  <a:lnTo>
                    <a:pt x="2158111" y="513524"/>
                  </a:lnTo>
                  <a:lnTo>
                    <a:pt x="2163026" y="467131"/>
                  </a:lnTo>
                  <a:lnTo>
                    <a:pt x="2176983" y="424624"/>
                  </a:lnTo>
                  <a:lnTo>
                    <a:pt x="2198827" y="387197"/>
                  </a:lnTo>
                  <a:lnTo>
                    <a:pt x="2227389" y="356031"/>
                  </a:lnTo>
                  <a:lnTo>
                    <a:pt x="2261514" y="332308"/>
                  </a:lnTo>
                  <a:lnTo>
                    <a:pt x="2289314" y="321411"/>
                  </a:lnTo>
                  <a:lnTo>
                    <a:pt x="2300033" y="317207"/>
                  </a:lnTo>
                  <a:lnTo>
                    <a:pt x="2341778" y="311912"/>
                  </a:lnTo>
                  <a:lnTo>
                    <a:pt x="2383459" y="317157"/>
                  </a:lnTo>
                  <a:lnTo>
                    <a:pt x="2421826" y="332117"/>
                  </a:lnTo>
                  <a:lnTo>
                    <a:pt x="2455748" y="355701"/>
                  </a:lnTo>
                  <a:lnTo>
                    <a:pt x="2484094" y="386753"/>
                  </a:lnTo>
                  <a:lnTo>
                    <a:pt x="2505722" y="424154"/>
                  </a:lnTo>
                  <a:lnTo>
                    <a:pt x="2519540" y="466788"/>
                  </a:lnTo>
                  <a:lnTo>
                    <a:pt x="2524391" y="513524"/>
                  </a:lnTo>
                  <a:lnTo>
                    <a:pt x="2524391" y="301155"/>
                  </a:lnTo>
                  <a:lnTo>
                    <a:pt x="2468003" y="260184"/>
                  </a:lnTo>
                  <a:lnTo>
                    <a:pt x="2429014" y="243497"/>
                  </a:lnTo>
                  <a:lnTo>
                    <a:pt x="2387117" y="233133"/>
                  </a:lnTo>
                  <a:lnTo>
                    <a:pt x="2342845" y="229565"/>
                  </a:lnTo>
                  <a:lnTo>
                    <a:pt x="2288095" y="236054"/>
                  </a:lnTo>
                  <a:lnTo>
                    <a:pt x="2237422" y="254508"/>
                  </a:lnTo>
                  <a:lnTo>
                    <a:pt x="2192477" y="283451"/>
                  </a:lnTo>
                  <a:lnTo>
                    <a:pt x="2154961" y="321411"/>
                  </a:lnTo>
                  <a:lnTo>
                    <a:pt x="2154961" y="1587"/>
                  </a:lnTo>
                  <a:lnTo>
                    <a:pt x="2068385" y="1587"/>
                  </a:lnTo>
                  <a:lnTo>
                    <a:pt x="2068385" y="513524"/>
                  </a:lnTo>
                  <a:lnTo>
                    <a:pt x="2071141" y="561721"/>
                  </a:lnTo>
                  <a:lnTo>
                    <a:pt x="2080844" y="606767"/>
                  </a:lnTo>
                  <a:lnTo>
                    <a:pt x="2096960" y="648233"/>
                  </a:lnTo>
                  <a:lnTo>
                    <a:pt x="2118918" y="685647"/>
                  </a:lnTo>
                  <a:lnTo>
                    <a:pt x="2146147" y="718553"/>
                  </a:lnTo>
                  <a:lnTo>
                    <a:pt x="2178088" y="746506"/>
                  </a:lnTo>
                  <a:lnTo>
                    <a:pt x="2214194" y="769035"/>
                  </a:lnTo>
                  <a:lnTo>
                    <a:pt x="2253881" y="785685"/>
                  </a:lnTo>
                  <a:lnTo>
                    <a:pt x="2296591" y="796010"/>
                  </a:lnTo>
                  <a:lnTo>
                    <a:pt x="2341778" y="799566"/>
                  </a:lnTo>
                  <a:lnTo>
                    <a:pt x="2385822" y="795972"/>
                  </a:lnTo>
                  <a:lnTo>
                    <a:pt x="2427655" y="785520"/>
                  </a:lnTo>
                  <a:lnTo>
                    <a:pt x="2466695" y="768705"/>
                  </a:lnTo>
                  <a:lnTo>
                    <a:pt x="2502382" y="745998"/>
                  </a:lnTo>
                  <a:lnTo>
                    <a:pt x="2534145" y="717892"/>
                  </a:lnTo>
                  <a:lnTo>
                    <a:pt x="2534678" y="717245"/>
                  </a:lnTo>
                  <a:lnTo>
                    <a:pt x="2561412" y="684885"/>
                  </a:lnTo>
                  <a:lnTo>
                    <a:pt x="2583611" y="647458"/>
                  </a:lnTo>
                  <a:lnTo>
                    <a:pt x="2600172" y="606094"/>
                  </a:lnTo>
                  <a:lnTo>
                    <a:pt x="2610434" y="561721"/>
                  </a:lnTo>
                  <a:lnTo>
                    <a:pt x="2610548" y="561035"/>
                  </a:lnTo>
                  <a:lnTo>
                    <a:pt x="2614104" y="513524"/>
                  </a:lnTo>
                  <a:close/>
                </a:path>
                <a:path w="4020184" h="800100">
                  <a:moveTo>
                    <a:pt x="2810929" y="280365"/>
                  </a:moveTo>
                  <a:lnTo>
                    <a:pt x="2721140" y="280365"/>
                  </a:lnTo>
                  <a:lnTo>
                    <a:pt x="2721140" y="785799"/>
                  </a:lnTo>
                  <a:lnTo>
                    <a:pt x="2810929" y="785799"/>
                  </a:lnTo>
                  <a:lnTo>
                    <a:pt x="2810929" y="280365"/>
                  </a:lnTo>
                  <a:close/>
                </a:path>
                <a:path w="4020184" h="800100">
                  <a:moveTo>
                    <a:pt x="3455352" y="785799"/>
                  </a:moveTo>
                  <a:lnTo>
                    <a:pt x="3226143" y="445731"/>
                  </a:lnTo>
                  <a:lnTo>
                    <a:pt x="3436328" y="241871"/>
                  </a:lnTo>
                  <a:lnTo>
                    <a:pt x="3304324" y="241871"/>
                  </a:lnTo>
                  <a:lnTo>
                    <a:pt x="3056077" y="485863"/>
                  </a:lnTo>
                  <a:lnTo>
                    <a:pt x="3056077" y="0"/>
                  </a:lnTo>
                  <a:lnTo>
                    <a:pt x="2966301" y="0"/>
                  </a:lnTo>
                  <a:lnTo>
                    <a:pt x="2966301" y="785799"/>
                  </a:lnTo>
                  <a:lnTo>
                    <a:pt x="3056077" y="785799"/>
                  </a:lnTo>
                  <a:lnTo>
                    <a:pt x="3056077" y="610489"/>
                  </a:lnTo>
                  <a:lnTo>
                    <a:pt x="3160649" y="509104"/>
                  </a:lnTo>
                  <a:lnTo>
                    <a:pt x="3346551" y="785799"/>
                  </a:lnTo>
                  <a:lnTo>
                    <a:pt x="3455352" y="785799"/>
                  </a:lnTo>
                  <a:close/>
                </a:path>
                <a:path w="4020184" h="800100">
                  <a:moveTo>
                    <a:pt x="4019778" y="452335"/>
                  </a:moveTo>
                  <a:lnTo>
                    <a:pt x="4004119" y="402018"/>
                  </a:lnTo>
                  <a:lnTo>
                    <a:pt x="3981577" y="357530"/>
                  </a:lnTo>
                  <a:lnTo>
                    <a:pt x="3953078" y="319125"/>
                  </a:lnTo>
                  <a:lnTo>
                    <a:pt x="3919575" y="287096"/>
                  </a:lnTo>
                  <a:lnTo>
                    <a:pt x="3909771" y="280479"/>
                  </a:lnTo>
                  <a:lnTo>
                    <a:pt x="3909771" y="408990"/>
                  </a:lnTo>
                  <a:lnTo>
                    <a:pt x="3573500" y="550684"/>
                  </a:lnTo>
                  <a:lnTo>
                    <a:pt x="3572103" y="541934"/>
                  </a:lnTo>
                  <a:lnTo>
                    <a:pt x="3571113" y="532980"/>
                  </a:lnTo>
                  <a:lnTo>
                    <a:pt x="3570516" y="523621"/>
                  </a:lnTo>
                  <a:lnTo>
                    <a:pt x="3570325" y="513676"/>
                  </a:lnTo>
                  <a:lnTo>
                    <a:pt x="3575964" y="463257"/>
                  </a:lnTo>
                  <a:lnTo>
                    <a:pt x="3591636" y="419265"/>
                  </a:lnTo>
                  <a:lnTo>
                    <a:pt x="3615436" y="382206"/>
                  </a:lnTo>
                  <a:lnTo>
                    <a:pt x="3645497" y="352539"/>
                  </a:lnTo>
                  <a:lnTo>
                    <a:pt x="3679926" y="330746"/>
                  </a:lnTo>
                  <a:lnTo>
                    <a:pt x="3716845" y="317322"/>
                  </a:lnTo>
                  <a:lnTo>
                    <a:pt x="3754348" y="312737"/>
                  </a:lnTo>
                  <a:lnTo>
                    <a:pt x="3799751" y="319443"/>
                  </a:lnTo>
                  <a:lnTo>
                    <a:pt x="3842372" y="338645"/>
                  </a:lnTo>
                  <a:lnTo>
                    <a:pt x="3879850" y="368960"/>
                  </a:lnTo>
                  <a:lnTo>
                    <a:pt x="3909771" y="408990"/>
                  </a:lnTo>
                  <a:lnTo>
                    <a:pt x="3909771" y="280479"/>
                  </a:lnTo>
                  <a:lnTo>
                    <a:pt x="3882021" y="261708"/>
                  </a:lnTo>
                  <a:lnTo>
                    <a:pt x="3841331" y="243243"/>
                  </a:lnTo>
                  <a:lnTo>
                    <a:pt x="3798455" y="231952"/>
                  </a:lnTo>
                  <a:lnTo>
                    <a:pt x="3754348" y="228130"/>
                  </a:lnTo>
                  <a:lnTo>
                    <a:pt x="3709924" y="231902"/>
                  </a:lnTo>
                  <a:lnTo>
                    <a:pt x="3667785" y="242811"/>
                  </a:lnTo>
                  <a:lnTo>
                    <a:pt x="3628479" y="260261"/>
                  </a:lnTo>
                  <a:lnTo>
                    <a:pt x="3592588" y="283641"/>
                  </a:lnTo>
                  <a:lnTo>
                    <a:pt x="3560673" y="312343"/>
                  </a:lnTo>
                  <a:lnTo>
                    <a:pt x="3533279" y="345782"/>
                  </a:lnTo>
                  <a:lnTo>
                    <a:pt x="3511004" y="383336"/>
                  </a:lnTo>
                  <a:lnTo>
                    <a:pt x="3494392" y="424421"/>
                  </a:lnTo>
                  <a:lnTo>
                    <a:pt x="3484003" y="468414"/>
                  </a:lnTo>
                  <a:lnTo>
                    <a:pt x="3480422" y="514731"/>
                  </a:lnTo>
                  <a:lnTo>
                    <a:pt x="3484016" y="561505"/>
                  </a:lnTo>
                  <a:lnTo>
                    <a:pt x="3494430" y="605650"/>
                  </a:lnTo>
                  <a:lnTo>
                    <a:pt x="3511143" y="646607"/>
                  </a:lnTo>
                  <a:lnTo>
                    <a:pt x="3533622" y="683856"/>
                  </a:lnTo>
                  <a:lnTo>
                    <a:pt x="3561321" y="716864"/>
                  </a:lnTo>
                  <a:lnTo>
                    <a:pt x="3593731" y="745070"/>
                  </a:lnTo>
                  <a:lnTo>
                    <a:pt x="3630295" y="767956"/>
                  </a:lnTo>
                  <a:lnTo>
                    <a:pt x="3670477" y="784961"/>
                  </a:lnTo>
                  <a:lnTo>
                    <a:pt x="3713772" y="795566"/>
                  </a:lnTo>
                  <a:lnTo>
                    <a:pt x="3759619" y="799211"/>
                  </a:lnTo>
                  <a:lnTo>
                    <a:pt x="3811384" y="795248"/>
                  </a:lnTo>
                  <a:lnTo>
                    <a:pt x="3858615" y="783501"/>
                  </a:lnTo>
                  <a:lnTo>
                    <a:pt x="3901109" y="764247"/>
                  </a:lnTo>
                  <a:lnTo>
                    <a:pt x="3938600" y="737755"/>
                  </a:lnTo>
                  <a:lnTo>
                    <a:pt x="3960876" y="714616"/>
                  </a:lnTo>
                  <a:lnTo>
                    <a:pt x="3970871" y="704253"/>
                  </a:lnTo>
                  <a:lnTo>
                    <a:pt x="3997655" y="664032"/>
                  </a:lnTo>
                  <a:lnTo>
                    <a:pt x="4018737" y="617321"/>
                  </a:lnTo>
                  <a:lnTo>
                    <a:pt x="3925646" y="617321"/>
                  </a:lnTo>
                  <a:lnTo>
                    <a:pt x="3895839" y="659295"/>
                  </a:lnTo>
                  <a:lnTo>
                    <a:pt x="3858501" y="689762"/>
                  </a:lnTo>
                  <a:lnTo>
                    <a:pt x="3813225" y="708342"/>
                  </a:lnTo>
                  <a:lnTo>
                    <a:pt x="3759619" y="714616"/>
                  </a:lnTo>
                  <a:lnTo>
                    <a:pt x="3713594" y="708964"/>
                  </a:lnTo>
                  <a:lnTo>
                    <a:pt x="3670528" y="692416"/>
                  </a:lnTo>
                  <a:lnTo>
                    <a:pt x="3632619" y="665543"/>
                  </a:lnTo>
                  <a:lnTo>
                    <a:pt x="3602037" y="628954"/>
                  </a:lnTo>
                  <a:lnTo>
                    <a:pt x="3787152" y="550684"/>
                  </a:lnTo>
                  <a:lnTo>
                    <a:pt x="4019778" y="452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53" y="1106990"/>
              <a:ext cx="104059" cy="104049"/>
            </a:xfrm>
            <a:prstGeom prst="rect">
              <a:avLst/>
            </a:prstGeom>
          </p:spPr>
        </p:pic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64083" y="1105753"/>
              <a:ext cx="213995" cy="659765"/>
            </a:xfrm>
            <a:custGeom>
              <a:avLst/>
              <a:gdLst/>
              <a:ahLst/>
              <a:cxnLst/>
              <a:rect l="l" t="t" r="r" b="b"/>
              <a:pathLst>
                <a:path w="213994" h="659764">
                  <a:moveTo>
                    <a:pt x="88510" y="0"/>
                  </a:moveTo>
                  <a:lnTo>
                    <a:pt x="0" y="0"/>
                  </a:lnTo>
                  <a:lnTo>
                    <a:pt x="0" y="460478"/>
                  </a:lnTo>
                  <a:lnTo>
                    <a:pt x="5214" y="515697"/>
                  </a:lnTo>
                  <a:lnTo>
                    <a:pt x="20293" y="562713"/>
                  </a:lnTo>
                  <a:lnTo>
                    <a:pt x="44386" y="601063"/>
                  </a:lnTo>
                  <a:lnTo>
                    <a:pt x="76645" y="630287"/>
                  </a:lnTo>
                  <a:lnTo>
                    <a:pt x="116221" y="649923"/>
                  </a:lnTo>
                  <a:lnTo>
                    <a:pt x="162266" y="659510"/>
                  </a:lnTo>
                  <a:lnTo>
                    <a:pt x="213930" y="658587"/>
                  </a:lnTo>
                  <a:lnTo>
                    <a:pt x="213930" y="576411"/>
                  </a:lnTo>
                  <a:lnTo>
                    <a:pt x="165876" y="573553"/>
                  </a:lnTo>
                  <a:lnTo>
                    <a:pt x="125925" y="555979"/>
                  </a:lnTo>
                  <a:lnTo>
                    <a:pt x="98621" y="519637"/>
                  </a:lnTo>
                  <a:lnTo>
                    <a:pt x="88510" y="460478"/>
                  </a:lnTo>
                  <a:lnTo>
                    <a:pt x="88510" y="201271"/>
                  </a:lnTo>
                  <a:lnTo>
                    <a:pt x="211815" y="201271"/>
                  </a:lnTo>
                  <a:lnTo>
                    <a:pt x="211815" y="115902"/>
                  </a:lnTo>
                  <a:lnTo>
                    <a:pt x="88510" y="115902"/>
                  </a:lnTo>
                  <a:lnTo>
                    <a:pt x="885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3476" y="2062365"/>
              <a:ext cx="370408" cy="31841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458360" y="2038368"/>
              <a:ext cx="1488440" cy="272415"/>
            </a:xfrm>
            <a:custGeom>
              <a:avLst/>
              <a:gdLst/>
              <a:ahLst/>
              <a:cxnLst/>
              <a:rect l="l" t="t" r="r" b="b"/>
              <a:pathLst>
                <a:path w="1488440" h="272414">
                  <a:moveTo>
                    <a:pt x="424586" y="4178"/>
                  </a:moveTo>
                  <a:lnTo>
                    <a:pt x="420408" y="0"/>
                  </a:lnTo>
                  <a:lnTo>
                    <a:pt x="414934" y="0"/>
                  </a:lnTo>
                  <a:lnTo>
                    <a:pt x="4178" y="0"/>
                  </a:lnTo>
                  <a:lnTo>
                    <a:pt x="0" y="4178"/>
                  </a:lnTo>
                  <a:lnTo>
                    <a:pt x="0" y="50673"/>
                  </a:lnTo>
                  <a:lnTo>
                    <a:pt x="4178" y="54851"/>
                  </a:lnTo>
                  <a:lnTo>
                    <a:pt x="182829" y="54851"/>
                  </a:lnTo>
                  <a:lnTo>
                    <a:pt x="182829" y="268046"/>
                  </a:lnTo>
                  <a:lnTo>
                    <a:pt x="187007" y="272224"/>
                  </a:lnTo>
                  <a:lnTo>
                    <a:pt x="239598" y="272224"/>
                  </a:lnTo>
                  <a:lnTo>
                    <a:pt x="243776" y="268046"/>
                  </a:lnTo>
                  <a:lnTo>
                    <a:pt x="243776" y="54851"/>
                  </a:lnTo>
                  <a:lnTo>
                    <a:pt x="420408" y="54851"/>
                  </a:lnTo>
                  <a:lnTo>
                    <a:pt x="424586" y="50673"/>
                  </a:lnTo>
                  <a:lnTo>
                    <a:pt x="424586" y="4178"/>
                  </a:lnTo>
                  <a:close/>
                </a:path>
                <a:path w="1488440" h="272414">
                  <a:moveTo>
                    <a:pt x="556628" y="4178"/>
                  </a:moveTo>
                  <a:lnTo>
                    <a:pt x="552450" y="0"/>
                  </a:lnTo>
                  <a:lnTo>
                    <a:pt x="547001" y="0"/>
                  </a:lnTo>
                  <a:lnTo>
                    <a:pt x="499859" y="0"/>
                  </a:lnTo>
                  <a:lnTo>
                    <a:pt x="495693" y="4178"/>
                  </a:lnTo>
                  <a:lnTo>
                    <a:pt x="495693" y="268046"/>
                  </a:lnTo>
                  <a:lnTo>
                    <a:pt x="499859" y="272224"/>
                  </a:lnTo>
                  <a:lnTo>
                    <a:pt x="552450" y="272224"/>
                  </a:lnTo>
                  <a:lnTo>
                    <a:pt x="556628" y="268046"/>
                  </a:lnTo>
                  <a:lnTo>
                    <a:pt x="556628" y="4178"/>
                  </a:lnTo>
                  <a:close/>
                </a:path>
                <a:path w="1488440" h="272414">
                  <a:moveTo>
                    <a:pt x="1003554" y="4178"/>
                  </a:moveTo>
                  <a:lnTo>
                    <a:pt x="999388" y="0"/>
                  </a:lnTo>
                  <a:lnTo>
                    <a:pt x="993927" y="0"/>
                  </a:lnTo>
                  <a:lnTo>
                    <a:pt x="631926" y="0"/>
                  </a:lnTo>
                  <a:lnTo>
                    <a:pt x="627722" y="4178"/>
                  </a:lnTo>
                  <a:lnTo>
                    <a:pt x="627722" y="268046"/>
                  </a:lnTo>
                  <a:lnTo>
                    <a:pt x="631926" y="272224"/>
                  </a:lnTo>
                  <a:lnTo>
                    <a:pt x="999388" y="272224"/>
                  </a:lnTo>
                  <a:lnTo>
                    <a:pt x="1003554" y="268046"/>
                  </a:lnTo>
                  <a:lnTo>
                    <a:pt x="1003554" y="221551"/>
                  </a:lnTo>
                  <a:lnTo>
                    <a:pt x="999388" y="217373"/>
                  </a:lnTo>
                  <a:lnTo>
                    <a:pt x="688682" y="217373"/>
                  </a:lnTo>
                  <a:lnTo>
                    <a:pt x="688682" y="160489"/>
                  </a:lnTo>
                  <a:lnTo>
                    <a:pt x="960793" y="160489"/>
                  </a:lnTo>
                  <a:lnTo>
                    <a:pt x="964958" y="156311"/>
                  </a:lnTo>
                  <a:lnTo>
                    <a:pt x="964958" y="115900"/>
                  </a:lnTo>
                  <a:lnTo>
                    <a:pt x="960793" y="111734"/>
                  </a:lnTo>
                  <a:lnTo>
                    <a:pt x="688682" y="111734"/>
                  </a:lnTo>
                  <a:lnTo>
                    <a:pt x="688682" y="54851"/>
                  </a:lnTo>
                  <a:lnTo>
                    <a:pt x="999388" y="54851"/>
                  </a:lnTo>
                  <a:lnTo>
                    <a:pt x="1003554" y="50673"/>
                  </a:lnTo>
                  <a:lnTo>
                    <a:pt x="1003554" y="4178"/>
                  </a:lnTo>
                  <a:close/>
                </a:path>
                <a:path w="1488440" h="272414">
                  <a:moveTo>
                    <a:pt x="1488109" y="263245"/>
                  </a:moveTo>
                  <a:lnTo>
                    <a:pt x="1486839" y="257454"/>
                  </a:lnTo>
                  <a:lnTo>
                    <a:pt x="1482331" y="254571"/>
                  </a:lnTo>
                  <a:lnTo>
                    <a:pt x="1362837" y="179628"/>
                  </a:lnTo>
                  <a:lnTo>
                    <a:pt x="1416075" y="170370"/>
                  </a:lnTo>
                  <a:lnTo>
                    <a:pt x="1449451" y="147701"/>
                  </a:lnTo>
                  <a:lnTo>
                    <a:pt x="1459826" y="125958"/>
                  </a:lnTo>
                  <a:lnTo>
                    <a:pt x="1465072" y="114973"/>
                  </a:lnTo>
                  <a:lnTo>
                    <a:pt x="1464995" y="75539"/>
                  </a:lnTo>
                  <a:lnTo>
                    <a:pt x="1457756" y="54851"/>
                  </a:lnTo>
                  <a:lnTo>
                    <a:pt x="1454619" y="45847"/>
                  </a:lnTo>
                  <a:lnTo>
                    <a:pt x="1433791" y="21869"/>
                  </a:lnTo>
                  <a:lnTo>
                    <a:pt x="1403311" y="6832"/>
                  </a:lnTo>
                  <a:lnTo>
                    <a:pt x="1403311" y="84213"/>
                  </a:lnTo>
                  <a:lnTo>
                    <a:pt x="1403121" y="100228"/>
                  </a:lnTo>
                  <a:lnTo>
                    <a:pt x="1395717" y="113525"/>
                  </a:lnTo>
                  <a:lnTo>
                    <a:pt x="1379588" y="122593"/>
                  </a:lnTo>
                  <a:lnTo>
                    <a:pt x="1353197" y="125958"/>
                  </a:lnTo>
                  <a:lnTo>
                    <a:pt x="1137640" y="125958"/>
                  </a:lnTo>
                  <a:lnTo>
                    <a:pt x="1137640" y="54851"/>
                  </a:lnTo>
                  <a:lnTo>
                    <a:pt x="1353197" y="54851"/>
                  </a:lnTo>
                  <a:lnTo>
                    <a:pt x="1374990" y="57124"/>
                  </a:lnTo>
                  <a:lnTo>
                    <a:pt x="1389938" y="63385"/>
                  </a:lnTo>
                  <a:lnTo>
                    <a:pt x="1399044" y="72720"/>
                  </a:lnTo>
                  <a:lnTo>
                    <a:pt x="1403311" y="84213"/>
                  </a:lnTo>
                  <a:lnTo>
                    <a:pt x="1403311" y="6832"/>
                  </a:lnTo>
                  <a:lnTo>
                    <a:pt x="1401330" y="5842"/>
                  </a:lnTo>
                  <a:lnTo>
                    <a:pt x="1356080" y="0"/>
                  </a:lnTo>
                  <a:lnTo>
                    <a:pt x="1080871" y="0"/>
                  </a:lnTo>
                  <a:lnTo>
                    <a:pt x="1076693" y="4178"/>
                  </a:lnTo>
                  <a:lnTo>
                    <a:pt x="1076693" y="268046"/>
                  </a:lnTo>
                  <a:lnTo>
                    <a:pt x="1080871" y="272224"/>
                  </a:lnTo>
                  <a:lnTo>
                    <a:pt x="1133462" y="272224"/>
                  </a:lnTo>
                  <a:lnTo>
                    <a:pt x="1137640" y="268046"/>
                  </a:lnTo>
                  <a:lnTo>
                    <a:pt x="1137640" y="179628"/>
                  </a:lnTo>
                  <a:lnTo>
                    <a:pt x="1276096" y="179628"/>
                  </a:lnTo>
                  <a:lnTo>
                    <a:pt x="1418412" y="270624"/>
                  </a:lnTo>
                  <a:lnTo>
                    <a:pt x="1420025" y="271589"/>
                  </a:lnTo>
                  <a:lnTo>
                    <a:pt x="1421638" y="272237"/>
                  </a:lnTo>
                  <a:lnTo>
                    <a:pt x="1480426" y="272224"/>
                  </a:lnTo>
                  <a:lnTo>
                    <a:pt x="1483614" y="270624"/>
                  </a:lnTo>
                  <a:lnTo>
                    <a:pt x="1485226" y="267741"/>
                  </a:lnTo>
                  <a:lnTo>
                    <a:pt x="1488109" y="263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CEA117-C71F-2AF6-AC51-9CF6C36D8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>
            <a:extLst>
              <a:ext uri="{FF2B5EF4-FFF2-40B4-BE49-F238E27FC236}">
                <a16:creationId xmlns:a16="http://schemas.microsoft.com/office/drawing/2014/main" id="{6D3ED361-3F68-FFE7-DD0D-8B955069AF2C}"/>
              </a:ext>
            </a:extLst>
          </p:cNvPr>
          <p:cNvGrpSpPr/>
          <p:nvPr/>
        </p:nvGrpSpPr>
        <p:grpSpPr>
          <a:xfrm>
            <a:off x="502599" y="3356610"/>
            <a:ext cx="11057255" cy="5193665"/>
            <a:chOff x="502599" y="3057498"/>
            <a:chExt cx="11057255" cy="5193665"/>
          </a:xfrm>
        </p:grpSpPr>
        <p:sp>
          <p:nvSpPr>
            <p:cNvPr id="3" name="object 3">
              <a:extLst>
                <a:ext uri="{FF2B5EF4-FFF2-40B4-BE49-F238E27FC236}">
                  <a16:creationId xmlns:a16="http://schemas.microsoft.com/office/drawing/2014/main" id="{74BE12CE-51EE-8BF9-980A-597E1A989AE5}"/>
                </a:ext>
              </a:extLst>
            </p:cNvPr>
            <p:cNvSpPr/>
            <p:nvPr/>
          </p:nvSpPr>
          <p:spPr>
            <a:xfrm>
              <a:off x="502599" y="3057498"/>
              <a:ext cx="11057255" cy="5193665"/>
            </a:xfrm>
            <a:custGeom>
              <a:avLst/>
              <a:gdLst/>
              <a:ahLst/>
              <a:cxnLst/>
              <a:rect l="l" t="t" r="r" b="b"/>
              <a:pathLst>
                <a:path w="11057255" h="5193665">
                  <a:moveTo>
                    <a:pt x="9674082" y="0"/>
                  </a:moveTo>
                  <a:lnTo>
                    <a:pt x="0" y="0"/>
                  </a:lnTo>
                  <a:lnTo>
                    <a:pt x="0" y="3810376"/>
                  </a:lnTo>
                  <a:lnTo>
                    <a:pt x="836" y="3858935"/>
                  </a:lnTo>
                  <a:lnTo>
                    <a:pt x="3327" y="3907074"/>
                  </a:lnTo>
                  <a:lnTo>
                    <a:pt x="7445" y="3954766"/>
                  </a:lnTo>
                  <a:lnTo>
                    <a:pt x="13163" y="4001982"/>
                  </a:lnTo>
                  <a:lnTo>
                    <a:pt x="20453" y="4048696"/>
                  </a:lnTo>
                  <a:lnTo>
                    <a:pt x="29289" y="4094879"/>
                  </a:lnTo>
                  <a:lnTo>
                    <a:pt x="39641" y="4140505"/>
                  </a:lnTo>
                  <a:lnTo>
                    <a:pt x="51484" y="4185547"/>
                  </a:lnTo>
                  <a:lnTo>
                    <a:pt x="64789" y="4229976"/>
                  </a:lnTo>
                  <a:lnTo>
                    <a:pt x="79530" y="4273765"/>
                  </a:lnTo>
                  <a:lnTo>
                    <a:pt x="95678" y="4316887"/>
                  </a:lnTo>
                  <a:lnTo>
                    <a:pt x="113206" y="4359314"/>
                  </a:lnTo>
                  <a:lnTo>
                    <a:pt x="132088" y="4401020"/>
                  </a:lnTo>
                  <a:lnTo>
                    <a:pt x="152295" y="4441976"/>
                  </a:lnTo>
                  <a:lnTo>
                    <a:pt x="173800" y="4482155"/>
                  </a:lnTo>
                  <a:lnTo>
                    <a:pt x="196575" y="4521530"/>
                  </a:lnTo>
                  <a:lnTo>
                    <a:pt x="220594" y="4560073"/>
                  </a:lnTo>
                  <a:lnTo>
                    <a:pt x="245828" y="4597757"/>
                  </a:lnTo>
                  <a:lnTo>
                    <a:pt x="272251" y="4634554"/>
                  </a:lnTo>
                  <a:lnTo>
                    <a:pt x="299835" y="4670437"/>
                  </a:lnTo>
                  <a:lnTo>
                    <a:pt x="328552" y="4705379"/>
                  </a:lnTo>
                  <a:lnTo>
                    <a:pt x="358375" y="4739352"/>
                  </a:lnTo>
                  <a:lnTo>
                    <a:pt x="389277" y="4772329"/>
                  </a:lnTo>
                  <a:lnTo>
                    <a:pt x="421229" y="4804282"/>
                  </a:lnTo>
                  <a:lnTo>
                    <a:pt x="454206" y="4835183"/>
                  </a:lnTo>
                  <a:lnTo>
                    <a:pt x="488179" y="4865006"/>
                  </a:lnTo>
                  <a:lnTo>
                    <a:pt x="523121" y="4893724"/>
                  </a:lnTo>
                  <a:lnTo>
                    <a:pt x="559004" y="4921307"/>
                  </a:lnTo>
                  <a:lnTo>
                    <a:pt x="595801" y="4947730"/>
                  </a:lnTo>
                  <a:lnTo>
                    <a:pt x="633485" y="4972964"/>
                  </a:lnTo>
                  <a:lnTo>
                    <a:pt x="672028" y="4996983"/>
                  </a:lnTo>
                  <a:lnTo>
                    <a:pt x="711403" y="5019758"/>
                  </a:lnTo>
                  <a:lnTo>
                    <a:pt x="751582" y="5041263"/>
                  </a:lnTo>
                  <a:lnTo>
                    <a:pt x="792538" y="5061470"/>
                  </a:lnTo>
                  <a:lnTo>
                    <a:pt x="834244" y="5080352"/>
                  </a:lnTo>
                  <a:lnTo>
                    <a:pt x="876671" y="5097880"/>
                  </a:lnTo>
                  <a:lnTo>
                    <a:pt x="919793" y="5114028"/>
                  </a:lnTo>
                  <a:lnTo>
                    <a:pt x="963583" y="5128769"/>
                  </a:lnTo>
                  <a:lnTo>
                    <a:pt x="1008012" y="5142074"/>
                  </a:lnTo>
                  <a:lnTo>
                    <a:pt x="1053053" y="5153917"/>
                  </a:lnTo>
                  <a:lnTo>
                    <a:pt x="1098679" y="5164269"/>
                  </a:lnTo>
                  <a:lnTo>
                    <a:pt x="1144863" y="5173105"/>
                  </a:lnTo>
                  <a:lnTo>
                    <a:pt x="1191576" y="5180395"/>
                  </a:lnTo>
                  <a:lnTo>
                    <a:pt x="1238793" y="5186113"/>
                  </a:lnTo>
                  <a:lnTo>
                    <a:pt x="1286484" y="5190231"/>
                  </a:lnTo>
                  <a:lnTo>
                    <a:pt x="1334623" y="5192722"/>
                  </a:lnTo>
                  <a:lnTo>
                    <a:pt x="1383183" y="5193559"/>
                  </a:lnTo>
                  <a:lnTo>
                    <a:pt x="11057254" y="5193559"/>
                  </a:lnTo>
                  <a:lnTo>
                    <a:pt x="11057254" y="1383183"/>
                  </a:lnTo>
                  <a:lnTo>
                    <a:pt x="11056418" y="1334623"/>
                  </a:lnTo>
                  <a:lnTo>
                    <a:pt x="11053927" y="1286484"/>
                  </a:lnTo>
                  <a:lnTo>
                    <a:pt x="11049809" y="1238793"/>
                  </a:lnTo>
                  <a:lnTo>
                    <a:pt x="11044091" y="1191576"/>
                  </a:lnTo>
                  <a:lnTo>
                    <a:pt x="11036800" y="1144863"/>
                  </a:lnTo>
                  <a:lnTo>
                    <a:pt x="11027965" y="1098679"/>
                  </a:lnTo>
                  <a:lnTo>
                    <a:pt x="11017613" y="1053053"/>
                  </a:lnTo>
                  <a:lnTo>
                    <a:pt x="11005770" y="1008012"/>
                  </a:lnTo>
                  <a:lnTo>
                    <a:pt x="10992465" y="963583"/>
                  </a:lnTo>
                  <a:lnTo>
                    <a:pt x="10977724" y="919793"/>
                  </a:lnTo>
                  <a:lnTo>
                    <a:pt x="10961576" y="876671"/>
                  </a:lnTo>
                  <a:lnTo>
                    <a:pt x="10944048" y="834244"/>
                  </a:lnTo>
                  <a:lnTo>
                    <a:pt x="10925166" y="792538"/>
                  </a:lnTo>
                  <a:lnTo>
                    <a:pt x="10904959" y="751582"/>
                  </a:lnTo>
                  <a:lnTo>
                    <a:pt x="10883455" y="711403"/>
                  </a:lnTo>
                  <a:lnTo>
                    <a:pt x="10860679" y="672028"/>
                  </a:lnTo>
                  <a:lnTo>
                    <a:pt x="10836661" y="633485"/>
                  </a:lnTo>
                  <a:lnTo>
                    <a:pt x="10811426" y="595801"/>
                  </a:lnTo>
                  <a:lnTo>
                    <a:pt x="10785004" y="559004"/>
                  </a:lnTo>
                  <a:lnTo>
                    <a:pt x="10757420" y="523121"/>
                  </a:lnTo>
                  <a:lnTo>
                    <a:pt x="10728703" y="488179"/>
                  </a:lnTo>
                  <a:lnTo>
                    <a:pt x="10698880" y="454206"/>
                  </a:lnTo>
                  <a:lnTo>
                    <a:pt x="10667979" y="421229"/>
                  </a:lnTo>
                  <a:lnTo>
                    <a:pt x="10636026" y="389277"/>
                  </a:lnTo>
                  <a:lnTo>
                    <a:pt x="10603049" y="358375"/>
                  </a:lnTo>
                  <a:lnTo>
                    <a:pt x="10569077" y="328552"/>
                  </a:lnTo>
                  <a:lnTo>
                    <a:pt x="10534135" y="299835"/>
                  </a:lnTo>
                  <a:lnTo>
                    <a:pt x="10498252" y="272251"/>
                  </a:lnTo>
                  <a:lnTo>
                    <a:pt x="10461455" y="245828"/>
                  </a:lnTo>
                  <a:lnTo>
                    <a:pt x="10423771" y="220594"/>
                  </a:lnTo>
                  <a:lnTo>
                    <a:pt x="10385229" y="196575"/>
                  </a:lnTo>
                  <a:lnTo>
                    <a:pt x="10345854" y="173800"/>
                  </a:lnTo>
                  <a:lnTo>
                    <a:pt x="10305675" y="152295"/>
                  </a:lnTo>
                  <a:lnTo>
                    <a:pt x="10264720" y="132088"/>
                  </a:lnTo>
                  <a:lnTo>
                    <a:pt x="10223015" y="113206"/>
                  </a:lnTo>
                  <a:lnTo>
                    <a:pt x="10180587" y="95678"/>
                  </a:lnTo>
                  <a:lnTo>
                    <a:pt x="10137466" y="79530"/>
                  </a:lnTo>
                  <a:lnTo>
                    <a:pt x="10093677" y="64789"/>
                  </a:lnTo>
                  <a:lnTo>
                    <a:pt x="10049248" y="51484"/>
                  </a:lnTo>
                  <a:lnTo>
                    <a:pt x="10004208" y="39641"/>
                  </a:lnTo>
                  <a:lnTo>
                    <a:pt x="9958582" y="29289"/>
                  </a:lnTo>
                  <a:lnTo>
                    <a:pt x="9912399" y="20453"/>
                  </a:lnTo>
                  <a:lnTo>
                    <a:pt x="9865686" y="13163"/>
                  </a:lnTo>
                  <a:lnTo>
                    <a:pt x="9818470" y="7445"/>
                  </a:lnTo>
                  <a:lnTo>
                    <a:pt x="9770779" y="3327"/>
                  </a:lnTo>
                  <a:lnTo>
                    <a:pt x="9722641" y="836"/>
                  </a:lnTo>
                  <a:lnTo>
                    <a:pt x="9674082" y="0"/>
                  </a:lnTo>
                  <a:close/>
                </a:path>
              </a:pathLst>
            </a:custGeom>
            <a:solidFill>
              <a:srgbClr val="FFC8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>
              <a:extLst>
                <a:ext uri="{FF2B5EF4-FFF2-40B4-BE49-F238E27FC236}">
                  <a16:creationId xmlns:a16="http://schemas.microsoft.com/office/drawing/2014/main" id="{C00D0B15-1852-FD22-BFB8-BE22C7722712}"/>
                </a:ext>
              </a:extLst>
            </p:cNvPr>
            <p:cNvSpPr/>
            <p:nvPr/>
          </p:nvSpPr>
          <p:spPr>
            <a:xfrm>
              <a:off x="1461389" y="4046784"/>
              <a:ext cx="3068955" cy="895985"/>
            </a:xfrm>
            <a:custGeom>
              <a:avLst/>
              <a:gdLst/>
              <a:ahLst/>
              <a:cxnLst/>
              <a:rect l="l" t="t" r="r" b="b"/>
              <a:pathLst>
                <a:path w="3068954" h="895985">
                  <a:moveTo>
                    <a:pt x="3068510" y="36385"/>
                  </a:moveTo>
                  <a:lnTo>
                    <a:pt x="3014484" y="23253"/>
                  </a:lnTo>
                  <a:lnTo>
                    <a:pt x="2974136" y="19431"/>
                  </a:lnTo>
                  <a:lnTo>
                    <a:pt x="2924314" y="15989"/>
                  </a:lnTo>
                  <a:lnTo>
                    <a:pt x="2866072" y="12979"/>
                  </a:lnTo>
                  <a:lnTo>
                    <a:pt x="2800426" y="10477"/>
                  </a:lnTo>
                  <a:lnTo>
                    <a:pt x="2728391" y="8534"/>
                  </a:lnTo>
                  <a:lnTo>
                    <a:pt x="2651023" y="7213"/>
                  </a:lnTo>
                  <a:lnTo>
                    <a:pt x="2569324" y="6578"/>
                  </a:lnTo>
                  <a:lnTo>
                    <a:pt x="555929" y="0"/>
                  </a:lnTo>
                  <a:lnTo>
                    <a:pt x="473875" y="317"/>
                  </a:lnTo>
                  <a:lnTo>
                    <a:pt x="419328" y="1320"/>
                  </a:lnTo>
                  <a:lnTo>
                    <a:pt x="419328" y="405003"/>
                  </a:lnTo>
                  <a:lnTo>
                    <a:pt x="370928" y="406552"/>
                  </a:lnTo>
                  <a:lnTo>
                    <a:pt x="316128" y="407860"/>
                  </a:lnTo>
                  <a:lnTo>
                    <a:pt x="272834" y="408355"/>
                  </a:lnTo>
                  <a:lnTo>
                    <a:pt x="263194" y="407606"/>
                  </a:lnTo>
                  <a:lnTo>
                    <a:pt x="419328" y="405003"/>
                  </a:lnTo>
                  <a:lnTo>
                    <a:pt x="419328" y="1320"/>
                  </a:lnTo>
                  <a:lnTo>
                    <a:pt x="323176" y="4203"/>
                  </a:lnTo>
                  <a:lnTo>
                    <a:pt x="256654" y="7594"/>
                  </a:lnTo>
                  <a:lnTo>
                    <a:pt x="197396" y="11849"/>
                  </a:lnTo>
                  <a:lnTo>
                    <a:pt x="146481" y="16852"/>
                  </a:lnTo>
                  <a:lnTo>
                    <a:pt x="104927" y="22542"/>
                  </a:lnTo>
                  <a:lnTo>
                    <a:pt x="54127" y="35598"/>
                  </a:lnTo>
                  <a:lnTo>
                    <a:pt x="40576" y="117716"/>
                  </a:lnTo>
                  <a:lnTo>
                    <a:pt x="36550" y="167652"/>
                  </a:lnTo>
                  <a:lnTo>
                    <a:pt x="32893" y="222605"/>
                  </a:lnTo>
                  <a:lnTo>
                    <a:pt x="30302" y="280060"/>
                  </a:lnTo>
                  <a:lnTo>
                    <a:pt x="32219" y="338797"/>
                  </a:lnTo>
                  <a:lnTo>
                    <a:pt x="41427" y="384327"/>
                  </a:lnTo>
                  <a:lnTo>
                    <a:pt x="56959" y="415429"/>
                  </a:lnTo>
                  <a:lnTo>
                    <a:pt x="62191" y="419303"/>
                  </a:lnTo>
                  <a:lnTo>
                    <a:pt x="63919" y="431507"/>
                  </a:lnTo>
                  <a:lnTo>
                    <a:pt x="61963" y="444068"/>
                  </a:lnTo>
                  <a:lnTo>
                    <a:pt x="55841" y="448868"/>
                  </a:lnTo>
                  <a:lnTo>
                    <a:pt x="46037" y="444842"/>
                  </a:lnTo>
                  <a:lnTo>
                    <a:pt x="37477" y="448157"/>
                  </a:lnTo>
                  <a:lnTo>
                    <a:pt x="29133" y="450443"/>
                  </a:lnTo>
                  <a:lnTo>
                    <a:pt x="21932" y="451485"/>
                  </a:lnTo>
                  <a:lnTo>
                    <a:pt x="16840" y="451091"/>
                  </a:lnTo>
                  <a:lnTo>
                    <a:pt x="13423" y="451726"/>
                  </a:lnTo>
                  <a:lnTo>
                    <a:pt x="10680" y="456958"/>
                  </a:lnTo>
                  <a:lnTo>
                    <a:pt x="10934" y="499833"/>
                  </a:lnTo>
                  <a:lnTo>
                    <a:pt x="15481" y="508571"/>
                  </a:lnTo>
                  <a:lnTo>
                    <a:pt x="63779" y="579970"/>
                  </a:lnTo>
                  <a:lnTo>
                    <a:pt x="63385" y="587476"/>
                  </a:lnTo>
                  <a:lnTo>
                    <a:pt x="27076" y="612292"/>
                  </a:lnTo>
                  <a:lnTo>
                    <a:pt x="5054" y="650125"/>
                  </a:lnTo>
                  <a:lnTo>
                    <a:pt x="0" y="670547"/>
                  </a:lnTo>
                  <a:lnTo>
                    <a:pt x="431" y="688124"/>
                  </a:lnTo>
                  <a:lnTo>
                    <a:pt x="6629" y="700557"/>
                  </a:lnTo>
                  <a:lnTo>
                    <a:pt x="7848" y="709002"/>
                  </a:lnTo>
                  <a:lnTo>
                    <a:pt x="10985" y="719505"/>
                  </a:lnTo>
                  <a:lnTo>
                    <a:pt x="13652" y="724027"/>
                  </a:lnTo>
                  <a:lnTo>
                    <a:pt x="11760" y="764667"/>
                  </a:lnTo>
                  <a:lnTo>
                    <a:pt x="13970" y="801077"/>
                  </a:lnTo>
                  <a:lnTo>
                    <a:pt x="19812" y="829360"/>
                  </a:lnTo>
                  <a:lnTo>
                    <a:pt x="28778" y="845591"/>
                  </a:lnTo>
                  <a:lnTo>
                    <a:pt x="31915" y="857542"/>
                  </a:lnTo>
                  <a:lnTo>
                    <a:pt x="35483" y="865403"/>
                  </a:lnTo>
                  <a:lnTo>
                    <a:pt x="36753" y="863142"/>
                  </a:lnTo>
                  <a:lnTo>
                    <a:pt x="39077" y="859040"/>
                  </a:lnTo>
                  <a:lnTo>
                    <a:pt x="44081" y="845756"/>
                  </a:lnTo>
                  <a:lnTo>
                    <a:pt x="56743" y="853173"/>
                  </a:lnTo>
                  <a:lnTo>
                    <a:pt x="67398" y="860501"/>
                  </a:lnTo>
                  <a:lnTo>
                    <a:pt x="77038" y="868045"/>
                  </a:lnTo>
                  <a:lnTo>
                    <a:pt x="84429" y="874915"/>
                  </a:lnTo>
                  <a:lnTo>
                    <a:pt x="97294" y="888784"/>
                  </a:lnTo>
                  <a:lnTo>
                    <a:pt x="110858" y="895489"/>
                  </a:lnTo>
                  <a:lnTo>
                    <a:pt x="123545" y="894676"/>
                  </a:lnTo>
                  <a:lnTo>
                    <a:pt x="133756" y="885977"/>
                  </a:lnTo>
                  <a:lnTo>
                    <a:pt x="138849" y="883031"/>
                  </a:lnTo>
                  <a:lnTo>
                    <a:pt x="145707" y="879449"/>
                  </a:lnTo>
                  <a:lnTo>
                    <a:pt x="149098" y="877976"/>
                  </a:lnTo>
                  <a:lnTo>
                    <a:pt x="181914" y="877608"/>
                  </a:lnTo>
                  <a:lnTo>
                    <a:pt x="216052" y="877468"/>
                  </a:lnTo>
                  <a:lnTo>
                    <a:pt x="247561" y="877570"/>
                  </a:lnTo>
                  <a:lnTo>
                    <a:pt x="296468" y="879030"/>
                  </a:lnTo>
                  <a:lnTo>
                    <a:pt x="344474" y="882764"/>
                  </a:lnTo>
                  <a:lnTo>
                    <a:pt x="362661" y="884961"/>
                  </a:lnTo>
                  <a:lnTo>
                    <a:pt x="387375" y="883818"/>
                  </a:lnTo>
                  <a:lnTo>
                    <a:pt x="413092" y="881494"/>
                  </a:lnTo>
                  <a:lnTo>
                    <a:pt x="436829" y="878319"/>
                  </a:lnTo>
                  <a:lnTo>
                    <a:pt x="455587" y="874610"/>
                  </a:lnTo>
                  <a:lnTo>
                    <a:pt x="478548" y="872985"/>
                  </a:lnTo>
                  <a:lnTo>
                    <a:pt x="502450" y="871715"/>
                  </a:lnTo>
                  <a:lnTo>
                    <a:pt x="524497" y="870902"/>
                  </a:lnTo>
                  <a:lnTo>
                    <a:pt x="541921" y="870699"/>
                  </a:lnTo>
                  <a:lnTo>
                    <a:pt x="572249" y="866267"/>
                  </a:lnTo>
                  <a:lnTo>
                    <a:pt x="603770" y="860971"/>
                  </a:lnTo>
                  <a:lnTo>
                    <a:pt x="632828" y="855472"/>
                  </a:lnTo>
                  <a:lnTo>
                    <a:pt x="655751" y="850430"/>
                  </a:lnTo>
                  <a:lnTo>
                    <a:pt x="712520" y="849718"/>
                  </a:lnTo>
                  <a:lnTo>
                    <a:pt x="772388" y="849452"/>
                  </a:lnTo>
                  <a:lnTo>
                    <a:pt x="832256" y="849604"/>
                  </a:lnTo>
                  <a:lnTo>
                    <a:pt x="889012" y="850150"/>
                  </a:lnTo>
                  <a:lnTo>
                    <a:pt x="939584" y="851077"/>
                  </a:lnTo>
                  <a:lnTo>
                    <a:pt x="980846" y="852373"/>
                  </a:lnTo>
                  <a:lnTo>
                    <a:pt x="1023467" y="851712"/>
                  </a:lnTo>
                  <a:lnTo>
                    <a:pt x="1067828" y="850074"/>
                  </a:lnTo>
                  <a:lnTo>
                    <a:pt x="1108748" y="847725"/>
                  </a:lnTo>
                  <a:lnTo>
                    <a:pt x="1141095" y="844892"/>
                  </a:lnTo>
                  <a:lnTo>
                    <a:pt x="1368005" y="831316"/>
                  </a:lnTo>
                  <a:lnTo>
                    <a:pt x="1422603" y="830897"/>
                  </a:lnTo>
                  <a:lnTo>
                    <a:pt x="1480121" y="830846"/>
                  </a:lnTo>
                  <a:lnTo>
                    <a:pt x="1538376" y="831151"/>
                  </a:lnTo>
                  <a:lnTo>
                    <a:pt x="1595158" y="831786"/>
                  </a:lnTo>
                  <a:lnTo>
                    <a:pt x="1648269" y="832713"/>
                  </a:lnTo>
                  <a:lnTo>
                    <a:pt x="1695513" y="833932"/>
                  </a:lnTo>
                  <a:lnTo>
                    <a:pt x="1734680" y="835393"/>
                  </a:lnTo>
                  <a:lnTo>
                    <a:pt x="1799691" y="843864"/>
                  </a:lnTo>
                  <a:lnTo>
                    <a:pt x="1854073" y="860831"/>
                  </a:lnTo>
                  <a:lnTo>
                    <a:pt x="1865401" y="863104"/>
                  </a:lnTo>
                  <a:lnTo>
                    <a:pt x="1896770" y="821677"/>
                  </a:lnTo>
                  <a:lnTo>
                    <a:pt x="1910715" y="766102"/>
                  </a:lnTo>
                  <a:lnTo>
                    <a:pt x="1917014" y="707072"/>
                  </a:lnTo>
                  <a:lnTo>
                    <a:pt x="1917877" y="668489"/>
                  </a:lnTo>
                  <a:lnTo>
                    <a:pt x="1917141" y="632523"/>
                  </a:lnTo>
                  <a:lnTo>
                    <a:pt x="1914829" y="603681"/>
                  </a:lnTo>
                  <a:lnTo>
                    <a:pt x="1911502" y="543306"/>
                  </a:lnTo>
                  <a:lnTo>
                    <a:pt x="1902739" y="483717"/>
                  </a:lnTo>
                  <a:lnTo>
                    <a:pt x="1889848" y="431660"/>
                  </a:lnTo>
                  <a:lnTo>
                    <a:pt x="1882267" y="413435"/>
                  </a:lnTo>
                  <a:lnTo>
                    <a:pt x="2194242" y="409359"/>
                  </a:lnTo>
                  <a:lnTo>
                    <a:pt x="2478049" y="404329"/>
                  </a:lnTo>
                  <a:lnTo>
                    <a:pt x="2764790" y="399707"/>
                  </a:lnTo>
                  <a:lnTo>
                    <a:pt x="2953880" y="395897"/>
                  </a:lnTo>
                  <a:lnTo>
                    <a:pt x="2985630" y="387997"/>
                  </a:lnTo>
                  <a:lnTo>
                    <a:pt x="3009481" y="367715"/>
                  </a:lnTo>
                  <a:lnTo>
                    <a:pt x="3023184" y="338074"/>
                  </a:lnTo>
                  <a:lnTo>
                    <a:pt x="3024454" y="302082"/>
                  </a:lnTo>
                  <a:lnTo>
                    <a:pt x="3027540" y="272923"/>
                  </a:lnTo>
                  <a:lnTo>
                    <a:pt x="3031756" y="242709"/>
                  </a:lnTo>
                  <a:lnTo>
                    <a:pt x="3036532" y="214947"/>
                  </a:lnTo>
                  <a:lnTo>
                    <a:pt x="3041345" y="193116"/>
                  </a:lnTo>
                  <a:lnTo>
                    <a:pt x="3049625" y="144614"/>
                  </a:lnTo>
                  <a:lnTo>
                    <a:pt x="3068510" y="3638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>
            <a:extLst>
              <a:ext uri="{FF2B5EF4-FFF2-40B4-BE49-F238E27FC236}">
                <a16:creationId xmlns:a16="http://schemas.microsoft.com/office/drawing/2014/main" id="{04144626-3514-9A1E-BFD8-67EA987B8E3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pl-PL" b="1" dirty="0">
                <a:solidFill>
                  <a:srgbClr val="004A99"/>
                </a:solidFill>
                <a:effectLst/>
                <a:latin typeface="Montserrat ExtraBold" pitchFamily="2" charset="0"/>
              </a:rPr>
              <a:t>Rowery elektryczne</a:t>
            </a:r>
          </a:p>
        </p:txBody>
      </p:sp>
      <p:grpSp>
        <p:nvGrpSpPr>
          <p:cNvPr id="8" name="object 8">
            <a:extLst>
              <a:ext uri="{FF2B5EF4-FFF2-40B4-BE49-F238E27FC236}">
                <a16:creationId xmlns:a16="http://schemas.microsoft.com/office/drawing/2014/main" id="{0A8A4B1B-BC5B-FB05-90F9-70A16D8567B0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E75CA3E5-3189-416E-9D71-14016EA05C52}"/>
                </a:ext>
              </a:extLst>
            </p:cNvPr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AA906A7F-53FA-C993-A696-B00635C75F13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>
              <a:extLst>
                <a:ext uri="{FF2B5EF4-FFF2-40B4-BE49-F238E27FC236}">
                  <a16:creationId xmlns:a16="http://schemas.microsoft.com/office/drawing/2014/main" id="{D196DBC2-B755-9427-4823-8ABEECB40046}"/>
                </a:ext>
              </a:extLst>
            </p:cNvPr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12" name="object 12">
              <a:extLst>
                <a:ext uri="{FF2B5EF4-FFF2-40B4-BE49-F238E27FC236}">
                  <a16:creationId xmlns:a16="http://schemas.microsoft.com/office/drawing/2014/main" id="{E7CA7E1E-6C3B-C8CC-4EC4-ACFD3273462B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13" name="object 13">
              <a:extLst>
                <a:ext uri="{FF2B5EF4-FFF2-40B4-BE49-F238E27FC236}">
                  <a16:creationId xmlns:a16="http://schemas.microsoft.com/office/drawing/2014/main" id="{E9C18858-6827-A48D-377A-8ABB7861B80A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4" name="object 14">
              <a:extLst>
                <a:ext uri="{FF2B5EF4-FFF2-40B4-BE49-F238E27FC236}">
                  <a16:creationId xmlns:a16="http://schemas.microsoft.com/office/drawing/2014/main" id="{BD71D0BB-09CC-C35F-0396-8266753E40AF}"/>
                </a:ext>
              </a:extLst>
            </p:cNvPr>
            <p:cNvPicPr/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5" name="object 15">
              <a:extLst>
                <a:ext uri="{FF2B5EF4-FFF2-40B4-BE49-F238E27FC236}">
                  <a16:creationId xmlns:a16="http://schemas.microsoft.com/office/drawing/2014/main" id="{4C21AC1A-8897-7AB7-1162-D0856239B117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6" name="object 16">
              <a:extLst>
                <a:ext uri="{FF2B5EF4-FFF2-40B4-BE49-F238E27FC236}">
                  <a16:creationId xmlns:a16="http://schemas.microsoft.com/office/drawing/2014/main" id="{F1A41B18-8BC9-2249-3D7A-3D3336EC7EED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8F52C28D-5D9B-41C9-6ED9-B3F25210B17A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8" name="object 18">
              <a:extLst>
                <a:ext uri="{FF2B5EF4-FFF2-40B4-BE49-F238E27FC236}">
                  <a16:creationId xmlns:a16="http://schemas.microsoft.com/office/drawing/2014/main" id="{17051BEF-E695-DDDC-793C-B9C4B1BF31A0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9" name="object 19">
              <a:extLst>
                <a:ext uri="{FF2B5EF4-FFF2-40B4-BE49-F238E27FC236}">
                  <a16:creationId xmlns:a16="http://schemas.microsoft.com/office/drawing/2014/main" id="{9A4315B7-DB1F-AA0B-2F2F-8409D3A600C4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26372C55-2D0B-D8EC-5768-B3313A892CCA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5" name="object 5">
            <a:extLst>
              <a:ext uri="{FF2B5EF4-FFF2-40B4-BE49-F238E27FC236}">
                <a16:creationId xmlns:a16="http://schemas.microsoft.com/office/drawing/2014/main" id="{3F2E8F33-D066-1799-0402-4AA66010424F}"/>
              </a:ext>
            </a:extLst>
          </p:cNvPr>
          <p:cNvSpPr txBox="1"/>
          <p:nvPr/>
        </p:nvSpPr>
        <p:spPr>
          <a:xfrm>
            <a:off x="1584316" y="4402503"/>
            <a:ext cx="6029334" cy="3080972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latin typeface="Montserrat ExtraBold" pitchFamily="2" charset="0"/>
                <a:cs typeface="Myriad Pro"/>
              </a:rPr>
              <a:t>Rowery</a:t>
            </a:r>
            <a:r>
              <a:rPr sz="1950" b="1" spc="80" dirty="0">
                <a:latin typeface="Montserrat ExtraBold" pitchFamily="2" charset="0"/>
                <a:cs typeface="Myriad Pro"/>
              </a:rPr>
              <a:t> </a:t>
            </a:r>
            <a:r>
              <a:rPr sz="1950" b="1" spc="-10" dirty="0">
                <a:latin typeface="Montserrat ExtraBold" pitchFamily="2" charset="0"/>
                <a:cs typeface="Myriad Pro"/>
              </a:rPr>
              <a:t>elektryczne:</a:t>
            </a:r>
            <a:endParaRPr sz="1950" b="1" dirty="0">
              <a:latin typeface="Montserrat ExtraBold" pitchFamily="2" charset="0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800" b="1" dirty="0">
                <a:latin typeface="Montserrat ExtraBold" pitchFamily="2" charset="0"/>
                <a:cs typeface="Myriad Pro"/>
              </a:rPr>
              <a:t>3G</a:t>
            </a:r>
            <a:r>
              <a:rPr sz="2800" b="1" spc="-10" dirty="0">
                <a:latin typeface="Montserrat ExtraBold" pitchFamily="2" charset="0"/>
                <a:cs typeface="Myriad Pro"/>
              </a:rPr>
              <a:t> </a:t>
            </a:r>
            <a:r>
              <a:rPr sz="2800" b="1" dirty="0">
                <a:latin typeface="Montserrat ExtraBold" pitchFamily="2" charset="0"/>
                <a:cs typeface="Myriad Pro"/>
              </a:rPr>
              <a:t>vs</a:t>
            </a:r>
            <a:r>
              <a:rPr sz="2800" b="1" spc="-10" dirty="0">
                <a:latin typeface="Montserrat ExtraBold" pitchFamily="2" charset="0"/>
                <a:cs typeface="Myriad Pro"/>
              </a:rPr>
              <a:t> </a:t>
            </a:r>
            <a:r>
              <a:rPr sz="2800" b="1" spc="-25" dirty="0">
                <a:latin typeface="Montserrat ExtraBold" pitchFamily="2" charset="0"/>
                <a:cs typeface="Myriad Pro"/>
              </a:rPr>
              <a:t>4G</a:t>
            </a:r>
            <a:endParaRPr sz="2800" b="1" dirty="0">
              <a:latin typeface="Montserrat ExtraBold" pitchFamily="2" charset="0"/>
              <a:cs typeface="Myriad Pro"/>
            </a:endParaRPr>
          </a:p>
          <a:p>
            <a:pPr marL="127000" indent="-114300">
              <a:lnSpc>
                <a:spcPct val="100000"/>
              </a:lnSpc>
              <a:spcBef>
                <a:spcPts val="1450"/>
              </a:spcBef>
              <a:buClr>
                <a:srgbClr val="004A99"/>
              </a:buClr>
              <a:buChar char="•"/>
              <a:tabLst>
                <a:tab pos="127000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Wymienny</a:t>
            </a:r>
            <a:r>
              <a:rPr sz="1950" spc="5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akumulator</a:t>
            </a:r>
            <a:endParaRPr sz="1950" dirty="0">
              <a:latin typeface="Montserrat" pitchFamily="2" charset="0"/>
              <a:cs typeface="Myriad Pro"/>
            </a:endParaRPr>
          </a:p>
          <a:p>
            <a:pPr marL="127000" indent="-114300">
              <a:lnSpc>
                <a:spcPct val="100000"/>
              </a:lnSpc>
              <a:spcBef>
                <a:spcPts val="1614"/>
              </a:spcBef>
              <a:buClr>
                <a:srgbClr val="004A99"/>
              </a:buClr>
              <a:buChar char="•"/>
              <a:tabLst>
                <a:tab pos="127000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Wyświetlacz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stanu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naładowania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akumulatora</a:t>
            </a:r>
            <a:endParaRPr sz="1950"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spcBef>
                <a:spcPts val="1620"/>
              </a:spcBef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Silnik</a:t>
            </a:r>
            <a:r>
              <a:rPr sz="1950" spc="2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centralny,</a:t>
            </a:r>
            <a:r>
              <a:rPr sz="1950" spc="2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dający</a:t>
            </a:r>
            <a:r>
              <a:rPr sz="1950" spc="3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stabilność</a:t>
            </a:r>
            <a:endParaRPr sz="1950" dirty="0">
              <a:latin typeface="Montserrat" pitchFamily="2" charset="0"/>
              <a:cs typeface="Myriad Pro"/>
            </a:endParaRPr>
          </a:p>
          <a:p>
            <a:pPr marL="174625">
              <a:lnSpc>
                <a:spcPct val="100000"/>
              </a:lnSpc>
              <a:spcBef>
                <a:spcPts val="35"/>
              </a:spcBef>
            </a:pPr>
            <a:r>
              <a:rPr sz="1950" dirty="0">
                <a:latin typeface="Montserrat" pitchFamily="2" charset="0"/>
                <a:cs typeface="Myriad Pro"/>
              </a:rPr>
              <a:t>i</a:t>
            </a:r>
            <a:r>
              <a:rPr sz="1950" spc="6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większe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bezpieczeństwo</a:t>
            </a:r>
            <a:r>
              <a:rPr sz="1950" spc="6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podczas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jazdy</a:t>
            </a:r>
            <a:endParaRPr sz="1950" dirty="0">
              <a:latin typeface="Montserrat" pitchFamily="2" charset="0"/>
              <a:cs typeface="Myriad Pro"/>
            </a:endParaRPr>
          </a:p>
          <a:p>
            <a:pPr marL="127000" indent="-114300">
              <a:lnSpc>
                <a:spcPct val="100000"/>
              </a:lnSpc>
              <a:spcBef>
                <a:spcPts val="1614"/>
              </a:spcBef>
              <a:buClr>
                <a:srgbClr val="004A99"/>
              </a:buClr>
              <a:buChar char="•"/>
              <a:tabLst>
                <a:tab pos="127000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Wzmocnione</a:t>
            </a:r>
            <a:r>
              <a:rPr sz="1950" spc="4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obręcze</a:t>
            </a:r>
            <a:r>
              <a:rPr sz="1950" spc="5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i</a:t>
            </a:r>
            <a:r>
              <a:rPr sz="1950" spc="5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hamulce</a:t>
            </a:r>
            <a:endParaRPr sz="1950" dirty="0">
              <a:latin typeface="Montserrat" pitchFamily="2" charset="0"/>
              <a:cs typeface="Myriad Pro"/>
            </a:endParaRPr>
          </a:p>
        </p:txBody>
      </p:sp>
      <p:pic>
        <p:nvPicPr>
          <p:cNvPr id="22" name="Obraz 21" descr="Obraz zawierający koło, opona, Koło do roweru, transport&#10;&#10;Opis wygenerowany automatycznie">
            <a:extLst>
              <a:ext uri="{FF2B5EF4-FFF2-40B4-BE49-F238E27FC236}">
                <a16:creationId xmlns:a16="http://schemas.microsoft.com/office/drawing/2014/main" id="{64C7EA44-6808-E428-694C-10B9EF4C351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650" y="156350"/>
            <a:ext cx="11057255" cy="10345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66431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upa 29">
            <a:extLst>
              <a:ext uri="{FF2B5EF4-FFF2-40B4-BE49-F238E27FC236}">
                <a16:creationId xmlns:a16="http://schemas.microsoft.com/office/drawing/2014/main" id="{88A99D5C-A406-5CEE-B825-0F6B72426A79}"/>
              </a:ext>
            </a:extLst>
          </p:cNvPr>
          <p:cNvGrpSpPr/>
          <p:nvPr/>
        </p:nvGrpSpPr>
        <p:grpSpPr>
          <a:xfrm rot="2038255">
            <a:off x="16897405" y="5381187"/>
            <a:ext cx="5199460" cy="2368722"/>
            <a:chOff x="17139855" y="2545012"/>
            <a:chExt cx="6544330" cy="2981406"/>
          </a:xfrm>
        </p:grpSpPr>
        <p:pic>
          <p:nvPicPr>
            <p:cNvPr id="31" name="Obraz 30">
              <a:extLst>
                <a:ext uri="{FF2B5EF4-FFF2-40B4-BE49-F238E27FC236}">
                  <a16:creationId xmlns:a16="http://schemas.microsoft.com/office/drawing/2014/main" id="{E499A88D-F100-F622-9798-56FE83FFE9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73255" y="3878824"/>
              <a:ext cx="6010930" cy="1647594"/>
            </a:xfrm>
            <a:prstGeom prst="rect">
              <a:avLst/>
            </a:prstGeom>
          </p:spPr>
        </p:pic>
        <p:pic>
          <p:nvPicPr>
            <p:cNvPr id="32" name="Obraz 31">
              <a:extLst>
                <a:ext uri="{FF2B5EF4-FFF2-40B4-BE49-F238E27FC236}">
                  <a16:creationId xmlns:a16="http://schemas.microsoft.com/office/drawing/2014/main" id="{DFC808B9-89C9-3EFC-0AF2-A8FBCDEDBB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39855" y="2545012"/>
              <a:ext cx="3657600" cy="2139351"/>
            </a:xfrm>
            <a:prstGeom prst="rect">
              <a:avLst/>
            </a:prstGeom>
          </p:spPr>
        </p:pic>
      </p:grpSp>
      <p:sp>
        <p:nvSpPr>
          <p:cNvPr id="47" name="Prostokąt: zaokrąglone rogi po przekątnej 46">
            <a:extLst>
              <a:ext uri="{FF2B5EF4-FFF2-40B4-BE49-F238E27FC236}">
                <a16:creationId xmlns:a16="http://schemas.microsoft.com/office/drawing/2014/main" id="{9DA9E005-4690-DBDD-8167-40DE23E89D65}"/>
              </a:ext>
            </a:extLst>
          </p:cNvPr>
          <p:cNvSpPr/>
          <p:nvPr/>
        </p:nvSpPr>
        <p:spPr>
          <a:xfrm flipH="1">
            <a:off x="11190128" y="6679223"/>
            <a:ext cx="4599179" cy="2975157"/>
          </a:xfrm>
          <a:prstGeom prst="round2DiagRect">
            <a:avLst>
              <a:gd name="adj1" fmla="val 39528"/>
              <a:gd name="adj2" fmla="val 0"/>
            </a:avLst>
          </a:prstGeom>
          <a:blipFill dpi="0" rotWithShape="0">
            <a:blip r:embed="rId5"/>
            <a:srcRect/>
            <a:stretch>
              <a:fillRect l="300" t="-570" r="-300" b="1206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Prostokąt: zaokrąglone rogi po przekątnej 2">
            <a:extLst>
              <a:ext uri="{FF2B5EF4-FFF2-40B4-BE49-F238E27FC236}">
                <a16:creationId xmlns:a16="http://schemas.microsoft.com/office/drawing/2014/main" id="{B9321575-1F6A-0AA7-05B3-015B96643057}"/>
              </a:ext>
            </a:extLst>
          </p:cNvPr>
          <p:cNvSpPr/>
          <p:nvPr/>
        </p:nvSpPr>
        <p:spPr>
          <a:xfrm flipH="1">
            <a:off x="1091208" y="1997784"/>
            <a:ext cx="17876242" cy="3188341"/>
          </a:xfrm>
          <a:prstGeom prst="round2DiagRect">
            <a:avLst/>
          </a:prstGeom>
          <a:solidFill>
            <a:srgbClr val="35F4E3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pSp>
        <p:nvGrpSpPr>
          <p:cNvPr id="4" name="object 8">
            <a:extLst>
              <a:ext uri="{FF2B5EF4-FFF2-40B4-BE49-F238E27FC236}">
                <a16:creationId xmlns:a16="http://schemas.microsoft.com/office/drawing/2014/main" id="{95390DF5-D7F2-8C89-59AB-FD50A2F1F612}"/>
              </a:ext>
            </a:extLst>
          </p:cNvPr>
          <p:cNvGrpSpPr/>
          <p:nvPr/>
        </p:nvGrpSpPr>
        <p:grpSpPr>
          <a:xfrm>
            <a:off x="673764" y="10374410"/>
            <a:ext cx="1600200" cy="557530"/>
            <a:chOff x="673764" y="10374410"/>
            <a:chExt cx="1600200" cy="557530"/>
          </a:xfrm>
        </p:grpSpPr>
        <p:pic>
          <p:nvPicPr>
            <p:cNvPr id="5" name="object 9">
              <a:extLst>
                <a:ext uri="{FF2B5EF4-FFF2-40B4-BE49-F238E27FC236}">
                  <a16:creationId xmlns:a16="http://schemas.microsoft.com/office/drawing/2014/main" id="{8F988675-402B-6B4C-BF1B-F0536D4626CF}"/>
                </a:ext>
              </a:extLst>
            </p:cNvPr>
            <p:cNvPicPr/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7"/>
              <a:ext cx="214600" cy="227228"/>
            </a:xfrm>
            <a:prstGeom prst="rect">
              <a:avLst/>
            </a:prstGeom>
          </p:spPr>
        </p:pic>
        <p:sp>
          <p:nvSpPr>
            <p:cNvPr id="6" name="object 10">
              <a:extLst>
                <a:ext uri="{FF2B5EF4-FFF2-40B4-BE49-F238E27FC236}">
                  <a16:creationId xmlns:a16="http://schemas.microsoft.com/office/drawing/2014/main" id="{B616C56A-CF0F-757C-23AC-F1D5B1D7E59D}"/>
                </a:ext>
              </a:extLst>
            </p:cNvPr>
            <p:cNvSpPr/>
            <p:nvPr/>
          </p:nvSpPr>
          <p:spPr>
            <a:xfrm>
              <a:off x="1496748" y="10375032"/>
              <a:ext cx="217170" cy="318135"/>
            </a:xfrm>
            <a:custGeom>
              <a:avLst/>
              <a:gdLst/>
              <a:ahLst/>
              <a:cxnLst/>
              <a:rect l="l" t="t" r="r" b="b"/>
              <a:pathLst>
                <a:path w="217169" h="318134">
                  <a:moveTo>
                    <a:pt x="34438" y="0"/>
                  </a:moveTo>
                  <a:lnTo>
                    <a:pt x="0" y="0"/>
                  </a:lnTo>
                  <a:lnTo>
                    <a:pt x="0" y="203700"/>
                  </a:lnTo>
                  <a:lnTo>
                    <a:pt x="7855" y="249237"/>
                  </a:lnTo>
                  <a:lnTo>
                    <a:pt x="30932" y="285275"/>
                  </a:lnTo>
                  <a:lnTo>
                    <a:pt x="65735" y="308977"/>
                  </a:lnTo>
                  <a:lnTo>
                    <a:pt x="108771" y="317508"/>
                  </a:lnTo>
                  <a:lnTo>
                    <a:pt x="150858" y="308880"/>
                  </a:lnTo>
                  <a:lnTo>
                    <a:pt x="185309" y="285016"/>
                  </a:lnTo>
                  <a:lnTo>
                    <a:pt x="185477" y="284755"/>
                  </a:lnTo>
                  <a:lnTo>
                    <a:pt x="108771" y="284755"/>
                  </a:lnTo>
                  <a:lnTo>
                    <a:pt x="80699" y="278410"/>
                  </a:lnTo>
                  <a:lnTo>
                    <a:pt x="57430" y="261081"/>
                  </a:lnTo>
                  <a:lnTo>
                    <a:pt x="41562" y="235324"/>
                  </a:lnTo>
                  <a:lnTo>
                    <a:pt x="35695" y="203700"/>
                  </a:lnTo>
                  <a:lnTo>
                    <a:pt x="41501" y="172383"/>
                  </a:lnTo>
                  <a:lnTo>
                    <a:pt x="57269" y="146896"/>
                  </a:lnTo>
                  <a:lnTo>
                    <a:pt x="80518" y="129756"/>
                  </a:lnTo>
                  <a:lnTo>
                    <a:pt x="91747" y="127263"/>
                  </a:lnTo>
                  <a:lnTo>
                    <a:pt x="34438" y="127263"/>
                  </a:lnTo>
                  <a:lnTo>
                    <a:pt x="34438" y="0"/>
                  </a:lnTo>
                  <a:close/>
                </a:path>
                <a:path w="217169" h="318134">
                  <a:moveTo>
                    <a:pt x="186019" y="123483"/>
                  </a:moveTo>
                  <a:lnTo>
                    <a:pt x="108771" y="123483"/>
                  </a:lnTo>
                  <a:lnTo>
                    <a:pt x="136954" y="129695"/>
                  </a:lnTo>
                  <a:lnTo>
                    <a:pt x="160060" y="146735"/>
                  </a:lnTo>
                  <a:lnTo>
                    <a:pt x="175686" y="172202"/>
                  </a:lnTo>
                  <a:lnTo>
                    <a:pt x="181429" y="203700"/>
                  </a:lnTo>
                  <a:lnTo>
                    <a:pt x="175686" y="235678"/>
                  </a:lnTo>
                  <a:lnTo>
                    <a:pt x="160060" y="261395"/>
                  </a:lnTo>
                  <a:lnTo>
                    <a:pt x="136954" y="278528"/>
                  </a:lnTo>
                  <a:lnTo>
                    <a:pt x="108771" y="284755"/>
                  </a:lnTo>
                  <a:lnTo>
                    <a:pt x="185477" y="284755"/>
                  </a:lnTo>
                  <a:lnTo>
                    <a:pt x="208579" y="248946"/>
                  </a:lnTo>
                  <a:lnTo>
                    <a:pt x="217124" y="203700"/>
                  </a:lnTo>
                  <a:lnTo>
                    <a:pt x="208705" y="158761"/>
                  </a:lnTo>
                  <a:lnTo>
                    <a:pt x="186019" y="123483"/>
                  </a:lnTo>
                  <a:close/>
                </a:path>
                <a:path w="217169" h="318134">
                  <a:moveTo>
                    <a:pt x="109190" y="90719"/>
                  </a:moveTo>
                  <a:lnTo>
                    <a:pt x="87409" y="93297"/>
                  </a:lnTo>
                  <a:lnTo>
                    <a:pt x="67244" y="100639"/>
                  </a:lnTo>
                  <a:lnTo>
                    <a:pt x="49364" y="112157"/>
                  </a:lnTo>
                  <a:lnTo>
                    <a:pt x="34438" y="127263"/>
                  </a:lnTo>
                  <a:lnTo>
                    <a:pt x="91747" y="127263"/>
                  </a:lnTo>
                  <a:lnTo>
                    <a:pt x="108771" y="123483"/>
                  </a:lnTo>
                  <a:lnTo>
                    <a:pt x="186019" y="123483"/>
                  </a:lnTo>
                  <a:lnTo>
                    <a:pt x="185680" y="122955"/>
                  </a:lnTo>
                  <a:lnTo>
                    <a:pt x="151393" y="99277"/>
                  </a:lnTo>
                  <a:lnTo>
                    <a:pt x="109190" y="90719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7" name="object 11">
              <a:extLst>
                <a:ext uri="{FF2B5EF4-FFF2-40B4-BE49-F238E27FC236}">
                  <a16:creationId xmlns:a16="http://schemas.microsoft.com/office/drawing/2014/main" id="{3E57903C-FE7D-80A6-95DC-81500220D51C}"/>
                </a:ext>
              </a:extLst>
            </p:cNvPr>
            <p:cNvPicPr/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pic>
          <p:nvPicPr>
            <p:cNvPr id="8" name="object 12">
              <a:extLst>
                <a:ext uri="{FF2B5EF4-FFF2-40B4-BE49-F238E27FC236}">
                  <a16:creationId xmlns:a16="http://schemas.microsoft.com/office/drawing/2014/main" id="{580C82EC-15A4-DD3D-3517-50F94414DC11}"/>
                </a:ext>
              </a:extLst>
            </p:cNvPr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764" y="10465179"/>
              <a:ext cx="180706" cy="221899"/>
            </a:xfrm>
            <a:prstGeom prst="rect">
              <a:avLst/>
            </a:prstGeom>
          </p:spPr>
        </p:pic>
        <p:sp>
          <p:nvSpPr>
            <p:cNvPr id="9" name="object 13">
              <a:extLst>
                <a:ext uri="{FF2B5EF4-FFF2-40B4-BE49-F238E27FC236}">
                  <a16:creationId xmlns:a16="http://schemas.microsoft.com/office/drawing/2014/main" id="{EDD35583-D215-37FA-EDE9-91DC99DA3737}"/>
                </a:ext>
              </a:extLst>
            </p:cNvPr>
            <p:cNvSpPr/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4">
              <a:extLst>
                <a:ext uri="{FF2B5EF4-FFF2-40B4-BE49-F238E27FC236}">
                  <a16:creationId xmlns:a16="http://schemas.microsoft.com/office/drawing/2014/main" id="{77C23A43-33DA-1A2B-6485-D6B7FCCB5B0F}"/>
                </a:ext>
              </a:extLst>
            </p:cNvPr>
            <p:cNvPicPr/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1" name="object 15">
              <a:extLst>
                <a:ext uri="{FF2B5EF4-FFF2-40B4-BE49-F238E27FC236}">
                  <a16:creationId xmlns:a16="http://schemas.microsoft.com/office/drawing/2014/main" id="{AAF9207B-7BA3-191B-0652-576EFBB8A474}"/>
                </a:ext>
              </a:extLst>
            </p:cNvPr>
            <p:cNvSpPr/>
            <p:nvPr/>
          </p:nvSpPr>
          <p:spPr>
            <a:xfrm>
              <a:off x="1365656" y="10424293"/>
              <a:ext cx="428625" cy="262890"/>
            </a:xfrm>
            <a:custGeom>
              <a:avLst/>
              <a:gdLst/>
              <a:ahLst/>
              <a:cxnLst/>
              <a:rect l="l" t="t" r="r" b="b"/>
              <a:pathLst>
                <a:path w="428625" h="262890">
                  <a:moveTo>
                    <a:pt x="85115" y="229349"/>
                  </a:moveTo>
                  <a:lnTo>
                    <a:pt x="65989" y="228219"/>
                  </a:lnTo>
                  <a:lnTo>
                    <a:pt x="50101" y="221221"/>
                  </a:lnTo>
                  <a:lnTo>
                    <a:pt x="39243" y="206768"/>
                  </a:lnTo>
                  <a:lnTo>
                    <a:pt x="35217" y="183222"/>
                  </a:lnTo>
                  <a:lnTo>
                    <a:pt x="35217" y="80086"/>
                  </a:lnTo>
                  <a:lnTo>
                    <a:pt x="84277" y="80086"/>
                  </a:lnTo>
                  <a:lnTo>
                    <a:pt x="84277" y="46126"/>
                  </a:lnTo>
                  <a:lnTo>
                    <a:pt x="35217" y="46126"/>
                  </a:lnTo>
                  <a:lnTo>
                    <a:pt x="35217" y="0"/>
                  </a:lnTo>
                  <a:lnTo>
                    <a:pt x="0" y="0"/>
                  </a:lnTo>
                  <a:lnTo>
                    <a:pt x="0" y="183222"/>
                  </a:lnTo>
                  <a:lnTo>
                    <a:pt x="6223" y="219544"/>
                  </a:lnTo>
                  <a:lnTo>
                    <a:pt x="23685" y="245440"/>
                  </a:lnTo>
                  <a:lnTo>
                    <a:pt x="50584" y="259930"/>
                  </a:lnTo>
                  <a:lnTo>
                    <a:pt x="85115" y="262051"/>
                  </a:lnTo>
                  <a:lnTo>
                    <a:pt x="85115" y="229349"/>
                  </a:lnTo>
                  <a:close/>
                </a:path>
                <a:path w="428625" h="262890">
                  <a:moveTo>
                    <a:pt x="426529" y="61671"/>
                  </a:moveTo>
                  <a:lnTo>
                    <a:pt x="390791" y="61671"/>
                  </a:lnTo>
                  <a:lnTo>
                    <a:pt x="390791" y="262775"/>
                  </a:lnTo>
                  <a:lnTo>
                    <a:pt x="426529" y="262775"/>
                  </a:lnTo>
                  <a:lnTo>
                    <a:pt x="426529" y="61671"/>
                  </a:lnTo>
                  <a:close/>
                </a:path>
                <a:path w="428625" h="262890">
                  <a:moveTo>
                    <a:pt x="428447" y="21196"/>
                  </a:moveTo>
                  <a:lnTo>
                    <a:pt x="426821" y="13144"/>
                  </a:lnTo>
                  <a:lnTo>
                    <a:pt x="422389" y="6565"/>
                  </a:lnTo>
                  <a:lnTo>
                    <a:pt x="415810" y="2120"/>
                  </a:lnTo>
                  <a:lnTo>
                    <a:pt x="407746" y="495"/>
                  </a:lnTo>
                  <a:lnTo>
                    <a:pt x="399694" y="2120"/>
                  </a:lnTo>
                  <a:lnTo>
                    <a:pt x="393115" y="6565"/>
                  </a:lnTo>
                  <a:lnTo>
                    <a:pt x="388670" y="13144"/>
                  </a:lnTo>
                  <a:lnTo>
                    <a:pt x="387045" y="21196"/>
                  </a:lnTo>
                  <a:lnTo>
                    <a:pt x="388670" y="29260"/>
                  </a:lnTo>
                  <a:lnTo>
                    <a:pt x="393115" y="35839"/>
                  </a:lnTo>
                  <a:lnTo>
                    <a:pt x="399694" y="40271"/>
                  </a:lnTo>
                  <a:lnTo>
                    <a:pt x="407746" y="41897"/>
                  </a:lnTo>
                  <a:lnTo>
                    <a:pt x="415810" y="40271"/>
                  </a:lnTo>
                  <a:lnTo>
                    <a:pt x="422389" y="35839"/>
                  </a:lnTo>
                  <a:lnTo>
                    <a:pt x="426821" y="29260"/>
                  </a:lnTo>
                  <a:lnTo>
                    <a:pt x="428447" y="21196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6">
              <a:extLst>
                <a:ext uri="{FF2B5EF4-FFF2-40B4-BE49-F238E27FC236}">
                  <a16:creationId xmlns:a16="http://schemas.microsoft.com/office/drawing/2014/main" id="{FDF92F14-D8CF-A72D-F7D8-B8564FD026E3}"/>
                </a:ext>
              </a:extLst>
            </p:cNvPr>
            <p:cNvPicPr/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3" name="object 17">
              <a:extLst>
                <a:ext uri="{FF2B5EF4-FFF2-40B4-BE49-F238E27FC236}">
                  <a16:creationId xmlns:a16="http://schemas.microsoft.com/office/drawing/2014/main" id="{25B86BFE-6AB5-9E36-1A08-6F45F9F84C81}"/>
                </a:ext>
              </a:extLst>
            </p:cNvPr>
            <p:cNvPicPr/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4" name="object 18">
              <a:extLst>
                <a:ext uri="{FF2B5EF4-FFF2-40B4-BE49-F238E27FC236}">
                  <a16:creationId xmlns:a16="http://schemas.microsoft.com/office/drawing/2014/main" id="{F2764721-A289-6A70-401F-8B7063B037AA}"/>
                </a:ext>
              </a:extLst>
            </p:cNvPr>
            <p:cNvSpPr/>
            <p:nvPr/>
          </p:nvSpPr>
          <p:spPr>
            <a:xfrm>
              <a:off x="1878924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9">
              <a:extLst>
                <a:ext uri="{FF2B5EF4-FFF2-40B4-BE49-F238E27FC236}">
                  <a16:creationId xmlns:a16="http://schemas.microsoft.com/office/drawing/2014/main" id="{D392D276-9D53-F9CE-B7EB-D4FB3E60851C}"/>
                </a:ext>
              </a:extLst>
            </p:cNvPr>
            <p:cNvPicPr/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16" name="object 20">
              <a:extLst>
                <a:ext uri="{FF2B5EF4-FFF2-40B4-BE49-F238E27FC236}">
                  <a16:creationId xmlns:a16="http://schemas.microsoft.com/office/drawing/2014/main" id="{03072BA6-43A2-D05A-BCF3-88721C2ED923}"/>
                </a:ext>
              </a:extLst>
            </p:cNvPr>
            <p:cNvPicPr/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sp>
        <p:nvSpPr>
          <p:cNvPr id="17" name="object 2">
            <a:extLst>
              <a:ext uri="{FF2B5EF4-FFF2-40B4-BE49-F238E27FC236}">
                <a16:creationId xmlns:a16="http://schemas.microsoft.com/office/drawing/2014/main" id="{5D5216FC-E655-1464-CACD-0FF8B6A4A2E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 err="1">
                <a:latin typeface="Montserrat ExtraBold" pitchFamily="2" charset="0"/>
              </a:rPr>
              <a:t>MaaS</a:t>
            </a:r>
            <a:r>
              <a:rPr lang="pl-PL" b="1" spc="-20" dirty="0">
                <a:latin typeface="Montserrat ExtraBold" pitchFamily="2" charset="0"/>
              </a:rPr>
              <a:t> - Integracja usług mobilności</a:t>
            </a:r>
          </a:p>
        </p:txBody>
      </p:sp>
      <p:sp>
        <p:nvSpPr>
          <p:cNvPr id="20" name="object 20">
            <a:extLst>
              <a:ext uri="{FF2B5EF4-FFF2-40B4-BE49-F238E27FC236}">
                <a16:creationId xmlns:a16="http://schemas.microsoft.com/office/drawing/2014/main" id="{220BCD84-EF41-C8AA-19A9-622BB6138DE2}"/>
              </a:ext>
            </a:extLst>
          </p:cNvPr>
          <p:cNvSpPr txBox="1"/>
          <p:nvPr/>
        </p:nvSpPr>
        <p:spPr>
          <a:xfrm>
            <a:off x="1619375" y="2598858"/>
            <a:ext cx="4851275" cy="21146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32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Cała mobilność publiczna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w jednej aplikacji</a:t>
            </a:r>
          </a:p>
          <a:p>
            <a:pPr marL="4932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Dowożenie mieszkańców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do stacji i węzłów komunikacyjnych</a:t>
            </a:r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EFC4F339-918F-870F-EFDF-F6E4C83F2F7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63"/>
          <a:stretch/>
        </p:blipFill>
        <p:spPr>
          <a:xfrm>
            <a:off x="13998460" y="0"/>
            <a:ext cx="4212378" cy="1144031"/>
          </a:xfrm>
          <a:prstGeom prst="rect">
            <a:avLst/>
          </a:prstGeom>
        </p:spPr>
      </p:pic>
      <p:sp>
        <p:nvSpPr>
          <p:cNvPr id="25" name="Prostokąt: zaokrąglone rogi po przekątnej 24">
            <a:extLst>
              <a:ext uri="{FF2B5EF4-FFF2-40B4-BE49-F238E27FC236}">
                <a16:creationId xmlns:a16="http://schemas.microsoft.com/office/drawing/2014/main" id="{2B0B137A-1F81-26D1-1DC9-68808E3EFCEC}"/>
              </a:ext>
            </a:extLst>
          </p:cNvPr>
          <p:cNvSpPr/>
          <p:nvPr/>
        </p:nvSpPr>
        <p:spPr>
          <a:xfrm flipH="1">
            <a:off x="3970566" y="7005804"/>
            <a:ext cx="2822989" cy="1790188"/>
          </a:xfrm>
          <a:prstGeom prst="round2DiagRect">
            <a:avLst>
              <a:gd name="adj1" fmla="val 39528"/>
              <a:gd name="adj2" fmla="val 0"/>
            </a:avLst>
          </a:prstGeom>
          <a:blipFill dpi="0" rotWithShape="0">
            <a:blip r:embed="rId15"/>
            <a:srcRect/>
            <a:stretch>
              <a:fillRect l="-9611" t="-1517" r="1" b="-11419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5" name="Grafika 34">
            <a:extLst>
              <a:ext uri="{FF2B5EF4-FFF2-40B4-BE49-F238E27FC236}">
                <a16:creationId xmlns:a16="http://schemas.microsoft.com/office/drawing/2014/main" id="{66BFE518-8662-9535-5627-CED1F08772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3665766" y="6565749"/>
            <a:ext cx="901065" cy="880110"/>
          </a:xfrm>
          <a:prstGeom prst="rect">
            <a:avLst/>
          </a:prstGeom>
        </p:spPr>
      </p:pic>
      <p:sp>
        <p:nvSpPr>
          <p:cNvPr id="23" name="Prostokąt: zaokrąglone rogi po przekątnej 22">
            <a:extLst>
              <a:ext uri="{FF2B5EF4-FFF2-40B4-BE49-F238E27FC236}">
                <a16:creationId xmlns:a16="http://schemas.microsoft.com/office/drawing/2014/main" id="{0375A2FF-5A28-18C6-50AF-55B0C6133A27}"/>
              </a:ext>
            </a:extLst>
          </p:cNvPr>
          <p:cNvSpPr/>
          <p:nvPr/>
        </p:nvSpPr>
        <p:spPr>
          <a:xfrm flipH="1">
            <a:off x="778084" y="6978373"/>
            <a:ext cx="2822989" cy="1790188"/>
          </a:xfrm>
          <a:prstGeom prst="round2DiagRect">
            <a:avLst>
              <a:gd name="adj1" fmla="val 39528"/>
              <a:gd name="adj2" fmla="val 0"/>
            </a:avLst>
          </a:prstGeom>
          <a:blipFill dpi="0" rotWithShape="0">
            <a:blip r:embed="rId18"/>
            <a:srcRect/>
            <a:stretch>
              <a:fillRect t="-2667" b="-2667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39" name="Grafika 38">
            <a:extLst>
              <a:ext uri="{FF2B5EF4-FFF2-40B4-BE49-F238E27FC236}">
                <a16:creationId xmlns:a16="http://schemas.microsoft.com/office/drawing/2014/main" id="{D253377A-E61B-0C50-41A8-2FCA2CE7C5EB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397085" y="6479263"/>
            <a:ext cx="901065" cy="880110"/>
          </a:xfrm>
          <a:prstGeom prst="rect">
            <a:avLst/>
          </a:prstGeom>
        </p:spPr>
      </p:pic>
      <p:pic>
        <p:nvPicPr>
          <p:cNvPr id="42" name="Grafika 41">
            <a:extLst>
              <a:ext uri="{FF2B5EF4-FFF2-40B4-BE49-F238E27FC236}">
                <a16:creationId xmlns:a16="http://schemas.microsoft.com/office/drawing/2014/main" id="{BE33AA2C-729A-9595-7230-008C7A0ED83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13164373" y="6190990"/>
            <a:ext cx="901065" cy="880110"/>
          </a:xfrm>
          <a:prstGeom prst="rect">
            <a:avLst/>
          </a:prstGeom>
        </p:spPr>
      </p:pic>
      <p:sp>
        <p:nvSpPr>
          <p:cNvPr id="26" name="Prostokąt: zaokrąglone rogi po przekątnej 25">
            <a:extLst>
              <a:ext uri="{FF2B5EF4-FFF2-40B4-BE49-F238E27FC236}">
                <a16:creationId xmlns:a16="http://schemas.microsoft.com/office/drawing/2014/main" id="{54A6A4EC-F910-7EFE-5EF1-26B0DCD66B4E}"/>
              </a:ext>
            </a:extLst>
          </p:cNvPr>
          <p:cNvSpPr/>
          <p:nvPr/>
        </p:nvSpPr>
        <p:spPr>
          <a:xfrm flipH="1">
            <a:off x="7138129" y="7093325"/>
            <a:ext cx="2684975" cy="1702667"/>
          </a:xfrm>
          <a:prstGeom prst="round2DiagRect">
            <a:avLst>
              <a:gd name="adj1" fmla="val 39528"/>
              <a:gd name="adj2" fmla="val 0"/>
            </a:avLst>
          </a:prstGeom>
          <a:blipFill dpi="0" rotWithShape="0">
            <a:blip r:embed="rId23"/>
            <a:srcRect/>
            <a:stretch>
              <a:fillRect l="-11806" t="-1238" r="-1960" b="1238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4" name="Grafika 43">
            <a:extLst>
              <a:ext uri="{FF2B5EF4-FFF2-40B4-BE49-F238E27FC236}">
                <a16:creationId xmlns:a16="http://schemas.microsoft.com/office/drawing/2014/main" id="{42904B74-23DB-1465-9903-707380607F16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5"/>
              </a:ext>
            </a:extLst>
          </a:blip>
          <a:stretch>
            <a:fillRect/>
          </a:stretch>
        </p:blipFill>
        <p:spPr>
          <a:xfrm>
            <a:off x="6799236" y="6712325"/>
            <a:ext cx="901065" cy="880110"/>
          </a:xfrm>
          <a:prstGeom prst="rect">
            <a:avLst/>
          </a:prstGeom>
        </p:spPr>
      </p:pic>
      <p:pic>
        <p:nvPicPr>
          <p:cNvPr id="46" name="Grafika 45">
            <a:extLst>
              <a:ext uri="{FF2B5EF4-FFF2-40B4-BE49-F238E27FC236}">
                <a16:creationId xmlns:a16="http://schemas.microsoft.com/office/drawing/2014/main" id="{4F37E940-28C7-4E04-9D85-0A51CB459E0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tretch>
            <a:fillRect/>
          </a:stretch>
        </p:blipFill>
        <p:spPr>
          <a:xfrm>
            <a:off x="10891542" y="6190990"/>
            <a:ext cx="901065" cy="880110"/>
          </a:xfrm>
          <a:prstGeom prst="rect">
            <a:avLst/>
          </a:prstGeom>
        </p:spPr>
      </p:pic>
      <p:pic>
        <p:nvPicPr>
          <p:cNvPr id="51" name="Obraz 50" descr="Obraz zawierający Telefon komórkowy, gadżet, Urządzenie elektroniczne, Przenośne urządzenie do komunikacji&#10;&#10;Opis wygenerowany automatycznie">
            <a:extLst>
              <a:ext uri="{FF2B5EF4-FFF2-40B4-BE49-F238E27FC236}">
                <a16:creationId xmlns:a16="http://schemas.microsoft.com/office/drawing/2014/main" id="{A6CDFC06-7797-AE1D-56FD-08CA3DF9547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66850" y="5502275"/>
            <a:ext cx="6859115" cy="4766205"/>
          </a:xfrm>
          <a:prstGeom prst="rect">
            <a:avLst/>
          </a:prstGeom>
        </p:spPr>
      </p:pic>
      <p:pic>
        <p:nvPicPr>
          <p:cNvPr id="52" name="Obraz 51">
            <a:extLst>
              <a:ext uri="{FF2B5EF4-FFF2-40B4-BE49-F238E27FC236}">
                <a16:creationId xmlns:a16="http://schemas.microsoft.com/office/drawing/2014/main" id="{6A6361A0-E76F-54CF-9BCD-D9BE23EDE585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15919450" y="6973899"/>
            <a:ext cx="1091137" cy="2000418"/>
          </a:xfrm>
          <a:prstGeom prst="rect">
            <a:avLst/>
          </a:prstGeom>
        </p:spPr>
      </p:pic>
      <p:pic>
        <p:nvPicPr>
          <p:cNvPr id="53" name="Obraz 52">
            <a:extLst>
              <a:ext uri="{FF2B5EF4-FFF2-40B4-BE49-F238E27FC236}">
                <a16:creationId xmlns:a16="http://schemas.microsoft.com/office/drawing/2014/main" id="{92ADBB54-DEC7-7B08-6782-36B8362081A8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0021723" y="7110707"/>
            <a:ext cx="1023435" cy="1876297"/>
          </a:xfrm>
          <a:prstGeom prst="rect">
            <a:avLst/>
          </a:prstGeom>
        </p:spPr>
      </p:pic>
      <p:sp>
        <p:nvSpPr>
          <p:cNvPr id="18" name="object 20">
            <a:extLst>
              <a:ext uri="{FF2B5EF4-FFF2-40B4-BE49-F238E27FC236}">
                <a16:creationId xmlns:a16="http://schemas.microsoft.com/office/drawing/2014/main" id="{F21CA7B9-35BA-DB8F-8AEC-A29687E63668}"/>
              </a:ext>
            </a:extLst>
          </p:cNvPr>
          <p:cNvSpPr txBox="1"/>
          <p:nvPr/>
        </p:nvSpPr>
        <p:spPr>
          <a:xfrm>
            <a:off x="7443434" y="2559622"/>
            <a:ext cx="4851275" cy="21146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32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Tworzenie </a:t>
            </a:r>
            <a:r>
              <a:rPr lang="pl-PL" sz="2400" dirty="0" err="1">
                <a:latin typeface="Montserrat" pitchFamily="2" charset="0"/>
                <a:cs typeface="Myriad Pro"/>
              </a:rPr>
              <a:t>hubów</a:t>
            </a:r>
            <a:r>
              <a:rPr lang="pl-PL" sz="2400" dirty="0">
                <a:latin typeface="Montserrat" pitchFamily="2" charset="0"/>
                <a:cs typeface="Myriad Pro"/>
              </a:rPr>
              <a:t> i stref </a:t>
            </a:r>
            <a:r>
              <a:rPr lang="pl-PL" sz="2400" dirty="0" err="1">
                <a:latin typeface="Montserrat" pitchFamily="2" charset="0"/>
                <a:cs typeface="Myriad Pro"/>
              </a:rPr>
              <a:t>mikromobilności</a:t>
            </a:r>
            <a:endParaRPr lang="pl-PL" sz="2400" dirty="0">
              <a:latin typeface="Montserrat" pitchFamily="2" charset="0"/>
              <a:cs typeface="Myriad Pro"/>
            </a:endParaRPr>
          </a:p>
          <a:p>
            <a:pPr marL="4932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Zmniejszenie liczby rowerów przewożonych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w transporcie publicznym</a:t>
            </a:r>
          </a:p>
        </p:txBody>
      </p:sp>
      <p:sp>
        <p:nvSpPr>
          <p:cNvPr id="19" name="object 20">
            <a:extLst>
              <a:ext uri="{FF2B5EF4-FFF2-40B4-BE49-F238E27FC236}">
                <a16:creationId xmlns:a16="http://schemas.microsoft.com/office/drawing/2014/main" id="{36F6E214-7BE3-966A-F0C2-9758F1F6430F}"/>
              </a:ext>
            </a:extLst>
          </p:cNvPr>
          <p:cNvSpPr txBox="1"/>
          <p:nvPr/>
        </p:nvSpPr>
        <p:spPr>
          <a:xfrm>
            <a:off x="13142428" y="2504580"/>
            <a:ext cx="4851275" cy="17453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4932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Dbanie o porządek </a:t>
            </a:r>
            <a:br>
              <a:rPr lang="pl-PL" sz="2400" dirty="0">
                <a:latin typeface="Montserrat" pitchFamily="2" charset="0"/>
                <a:cs typeface="Myriad Pro"/>
              </a:rPr>
            </a:br>
            <a:r>
              <a:rPr lang="pl-PL" sz="2400" dirty="0">
                <a:latin typeface="Montserrat" pitchFamily="2" charset="0"/>
                <a:cs typeface="Myriad Pro"/>
              </a:rPr>
              <a:t>w przestrzeni publicznej</a:t>
            </a:r>
          </a:p>
          <a:p>
            <a:pPr marL="4932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r>
              <a:rPr lang="pl-PL" sz="2400" dirty="0">
                <a:latin typeface="Montserrat" pitchFamily="2" charset="0"/>
                <a:cs typeface="Myriad Pro"/>
              </a:rPr>
              <a:t>Wspieranie turystyki regionalnej i lokalnej</a:t>
            </a:r>
          </a:p>
        </p:txBody>
      </p:sp>
    </p:spTree>
    <p:extLst>
      <p:ext uri="{BB962C8B-B14F-4D97-AF65-F5344CB8AC3E}">
        <p14:creationId xmlns:p14="http://schemas.microsoft.com/office/powerpoint/2010/main" val="1858098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A34B2B-6EB0-57CC-0C75-7075C2DB5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Obraz 23">
            <a:extLst>
              <a:ext uri="{FF2B5EF4-FFF2-40B4-BE49-F238E27FC236}">
                <a16:creationId xmlns:a16="http://schemas.microsoft.com/office/drawing/2014/main" id="{5C98E8A4-FECA-B7C0-9687-8E207CB138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592" y="1231482"/>
            <a:ext cx="11187443" cy="8846386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488D1D8E-9094-EDE8-05FC-DAFBC66455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5384" y="1231482"/>
            <a:ext cx="11187443" cy="8846386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id="{643D2C21-FFC4-3814-2E5A-34AD9A9136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11" y="4206875"/>
            <a:ext cx="5317524" cy="933451"/>
          </a:xfrm>
          <a:prstGeom prst="rect">
            <a:avLst/>
          </a:prstGeom>
        </p:spPr>
      </p:pic>
      <p:sp>
        <p:nvSpPr>
          <p:cNvPr id="5" name="object 5">
            <a:extLst>
              <a:ext uri="{FF2B5EF4-FFF2-40B4-BE49-F238E27FC236}">
                <a16:creationId xmlns:a16="http://schemas.microsoft.com/office/drawing/2014/main" id="{FE97D8E3-646F-CC1A-FFAB-562B4E894359}"/>
              </a:ext>
            </a:extLst>
          </p:cNvPr>
          <p:cNvSpPr txBox="1"/>
          <p:nvPr/>
        </p:nvSpPr>
        <p:spPr>
          <a:xfrm>
            <a:off x="1139097" y="4268756"/>
            <a:ext cx="6846028" cy="227562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System</a:t>
            </a:r>
            <a:r>
              <a:rPr sz="1950" b="1" spc="10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 </a:t>
            </a:r>
            <a:r>
              <a:rPr sz="1950" b="1" spc="-10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raportowy:</a:t>
            </a:r>
            <a:endParaRPr sz="1950" b="1" dirty="0">
              <a:solidFill>
                <a:schemeClr val="bg1"/>
              </a:solidFill>
              <a:latin typeface="Montserrat ExtraBold" pitchFamily="2" charset="0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2800" b="1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Statyczny</a:t>
            </a:r>
            <a:r>
              <a:rPr sz="2800" b="1" spc="-45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 </a:t>
            </a:r>
            <a:r>
              <a:rPr sz="2800" b="1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vs</a:t>
            </a:r>
            <a:r>
              <a:rPr sz="2800" b="1" spc="-45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 </a:t>
            </a:r>
            <a:r>
              <a:rPr sz="2800" b="1" spc="-10" dirty="0">
                <a:solidFill>
                  <a:schemeClr val="bg1"/>
                </a:solidFill>
                <a:latin typeface="Montserrat ExtraBold" pitchFamily="2" charset="0"/>
                <a:cs typeface="Myriad Pro"/>
              </a:rPr>
              <a:t>dynamiczny</a:t>
            </a:r>
            <a:endParaRPr sz="2800" b="1" dirty="0">
              <a:solidFill>
                <a:schemeClr val="bg1"/>
              </a:solidFill>
              <a:latin typeface="Montserrat ExtraBold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spcBef>
                <a:spcPts val="1450"/>
              </a:spcBef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Automatyczny</a:t>
            </a:r>
            <a:r>
              <a:rPr sz="1950" spc="3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system</a:t>
            </a:r>
            <a:r>
              <a:rPr sz="1950" spc="3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kontroli</a:t>
            </a:r>
            <a:r>
              <a:rPr sz="1950" spc="35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usterek</a:t>
            </a:r>
            <a:endParaRPr sz="1950"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spcBef>
                <a:spcPts val="1614"/>
              </a:spcBef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Narzędzia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analityczne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–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mapy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ciepła,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statystyki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online</a:t>
            </a:r>
            <a:endParaRPr sz="1950" dirty="0">
              <a:latin typeface="Montserrat" pitchFamily="2" charset="0"/>
              <a:cs typeface="Myriad Pro"/>
            </a:endParaRPr>
          </a:p>
          <a:p>
            <a:pPr marL="136525" indent="-123825">
              <a:lnSpc>
                <a:spcPct val="100000"/>
              </a:lnSpc>
              <a:spcBef>
                <a:spcPts val="1620"/>
              </a:spcBef>
              <a:buClr>
                <a:srgbClr val="004A99"/>
              </a:buClr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Otwarte</a:t>
            </a:r>
            <a:r>
              <a:rPr sz="1950" spc="135" dirty="0">
                <a:latin typeface="Montserrat" pitchFamily="2" charset="0"/>
                <a:cs typeface="Myriad Pro"/>
              </a:rPr>
              <a:t> </a:t>
            </a:r>
            <a:r>
              <a:rPr sz="1950" spc="-25" dirty="0">
                <a:latin typeface="Montserrat" pitchFamily="2" charset="0"/>
                <a:cs typeface="Myriad Pro"/>
              </a:rPr>
              <a:t>API</a:t>
            </a:r>
            <a:endParaRPr sz="1950" dirty="0">
              <a:latin typeface="Montserrat" pitchFamily="2" charset="0"/>
              <a:cs typeface="Myriad Pro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BD8D6930-E914-BCE3-39B7-814C25A257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1181093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pl-PL" b="1" dirty="0">
                <a:solidFill>
                  <a:srgbClr val="004A99"/>
                </a:solidFill>
                <a:effectLst/>
                <a:latin typeface="Montserrat ExtraBold" pitchFamily="2" charset="0"/>
              </a:rPr>
              <a:t>Zaawansowana analityka</a:t>
            </a:r>
            <a:br>
              <a:rPr lang="pl-PL" b="1" dirty="0">
                <a:solidFill>
                  <a:srgbClr val="004A99"/>
                </a:solidFill>
                <a:effectLst/>
                <a:latin typeface="Montserrat ExtraBold" pitchFamily="2" charset="0"/>
              </a:rPr>
            </a:br>
            <a:r>
              <a:rPr lang="pl-PL" b="1" dirty="0">
                <a:solidFill>
                  <a:srgbClr val="004A99"/>
                </a:solidFill>
                <a:effectLst/>
                <a:latin typeface="Montserrat ExtraBold" pitchFamily="2" charset="0"/>
              </a:rPr>
              <a:t>i otwartość danych</a:t>
            </a:r>
          </a:p>
        </p:txBody>
      </p:sp>
      <p:grpSp>
        <p:nvGrpSpPr>
          <p:cNvPr id="7" name="object 7">
            <a:extLst>
              <a:ext uri="{FF2B5EF4-FFF2-40B4-BE49-F238E27FC236}">
                <a16:creationId xmlns:a16="http://schemas.microsoft.com/office/drawing/2014/main" id="{D563F5D4-9B4D-D709-7653-02B6E117C394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899009" y="10424292"/>
            <a:ext cx="551815" cy="268605"/>
            <a:chOff x="899009" y="10424292"/>
            <a:chExt cx="551815" cy="268605"/>
          </a:xfrm>
        </p:grpSpPr>
        <p:pic>
          <p:nvPicPr>
            <p:cNvPr id="8" name="object 8">
              <a:extLst>
                <a:ext uri="{FF2B5EF4-FFF2-40B4-BE49-F238E27FC236}">
                  <a16:creationId xmlns:a16="http://schemas.microsoft.com/office/drawing/2014/main" id="{A748D8C2-3C36-6A96-1680-12F253A3E3E3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009" y="10465178"/>
              <a:ext cx="214600" cy="227228"/>
            </a:xfrm>
            <a:prstGeom prst="rect">
              <a:avLst/>
            </a:prstGeom>
          </p:spPr>
        </p:pic>
        <p:pic>
          <p:nvPicPr>
            <p:cNvPr id="9" name="object 9">
              <a:extLst>
                <a:ext uri="{FF2B5EF4-FFF2-40B4-BE49-F238E27FC236}">
                  <a16:creationId xmlns:a16="http://schemas.microsoft.com/office/drawing/2014/main" id="{3F5ECDF1-34BF-4BBC-D8FD-EFC1EC641CF6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4491" y="10470880"/>
              <a:ext cx="198192" cy="216255"/>
            </a:xfrm>
            <a:prstGeom prst="rect">
              <a:avLst/>
            </a:prstGeom>
          </p:spPr>
        </p:pic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CDAC2067-6143-EA74-5F1B-557FF8F4BA0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65657" y="10424292"/>
              <a:ext cx="85725" cy="262255"/>
            </a:xfrm>
            <a:custGeom>
              <a:avLst/>
              <a:gdLst/>
              <a:ahLst/>
              <a:cxnLst/>
              <a:rect l="l" t="t" r="r" b="b"/>
              <a:pathLst>
                <a:path w="85725" h="262254">
                  <a:moveTo>
                    <a:pt x="35224" y="0"/>
                  </a:moveTo>
                  <a:lnTo>
                    <a:pt x="0" y="0"/>
                  </a:lnTo>
                  <a:lnTo>
                    <a:pt x="0" y="183219"/>
                  </a:lnTo>
                  <a:lnTo>
                    <a:pt x="6224" y="219535"/>
                  </a:lnTo>
                  <a:lnTo>
                    <a:pt x="23691" y="245433"/>
                  </a:lnTo>
                  <a:lnTo>
                    <a:pt x="50592" y="259930"/>
                  </a:lnTo>
                  <a:lnTo>
                    <a:pt x="85117" y="262044"/>
                  </a:lnTo>
                  <a:lnTo>
                    <a:pt x="85117" y="229343"/>
                  </a:lnTo>
                  <a:lnTo>
                    <a:pt x="66000" y="228209"/>
                  </a:lnTo>
                  <a:lnTo>
                    <a:pt x="50107" y="221218"/>
                  </a:lnTo>
                  <a:lnTo>
                    <a:pt x="39246" y="206759"/>
                  </a:lnTo>
                  <a:lnTo>
                    <a:pt x="35224" y="183219"/>
                  </a:lnTo>
                  <a:lnTo>
                    <a:pt x="35224" y="80081"/>
                  </a:lnTo>
                  <a:lnTo>
                    <a:pt x="84280" y="80081"/>
                  </a:lnTo>
                  <a:lnTo>
                    <a:pt x="84280" y="46124"/>
                  </a:lnTo>
                  <a:lnTo>
                    <a:pt x="35224" y="46124"/>
                  </a:lnTo>
                  <a:lnTo>
                    <a:pt x="35224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>
            <a:extLst>
              <a:ext uri="{FF2B5EF4-FFF2-40B4-BE49-F238E27FC236}">
                <a16:creationId xmlns:a16="http://schemas.microsoft.com/office/drawing/2014/main" id="{95BB5C4C-CE1D-5765-D67D-E03E490CBE3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96745" y="10375042"/>
            <a:ext cx="297815" cy="317500"/>
          </a:xfrm>
          <a:custGeom>
            <a:avLst/>
            <a:gdLst/>
            <a:ahLst/>
            <a:cxnLst/>
            <a:rect l="l" t="t" r="r" b="b"/>
            <a:pathLst>
              <a:path w="297814" h="317500">
                <a:moveTo>
                  <a:pt x="217119" y="203695"/>
                </a:moveTo>
                <a:lnTo>
                  <a:pt x="208699" y="158762"/>
                </a:lnTo>
                <a:lnTo>
                  <a:pt x="186016" y="123482"/>
                </a:lnTo>
                <a:lnTo>
                  <a:pt x="185674" y="122948"/>
                </a:lnTo>
                <a:lnTo>
                  <a:pt x="181419" y="120015"/>
                </a:lnTo>
                <a:lnTo>
                  <a:pt x="181419" y="203695"/>
                </a:lnTo>
                <a:lnTo>
                  <a:pt x="175679" y="235673"/>
                </a:lnTo>
                <a:lnTo>
                  <a:pt x="160058" y="261391"/>
                </a:lnTo>
                <a:lnTo>
                  <a:pt x="136956" y="278523"/>
                </a:lnTo>
                <a:lnTo>
                  <a:pt x="108762" y="284746"/>
                </a:lnTo>
                <a:lnTo>
                  <a:pt x="80695" y="278409"/>
                </a:lnTo>
                <a:lnTo>
                  <a:pt x="57429" y="261073"/>
                </a:lnTo>
                <a:lnTo>
                  <a:pt x="41554" y="235318"/>
                </a:lnTo>
                <a:lnTo>
                  <a:pt x="35687" y="203695"/>
                </a:lnTo>
                <a:lnTo>
                  <a:pt x="41503" y="172377"/>
                </a:lnTo>
                <a:lnTo>
                  <a:pt x="57264" y="146888"/>
                </a:lnTo>
                <a:lnTo>
                  <a:pt x="80518" y="129755"/>
                </a:lnTo>
                <a:lnTo>
                  <a:pt x="91744" y="127254"/>
                </a:lnTo>
                <a:lnTo>
                  <a:pt x="108762" y="123482"/>
                </a:lnTo>
                <a:lnTo>
                  <a:pt x="136956" y="129692"/>
                </a:lnTo>
                <a:lnTo>
                  <a:pt x="160058" y="146735"/>
                </a:lnTo>
                <a:lnTo>
                  <a:pt x="175679" y="172199"/>
                </a:lnTo>
                <a:lnTo>
                  <a:pt x="181419" y="203695"/>
                </a:lnTo>
                <a:lnTo>
                  <a:pt x="181419" y="120015"/>
                </a:lnTo>
                <a:lnTo>
                  <a:pt x="151384" y="99275"/>
                </a:lnTo>
                <a:lnTo>
                  <a:pt x="109181" y="90716"/>
                </a:lnTo>
                <a:lnTo>
                  <a:pt x="87401" y="93294"/>
                </a:lnTo>
                <a:lnTo>
                  <a:pt x="67233" y="100634"/>
                </a:lnTo>
                <a:lnTo>
                  <a:pt x="49364" y="112153"/>
                </a:lnTo>
                <a:lnTo>
                  <a:pt x="34429" y="127254"/>
                </a:lnTo>
                <a:lnTo>
                  <a:pt x="34429" y="0"/>
                </a:lnTo>
                <a:lnTo>
                  <a:pt x="0" y="0"/>
                </a:lnTo>
                <a:lnTo>
                  <a:pt x="0" y="203695"/>
                </a:lnTo>
                <a:lnTo>
                  <a:pt x="7848" y="249237"/>
                </a:lnTo>
                <a:lnTo>
                  <a:pt x="30924" y="285267"/>
                </a:lnTo>
                <a:lnTo>
                  <a:pt x="65735" y="308978"/>
                </a:lnTo>
                <a:lnTo>
                  <a:pt x="108762" y="317500"/>
                </a:lnTo>
                <a:lnTo>
                  <a:pt x="150850" y="308876"/>
                </a:lnTo>
                <a:lnTo>
                  <a:pt x="185305" y="285013"/>
                </a:lnTo>
                <a:lnTo>
                  <a:pt x="185470" y="284746"/>
                </a:lnTo>
                <a:lnTo>
                  <a:pt x="208572" y="248945"/>
                </a:lnTo>
                <a:lnTo>
                  <a:pt x="217119" y="203695"/>
                </a:lnTo>
                <a:close/>
              </a:path>
              <a:path w="297814" h="317500">
                <a:moveTo>
                  <a:pt x="295440" y="110921"/>
                </a:moveTo>
                <a:lnTo>
                  <a:pt x="259702" y="110921"/>
                </a:lnTo>
                <a:lnTo>
                  <a:pt x="259702" y="312026"/>
                </a:lnTo>
                <a:lnTo>
                  <a:pt x="295440" y="312026"/>
                </a:lnTo>
                <a:lnTo>
                  <a:pt x="295440" y="110921"/>
                </a:lnTo>
                <a:close/>
              </a:path>
              <a:path w="297814" h="317500">
                <a:moveTo>
                  <a:pt x="297357" y="70446"/>
                </a:moveTo>
                <a:lnTo>
                  <a:pt x="295732" y="62395"/>
                </a:lnTo>
                <a:lnTo>
                  <a:pt x="291299" y="55816"/>
                </a:lnTo>
                <a:lnTo>
                  <a:pt x="284721" y="51371"/>
                </a:lnTo>
                <a:lnTo>
                  <a:pt x="276656" y="49745"/>
                </a:lnTo>
                <a:lnTo>
                  <a:pt x="268605" y="51371"/>
                </a:lnTo>
                <a:lnTo>
                  <a:pt x="262026" y="55816"/>
                </a:lnTo>
                <a:lnTo>
                  <a:pt x="257581" y="62395"/>
                </a:lnTo>
                <a:lnTo>
                  <a:pt x="255955" y="70446"/>
                </a:lnTo>
                <a:lnTo>
                  <a:pt x="257581" y="78511"/>
                </a:lnTo>
                <a:lnTo>
                  <a:pt x="262026" y="85090"/>
                </a:lnTo>
                <a:lnTo>
                  <a:pt x="268605" y="89522"/>
                </a:lnTo>
                <a:lnTo>
                  <a:pt x="276656" y="91147"/>
                </a:lnTo>
                <a:lnTo>
                  <a:pt x="284721" y="89522"/>
                </a:lnTo>
                <a:lnTo>
                  <a:pt x="291299" y="85090"/>
                </a:lnTo>
                <a:lnTo>
                  <a:pt x="295732" y="78511"/>
                </a:lnTo>
                <a:lnTo>
                  <a:pt x="297357" y="70446"/>
                </a:lnTo>
                <a:close/>
              </a:path>
            </a:pathLst>
          </a:custGeom>
          <a:solidFill>
            <a:srgbClr val="004A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2" name="object 12">
            <a:extLst>
              <a:ext uri="{FF2B5EF4-FFF2-40B4-BE49-F238E27FC236}">
                <a16:creationId xmlns:a16="http://schemas.microsoft.com/office/drawing/2014/main" id="{6F4C8508-0F8B-CF26-580F-EF66ADF6119D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854006" y="10374410"/>
            <a:ext cx="419734" cy="318135"/>
            <a:chOff x="1854006" y="10374410"/>
            <a:chExt cx="419734" cy="318135"/>
          </a:xfrm>
        </p:grpSpPr>
        <p:pic>
          <p:nvPicPr>
            <p:cNvPr id="13" name="object 13">
              <a:extLst>
                <a:ext uri="{FF2B5EF4-FFF2-40B4-BE49-F238E27FC236}">
                  <a16:creationId xmlns:a16="http://schemas.microsoft.com/office/drawing/2014/main" id="{A9B3EF59-7285-DD29-DCCA-6EDCD544CF7B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8562" y="10465177"/>
              <a:ext cx="214600" cy="227228"/>
            </a:xfrm>
            <a:prstGeom prst="rect">
              <a:avLst/>
            </a:prstGeom>
          </p:spPr>
        </p:pic>
        <p:sp>
          <p:nvSpPr>
            <p:cNvPr id="14" name="object 14">
              <a:extLst>
                <a:ext uri="{FF2B5EF4-FFF2-40B4-BE49-F238E27FC236}">
                  <a16:creationId xmlns:a16="http://schemas.microsoft.com/office/drawing/2014/main" id="{EBB30085-A67A-7695-51E2-E1F6BE052A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54006" y="10374410"/>
              <a:ext cx="194945" cy="313055"/>
            </a:xfrm>
            <a:custGeom>
              <a:avLst/>
              <a:gdLst/>
              <a:ahLst/>
              <a:cxnLst/>
              <a:rect l="l" t="t" r="r" b="b"/>
              <a:pathLst>
                <a:path w="194944" h="313054">
                  <a:moveTo>
                    <a:pt x="35726" y="0"/>
                  </a:moveTo>
                  <a:lnTo>
                    <a:pt x="0" y="0"/>
                  </a:lnTo>
                  <a:lnTo>
                    <a:pt x="0" y="312650"/>
                  </a:lnTo>
                  <a:lnTo>
                    <a:pt x="35726" y="312650"/>
                  </a:lnTo>
                  <a:lnTo>
                    <a:pt x="35726" y="242903"/>
                  </a:lnTo>
                  <a:lnTo>
                    <a:pt x="77327" y="202559"/>
                  </a:lnTo>
                  <a:lnTo>
                    <a:pt x="151293" y="312650"/>
                  </a:lnTo>
                  <a:lnTo>
                    <a:pt x="194580" y="312650"/>
                  </a:lnTo>
                  <a:lnTo>
                    <a:pt x="103389" y="177345"/>
                  </a:lnTo>
                  <a:lnTo>
                    <a:pt x="187010" y="96237"/>
                  </a:lnTo>
                  <a:lnTo>
                    <a:pt x="134488" y="96237"/>
                  </a:lnTo>
                  <a:lnTo>
                    <a:pt x="35726" y="193313"/>
                  </a:lnTo>
                  <a:lnTo>
                    <a:pt x="35726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5" name="object 15">
            <a:extLst>
              <a:ext uri="{FF2B5EF4-FFF2-40B4-BE49-F238E27FC236}">
                <a16:creationId xmlns:a16="http://schemas.microsoft.com/office/drawing/2014/main" id="{A8598830-3016-BE63-7B28-3D916B1EE4D1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4" y="10465179"/>
            <a:ext cx="180706" cy="221899"/>
          </a:xfrm>
          <a:prstGeom prst="rect">
            <a:avLst/>
          </a:prstGeom>
        </p:spPr>
      </p:pic>
      <p:grpSp>
        <p:nvGrpSpPr>
          <p:cNvPr id="16" name="object 16">
            <a:extLst>
              <a:ext uri="{FF2B5EF4-FFF2-40B4-BE49-F238E27FC236}">
                <a16:creationId xmlns:a16="http://schemas.microsoft.com/office/drawing/2014/main" id="{F0B474CF-BA0C-62B3-5346-73775DE531EA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1496720" y="10795362"/>
            <a:ext cx="777240" cy="136525"/>
            <a:chOff x="1496720" y="10795362"/>
            <a:chExt cx="777240" cy="136525"/>
          </a:xfrm>
        </p:grpSpPr>
        <p:pic>
          <p:nvPicPr>
            <p:cNvPr id="17" name="object 17">
              <a:extLst>
                <a:ext uri="{FF2B5EF4-FFF2-40B4-BE49-F238E27FC236}">
                  <a16:creationId xmlns:a16="http://schemas.microsoft.com/office/drawing/2014/main" id="{BE36A273-084C-2292-BE91-BE35804BC29D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6720" y="10804919"/>
              <a:ext cx="147383" cy="126687"/>
            </a:xfrm>
            <a:prstGeom prst="rect">
              <a:avLst/>
            </a:prstGeom>
          </p:spPr>
        </p:pic>
        <p:pic>
          <p:nvPicPr>
            <p:cNvPr id="18" name="object 18">
              <a:extLst>
                <a:ext uri="{FF2B5EF4-FFF2-40B4-BE49-F238E27FC236}">
                  <a16:creationId xmlns:a16="http://schemas.microsoft.com/office/drawing/2014/main" id="{2FED3F52-4E48-743A-12E1-C2E41EE8BF18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1690" y="10795362"/>
              <a:ext cx="168937" cy="108310"/>
            </a:xfrm>
            <a:prstGeom prst="rect">
              <a:avLst/>
            </a:prstGeom>
          </p:spPr>
        </p:pic>
        <p:sp>
          <p:nvSpPr>
            <p:cNvPr id="19" name="object 19">
              <a:extLst>
                <a:ext uri="{FF2B5EF4-FFF2-40B4-BE49-F238E27FC236}">
                  <a16:creationId xmlns:a16="http://schemas.microsoft.com/office/drawing/2014/main" id="{0624599A-59C1-C0C3-96B8-4451F6F3690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878925" y="10795362"/>
              <a:ext cx="24765" cy="108585"/>
            </a:xfrm>
            <a:custGeom>
              <a:avLst/>
              <a:gdLst/>
              <a:ahLst/>
              <a:cxnLst/>
              <a:rect l="l" t="t" r="r" b="b"/>
              <a:pathLst>
                <a:path w="24764" h="108584">
                  <a:moveTo>
                    <a:pt x="22585" y="0"/>
                  </a:moveTo>
                  <a:lnTo>
                    <a:pt x="20407" y="0"/>
                  </a:lnTo>
                  <a:lnTo>
                    <a:pt x="1654" y="0"/>
                  </a:lnTo>
                  <a:lnTo>
                    <a:pt x="0" y="1664"/>
                  </a:lnTo>
                  <a:lnTo>
                    <a:pt x="0" y="106645"/>
                  </a:lnTo>
                  <a:lnTo>
                    <a:pt x="1654" y="108310"/>
                  </a:lnTo>
                  <a:lnTo>
                    <a:pt x="22585" y="108310"/>
                  </a:lnTo>
                  <a:lnTo>
                    <a:pt x="24240" y="106645"/>
                  </a:lnTo>
                  <a:lnTo>
                    <a:pt x="24240" y="1664"/>
                  </a:lnTo>
                  <a:lnTo>
                    <a:pt x="22585" y="0"/>
                  </a:lnTo>
                  <a:close/>
                </a:path>
              </a:pathLst>
            </a:custGeom>
            <a:solidFill>
              <a:srgbClr val="004A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20">
              <a:extLst>
                <a:ext uri="{FF2B5EF4-FFF2-40B4-BE49-F238E27FC236}">
                  <a16:creationId xmlns:a16="http://schemas.microsoft.com/office/drawing/2014/main" id="{9979D02A-7CB1-D028-FB84-E9BE3B092772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31457" y="10795362"/>
              <a:ext cx="149534" cy="108310"/>
            </a:xfrm>
            <a:prstGeom prst="rect">
              <a:avLst/>
            </a:prstGeom>
          </p:spPr>
        </p:pic>
        <p:pic>
          <p:nvPicPr>
            <p:cNvPr id="21" name="object 21">
              <a:extLst>
                <a:ext uri="{FF2B5EF4-FFF2-40B4-BE49-F238E27FC236}">
                  <a16:creationId xmlns:a16="http://schemas.microsoft.com/office/drawing/2014/main" id="{3E009E5F-9A33-7C0B-175E-1FF685D020F4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0094" y="10795362"/>
              <a:ext cx="163691" cy="108321"/>
            </a:xfrm>
            <a:prstGeom prst="rect">
              <a:avLst/>
            </a:prstGeom>
          </p:spPr>
        </p:pic>
      </p:grpSp>
      <p:pic>
        <p:nvPicPr>
          <p:cNvPr id="2" name="Obraz 1">
            <a:extLst>
              <a:ext uri="{FF2B5EF4-FFF2-40B4-BE49-F238E27FC236}">
                <a16:creationId xmlns:a16="http://schemas.microsoft.com/office/drawing/2014/main" id="{95FAF24C-56A0-A491-9B11-0DE7D5D5AA0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2401" y="7122715"/>
            <a:ext cx="6431784" cy="3689397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54BE4FA8-8060-70D9-82B8-15D3BFE15A8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0450" y="641620"/>
            <a:ext cx="3142587" cy="3341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57593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ACBBD-3092-AD0A-4CD3-7F5D42B70C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Obraz 19">
            <a:extLst>
              <a:ext uri="{FF2B5EF4-FFF2-40B4-BE49-F238E27FC236}">
                <a16:creationId xmlns:a16="http://schemas.microsoft.com/office/drawing/2014/main" id="{DA1BC5B1-D8AC-BCA1-BD22-FFDF830C97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09" y="3292475"/>
            <a:ext cx="4936472" cy="1279826"/>
          </a:xfrm>
          <a:prstGeom prst="rect">
            <a:avLst/>
          </a:prstGeom>
        </p:spPr>
      </p:pic>
      <p:sp>
        <p:nvSpPr>
          <p:cNvPr id="3" name="object 3">
            <a:extLst>
              <a:ext uri="{FF2B5EF4-FFF2-40B4-BE49-F238E27FC236}">
                <a16:creationId xmlns:a16="http://schemas.microsoft.com/office/drawing/2014/main" id="{2E653A28-B8BF-5838-0B63-B117BF25A3AB}"/>
              </a:ext>
            </a:extLst>
          </p:cNvPr>
          <p:cNvSpPr txBox="1"/>
          <p:nvPr/>
        </p:nvSpPr>
        <p:spPr>
          <a:xfrm>
            <a:off x="1460810" y="3592196"/>
            <a:ext cx="6533840" cy="461870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2400" b="1" spc="-25" dirty="0">
                <a:solidFill>
                  <a:srgbClr val="FFFFFF"/>
                </a:solidFill>
                <a:latin typeface="Montserrat ExtraBold" pitchFamily="2" charset="0"/>
                <a:cs typeface="Myriad Pro"/>
              </a:rPr>
              <a:t>SLA</a:t>
            </a:r>
            <a:endParaRPr lang="pl-PL" sz="2400" b="1" spc="-25" dirty="0">
              <a:solidFill>
                <a:srgbClr val="FFFFFF"/>
              </a:solidFill>
              <a:latin typeface="Montserrat ExtraBold" pitchFamily="2" charset="0"/>
              <a:cs typeface="Myriad Pro"/>
            </a:endParaRPr>
          </a:p>
          <a:p>
            <a:pPr marL="12700">
              <a:spcBef>
                <a:spcPts val="125"/>
              </a:spcBef>
            </a:pPr>
            <a:r>
              <a:rPr lang="pl-PL" sz="2400" b="1" dirty="0">
                <a:solidFill>
                  <a:srgbClr val="FFFFFF"/>
                </a:solidFill>
                <a:effectLst/>
                <a:latin typeface="Montserrat" pitchFamily="2" charset="0"/>
              </a:rPr>
              <a:t>Stacyjne vs strefowe</a:t>
            </a:r>
            <a:endParaRPr lang="pl-PL" sz="2400" dirty="0">
              <a:solidFill>
                <a:srgbClr val="FFFFFF"/>
              </a:solidFill>
              <a:effectLst/>
              <a:latin typeface="Montserrat" pitchFamily="2" charset="0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endParaRPr sz="1950" b="1" dirty="0">
              <a:latin typeface="Montserrat ExtraBold" pitchFamily="2" charset="0"/>
              <a:cs typeface="Myriad Pro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850" dirty="0">
              <a:latin typeface="Myriad Pro"/>
              <a:cs typeface="Myriad Pro"/>
            </a:endParaRPr>
          </a:p>
          <a:p>
            <a:pPr marL="355600" indent="-342900">
              <a:lnSpc>
                <a:spcPct val="100000"/>
              </a:lnSpc>
              <a:buClr>
                <a:srgbClr val="004A99"/>
              </a:buClr>
              <a:buSzPct val="79000"/>
              <a:buFont typeface="Arial" panose="020B0604020202020204" pitchFamily="34" charset="0"/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Ekologiczna</a:t>
            </a:r>
            <a:r>
              <a:rPr sz="1950" b="1" spc="60" dirty="0">
                <a:latin typeface="Montserrat ExtraBold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flota</a:t>
            </a:r>
            <a:r>
              <a:rPr sz="1950" spc="6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pojazdów</a:t>
            </a:r>
            <a:r>
              <a:rPr sz="1950" spc="6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serwisowych</a:t>
            </a:r>
            <a:endParaRPr sz="1950" dirty="0">
              <a:latin typeface="Montserrat" pitchFamily="2" charset="0"/>
              <a:cs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620"/>
              </a:spcBef>
              <a:buClr>
                <a:srgbClr val="004A99"/>
              </a:buClr>
              <a:buSzPct val="79000"/>
              <a:buFont typeface="Arial" panose="020B0604020202020204" pitchFamily="34" charset="0"/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Dynamiczny</a:t>
            </a:r>
            <a:r>
              <a:rPr sz="1950" spc="5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system</a:t>
            </a:r>
            <a:r>
              <a:rPr sz="1950" spc="6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relokacji</a:t>
            </a:r>
            <a:r>
              <a:rPr sz="1950" spc="5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i</a:t>
            </a:r>
            <a:r>
              <a:rPr sz="1950" spc="60" dirty="0">
                <a:latin typeface="Montserrat" pitchFamily="2" charset="0"/>
                <a:cs typeface="Myriad Pro"/>
              </a:rPr>
              <a:t> </a:t>
            </a:r>
            <a:r>
              <a:rPr sz="1950" spc="-10" dirty="0">
                <a:latin typeface="Montserrat" pitchFamily="2" charset="0"/>
                <a:cs typeface="Myriad Pro"/>
              </a:rPr>
              <a:t>serwisu</a:t>
            </a:r>
            <a:endParaRPr sz="1950" dirty="0">
              <a:latin typeface="Montserrat" pitchFamily="2" charset="0"/>
              <a:cs typeface="Myriad Pro"/>
            </a:endParaRPr>
          </a:p>
          <a:p>
            <a:pPr marL="355600" indent="-342900">
              <a:lnSpc>
                <a:spcPct val="100000"/>
              </a:lnSpc>
              <a:spcBef>
                <a:spcPts val="1614"/>
              </a:spcBef>
              <a:buClr>
                <a:srgbClr val="004A99"/>
              </a:buClr>
              <a:buSzPct val="79000"/>
              <a:buFont typeface="Arial" panose="020B0604020202020204" pitchFamily="34" charset="0"/>
              <a:buChar char="•"/>
              <a:tabLst>
                <a:tab pos="136525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Określny</a:t>
            </a:r>
            <a:r>
              <a:rPr sz="1950" spc="6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poziom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dostępności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dirty="0" err="1">
                <a:latin typeface="Montserrat" pitchFamily="2" charset="0"/>
                <a:cs typeface="Myriad Pro"/>
              </a:rPr>
              <a:t>floty</a:t>
            </a:r>
            <a:r>
              <a:rPr sz="1950" spc="70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9</a:t>
            </a:r>
            <a:r>
              <a:rPr lang="pl-PL" sz="1950" dirty="0">
                <a:latin typeface="Montserrat" pitchFamily="2" charset="0"/>
                <a:cs typeface="Myriad Pro"/>
              </a:rPr>
              <a:t>0</a:t>
            </a:r>
            <a:r>
              <a:rPr sz="1950" dirty="0">
                <a:latin typeface="Montserrat" pitchFamily="2" charset="0"/>
                <a:cs typeface="Myriad Pro"/>
              </a:rPr>
              <a:t>-</a:t>
            </a:r>
            <a:r>
              <a:rPr sz="1950" spc="-20" dirty="0">
                <a:latin typeface="Montserrat" pitchFamily="2" charset="0"/>
                <a:cs typeface="Myriad Pro"/>
              </a:rPr>
              <a:t>100%</a:t>
            </a:r>
            <a:endParaRPr sz="1950" dirty="0">
              <a:latin typeface="Montserrat" pitchFamily="2" charset="0"/>
              <a:cs typeface="Myriad Pro"/>
            </a:endParaRPr>
          </a:p>
          <a:p>
            <a:pPr marL="354965" marR="530225" indent="-342900">
              <a:lnSpc>
                <a:spcPct val="101499"/>
              </a:lnSpc>
              <a:spcBef>
                <a:spcPts val="1585"/>
              </a:spcBef>
              <a:buClr>
                <a:srgbClr val="004A99"/>
              </a:buClr>
              <a:buSzPct val="79000"/>
              <a:buFont typeface="Arial" panose="020B0604020202020204" pitchFamily="34" charset="0"/>
              <a:buChar char="•"/>
              <a:tabLst>
                <a:tab pos="181610" algn="l"/>
              </a:tabLst>
            </a:pPr>
            <a:r>
              <a:rPr sz="1950" dirty="0">
                <a:latin typeface="Montserrat" pitchFamily="2" charset="0"/>
                <a:cs typeface="Myriad Pro"/>
              </a:rPr>
              <a:t>System</a:t>
            </a:r>
            <a:r>
              <a:rPr sz="1950" b="1" spc="55" dirty="0">
                <a:latin typeface="Montserrat ExtraBold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motywacyjny</a:t>
            </a:r>
            <a:r>
              <a:rPr sz="1950" spc="-19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„za</a:t>
            </a:r>
            <a:r>
              <a:rPr sz="1950" spc="5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sukces”</a:t>
            </a:r>
            <a:r>
              <a:rPr sz="1950" spc="-135" dirty="0">
                <a:latin typeface="Montserrat" pitchFamily="2" charset="0"/>
                <a:cs typeface="Myriad Pro"/>
              </a:rPr>
              <a:t> </a:t>
            </a:r>
            <a:r>
              <a:rPr sz="1950" dirty="0">
                <a:latin typeface="Montserrat" pitchFamily="2" charset="0"/>
                <a:cs typeface="Myriad Pro"/>
              </a:rPr>
              <a:t>-</a:t>
            </a:r>
            <a:r>
              <a:rPr sz="1950" spc="55" dirty="0">
                <a:latin typeface="Montserrat" pitchFamily="2" charset="0"/>
                <a:cs typeface="Myriad Pro"/>
              </a:rPr>
              <a:t> </a:t>
            </a:r>
            <a:r>
              <a:rPr sz="1950" spc="-10" dirty="0" err="1">
                <a:latin typeface="Montserrat" pitchFamily="2" charset="0"/>
                <a:cs typeface="Myriad Pro"/>
              </a:rPr>
              <a:t>przychody</a:t>
            </a:r>
            <a:r>
              <a:rPr sz="1950" spc="-10" dirty="0">
                <a:latin typeface="Montserrat" pitchFamily="2" charset="0"/>
                <a:cs typeface="Myriad Pro"/>
              </a:rPr>
              <a:t> </a:t>
            </a:r>
            <a:r>
              <a:rPr lang="pl-PL" sz="1950" spc="-10" dirty="0">
                <a:latin typeface="Montserrat" pitchFamily="2" charset="0"/>
                <a:cs typeface="Myriad Pro"/>
              </a:rPr>
              <a:t>          z </a:t>
            </a:r>
            <a:r>
              <a:rPr sz="1950" dirty="0" err="1">
                <a:latin typeface="Montserrat" pitchFamily="2" charset="0"/>
                <a:cs typeface="Myriad Pro"/>
              </a:rPr>
              <a:t>wypożyczeń</a:t>
            </a:r>
            <a:r>
              <a:rPr sz="1950" spc="55" dirty="0">
                <a:latin typeface="Montserrat" pitchFamily="2" charset="0"/>
                <a:cs typeface="Myriad Pro"/>
              </a:rPr>
              <a:t> </a:t>
            </a:r>
            <a:r>
              <a:rPr sz="1950" dirty="0" err="1">
                <a:latin typeface="Montserrat" pitchFamily="2" charset="0"/>
                <a:cs typeface="Myriad Pro"/>
              </a:rPr>
              <a:t>dla</a:t>
            </a:r>
            <a:r>
              <a:rPr sz="1950" spc="55" dirty="0">
                <a:latin typeface="Montserrat" pitchFamily="2" charset="0"/>
                <a:cs typeface="Myriad Pro"/>
              </a:rPr>
              <a:t> </a:t>
            </a:r>
            <a:r>
              <a:rPr sz="1950" spc="-10" dirty="0" err="1">
                <a:latin typeface="Montserrat" pitchFamily="2" charset="0"/>
                <a:cs typeface="Myriad Pro"/>
              </a:rPr>
              <a:t>operatora</a:t>
            </a:r>
            <a:endParaRPr lang="pl-PL" sz="1950" spc="-10" dirty="0">
              <a:latin typeface="Montserrat" pitchFamily="2" charset="0"/>
              <a:cs typeface="Myriad Pro"/>
            </a:endParaRPr>
          </a:p>
          <a:p>
            <a:pPr marL="354965" marR="530225" indent="-342900">
              <a:lnSpc>
                <a:spcPct val="101499"/>
              </a:lnSpc>
              <a:spcBef>
                <a:spcPts val="1585"/>
              </a:spcBef>
              <a:buClr>
                <a:srgbClr val="004A99"/>
              </a:buClr>
              <a:buSzPct val="79000"/>
              <a:buFont typeface="Arial" panose="020B0604020202020204" pitchFamily="34" charset="0"/>
              <a:buChar char="•"/>
              <a:tabLst>
                <a:tab pos="181610" algn="l"/>
              </a:tabLst>
            </a:pPr>
            <a:r>
              <a:rPr lang="pl-PL" sz="2000" dirty="0">
                <a:effectLst/>
                <a:latin typeface="Montserrat" pitchFamily="2" charset="0"/>
              </a:rPr>
              <a:t>Możliwość zwrotu rowerów poza stacjami (za opłatą ok. 10-20 zł) oraz bonus za zwrot rowerów spoza stacji na stacje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DFE2CCC7-9DF3-D0CF-4A56-01042FA130D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pl-PL" b="1" dirty="0">
                <a:solidFill>
                  <a:srgbClr val="004A99"/>
                </a:solidFill>
                <a:effectLst/>
                <a:latin typeface="Montserrat ExtraBold" pitchFamily="2" charset="0"/>
              </a:rPr>
              <a:t>Ekologia i dostępność</a:t>
            </a:r>
          </a:p>
        </p:txBody>
      </p:sp>
      <p:sp>
        <p:nvSpPr>
          <p:cNvPr id="21" name="object 21">
            <a:extLst>
              <a:ext uri="{FF2B5EF4-FFF2-40B4-BE49-F238E27FC236}">
                <a16:creationId xmlns:a16="http://schemas.microsoft.com/office/drawing/2014/main" id="{4923DDFE-0258-3EA4-0218-50F3927951DE}"/>
              </a:ext>
            </a:extLst>
          </p:cNvPr>
          <p:cNvSpPr/>
          <p:nvPr/>
        </p:nvSpPr>
        <p:spPr>
          <a:xfrm>
            <a:off x="9137650" y="831850"/>
            <a:ext cx="6356985" cy="5889625"/>
          </a:xfrm>
          <a:custGeom>
            <a:avLst/>
            <a:gdLst/>
            <a:ahLst/>
            <a:cxnLst/>
            <a:rect l="l" t="t" r="r" b="b"/>
            <a:pathLst>
              <a:path w="6356984" h="5889625">
                <a:moveTo>
                  <a:pt x="6356623" y="0"/>
                </a:moveTo>
                <a:lnTo>
                  <a:pt x="2094177" y="0"/>
                </a:lnTo>
                <a:lnTo>
                  <a:pt x="2046114" y="540"/>
                </a:lnTo>
                <a:lnTo>
                  <a:pt x="1998317" y="2154"/>
                </a:lnTo>
                <a:lnTo>
                  <a:pt x="1950796" y="4831"/>
                </a:lnTo>
                <a:lnTo>
                  <a:pt x="1903564" y="8558"/>
                </a:lnTo>
                <a:lnTo>
                  <a:pt x="1856631" y="13324"/>
                </a:lnTo>
                <a:lnTo>
                  <a:pt x="1810009" y="19117"/>
                </a:lnTo>
                <a:lnTo>
                  <a:pt x="1763710" y="25926"/>
                </a:lnTo>
                <a:lnTo>
                  <a:pt x="1717745" y="33739"/>
                </a:lnTo>
                <a:lnTo>
                  <a:pt x="1672127" y="42546"/>
                </a:lnTo>
                <a:lnTo>
                  <a:pt x="1626865" y="52333"/>
                </a:lnTo>
                <a:lnTo>
                  <a:pt x="1581973" y="63090"/>
                </a:lnTo>
                <a:lnTo>
                  <a:pt x="1537461" y="74805"/>
                </a:lnTo>
                <a:lnTo>
                  <a:pt x="1493341" y="87467"/>
                </a:lnTo>
                <a:lnTo>
                  <a:pt x="1449625" y="101064"/>
                </a:lnTo>
                <a:lnTo>
                  <a:pt x="1406324" y="115584"/>
                </a:lnTo>
                <a:lnTo>
                  <a:pt x="1363450" y="131016"/>
                </a:lnTo>
                <a:lnTo>
                  <a:pt x="1321014" y="147349"/>
                </a:lnTo>
                <a:lnTo>
                  <a:pt x="1279028" y="164570"/>
                </a:lnTo>
                <a:lnTo>
                  <a:pt x="1237503" y="182669"/>
                </a:lnTo>
                <a:lnTo>
                  <a:pt x="1196452" y="201633"/>
                </a:lnTo>
                <a:lnTo>
                  <a:pt x="1155884" y="221451"/>
                </a:lnTo>
                <a:lnTo>
                  <a:pt x="1115813" y="242112"/>
                </a:lnTo>
                <a:lnTo>
                  <a:pt x="1076250" y="263604"/>
                </a:lnTo>
                <a:lnTo>
                  <a:pt x="1037205" y="285916"/>
                </a:lnTo>
                <a:lnTo>
                  <a:pt x="998691" y="309035"/>
                </a:lnTo>
                <a:lnTo>
                  <a:pt x="960720" y="332951"/>
                </a:lnTo>
                <a:lnTo>
                  <a:pt x="923302" y="357652"/>
                </a:lnTo>
                <a:lnTo>
                  <a:pt x="886450" y="383126"/>
                </a:lnTo>
                <a:lnTo>
                  <a:pt x="850174" y="409362"/>
                </a:lnTo>
                <a:lnTo>
                  <a:pt x="814487" y="436347"/>
                </a:lnTo>
                <a:lnTo>
                  <a:pt x="779400" y="464072"/>
                </a:lnTo>
                <a:lnTo>
                  <a:pt x="744925" y="492524"/>
                </a:lnTo>
                <a:lnTo>
                  <a:pt x="711072" y="521691"/>
                </a:lnTo>
                <a:lnTo>
                  <a:pt x="677855" y="551562"/>
                </a:lnTo>
                <a:lnTo>
                  <a:pt x="645283" y="582125"/>
                </a:lnTo>
                <a:lnTo>
                  <a:pt x="613370" y="613370"/>
                </a:lnTo>
                <a:lnTo>
                  <a:pt x="582125" y="645283"/>
                </a:lnTo>
                <a:lnTo>
                  <a:pt x="551562" y="677855"/>
                </a:lnTo>
                <a:lnTo>
                  <a:pt x="521691" y="711072"/>
                </a:lnTo>
                <a:lnTo>
                  <a:pt x="492524" y="744925"/>
                </a:lnTo>
                <a:lnTo>
                  <a:pt x="464072" y="779400"/>
                </a:lnTo>
                <a:lnTo>
                  <a:pt x="436347" y="814487"/>
                </a:lnTo>
                <a:lnTo>
                  <a:pt x="409362" y="850174"/>
                </a:lnTo>
                <a:lnTo>
                  <a:pt x="383126" y="886450"/>
                </a:lnTo>
                <a:lnTo>
                  <a:pt x="357652" y="923302"/>
                </a:lnTo>
                <a:lnTo>
                  <a:pt x="332951" y="960720"/>
                </a:lnTo>
                <a:lnTo>
                  <a:pt x="309035" y="998691"/>
                </a:lnTo>
                <a:lnTo>
                  <a:pt x="285916" y="1037205"/>
                </a:lnTo>
                <a:lnTo>
                  <a:pt x="263604" y="1076250"/>
                </a:lnTo>
                <a:lnTo>
                  <a:pt x="242112" y="1115813"/>
                </a:lnTo>
                <a:lnTo>
                  <a:pt x="221451" y="1155884"/>
                </a:lnTo>
                <a:lnTo>
                  <a:pt x="201633" y="1196452"/>
                </a:lnTo>
                <a:lnTo>
                  <a:pt x="182669" y="1237503"/>
                </a:lnTo>
                <a:lnTo>
                  <a:pt x="164570" y="1279028"/>
                </a:lnTo>
                <a:lnTo>
                  <a:pt x="147349" y="1321014"/>
                </a:lnTo>
                <a:lnTo>
                  <a:pt x="131016" y="1363450"/>
                </a:lnTo>
                <a:lnTo>
                  <a:pt x="115584" y="1406324"/>
                </a:lnTo>
                <a:lnTo>
                  <a:pt x="101064" y="1449625"/>
                </a:lnTo>
                <a:lnTo>
                  <a:pt x="87467" y="1493341"/>
                </a:lnTo>
                <a:lnTo>
                  <a:pt x="74805" y="1537461"/>
                </a:lnTo>
                <a:lnTo>
                  <a:pt x="63090" y="1581973"/>
                </a:lnTo>
                <a:lnTo>
                  <a:pt x="52333" y="1626865"/>
                </a:lnTo>
                <a:lnTo>
                  <a:pt x="42546" y="1672127"/>
                </a:lnTo>
                <a:lnTo>
                  <a:pt x="33739" y="1717745"/>
                </a:lnTo>
                <a:lnTo>
                  <a:pt x="25926" y="1763710"/>
                </a:lnTo>
                <a:lnTo>
                  <a:pt x="19117" y="1810009"/>
                </a:lnTo>
                <a:lnTo>
                  <a:pt x="13324" y="1856631"/>
                </a:lnTo>
                <a:lnTo>
                  <a:pt x="8558" y="1903564"/>
                </a:lnTo>
                <a:lnTo>
                  <a:pt x="4831" y="1950796"/>
                </a:lnTo>
                <a:lnTo>
                  <a:pt x="2154" y="1998317"/>
                </a:lnTo>
                <a:lnTo>
                  <a:pt x="540" y="2046114"/>
                </a:lnTo>
                <a:lnTo>
                  <a:pt x="0" y="2094177"/>
                </a:lnTo>
                <a:lnTo>
                  <a:pt x="0" y="5889527"/>
                </a:lnTo>
                <a:lnTo>
                  <a:pt x="4262446" y="5889527"/>
                </a:lnTo>
                <a:lnTo>
                  <a:pt x="4310508" y="5888986"/>
                </a:lnTo>
                <a:lnTo>
                  <a:pt x="4358305" y="5887372"/>
                </a:lnTo>
                <a:lnTo>
                  <a:pt x="4405826" y="5884696"/>
                </a:lnTo>
                <a:lnTo>
                  <a:pt x="4453059" y="5880969"/>
                </a:lnTo>
                <a:lnTo>
                  <a:pt x="4499991" y="5876203"/>
                </a:lnTo>
                <a:lnTo>
                  <a:pt x="4546613" y="5870410"/>
                </a:lnTo>
                <a:lnTo>
                  <a:pt x="4592912" y="5863600"/>
                </a:lnTo>
                <a:lnTo>
                  <a:pt x="4638877" y="5855787"/>
                </a:lnTo>
                <a:lnTo>
                  <a:pt x="4684496" y="5846981"/>
                </a:lnTo>
                <a:lnTo>
                  <a:pt x="4729757" y="5837193"/>
                </a:lnTo>
                <a:lnTo>
                  <a:pt x="4774649" y="5826436"/>
                </a:lnTo>
                <a:lnTo>
                  <a:pt x="4819161" y="5814721"/>
                </a:lnTo>
                <a:lnTo>
                  <a:pt x="4863281" y="5802059"/>
                </a:lnTo>
                <a:lnTo>
                  <a:pt x="4906997" y="5788462"/>
                </a:lnTo>
                <a:lnTo>
                  <a:pt x="4950298" y="5773942"/>
                </a:lnTo>
                <a:lnTo>
                  <a:pt x="4993172" y="5758510"/>
                </a:lnTo>
                <a:lnTo>
                  <a:pt x="5035608" y="5742178"/>
                </a:lnTo>
                <a:lnTo>
                  <a:pt x="5077594" y="5724956"/>
                </a:lnTo>
                <a:lnTo>
                  <a:pt x="5119119" y="5706858"/>
                </a:lnTo>
                <a:lnTo>
                  <a:pt x="5160171" y="5687893"/>
                </a:lnTo>
                <a:lnTo>
                  <a:pt x="5200738" y="5668075"/>
                </a:lnTo>
                <a:lnTo>
                  <a:pt x="5240809" y="5647414"/>
                </a:lnTo>
                <a:lnTo>
                  <a:pt x="5280373" y="5625922"/>
                </a:lnTo>
                <a:lnTo>
                  <a:pt x="5319417" y="5603611"/>
                </a:lnTo>
                <a:lnTo>
                  <a:pt x="5357931" y="5580491"/>
                </a:lnTo>
                <a:lnTo>
                  <a:pt x="5395902" y="5556575"/>
                </a:lnTo>
                <a:lnTo>
                  <a:pt x="5433320" y="5531875"/>
                </a:lnTo>
                <a:lnTo>
                  <a:pt x="5470173" y="5506401"/>
                </a:lnTo>
                <a:lnTo>
                  <a:pt x="5506448" y="5480165"/>
                </a:lnTo>
                <a:lnTo>
                  <a:pt x="5542135" y="5453179"/>
                </a:lnTo>
                <a:lnTo>
                  <a:pt x="5577222" y="5425455"/>
                </a:lnTo>
                <a:lnTo>
                  <a:pt x="5611697" y="5397003"/>
                </a:lnTo>
                <a:lnTo>
                  <a:pt x="5645550" y="5367836"/>
                </a:lnTo>
                <a:lnTo>
                  <a:pt x="5678767" y="5337965"/>
                </a:lnTo>
                <a:lnTo>
                  <a:pt x="5711339" y="5307401"/>
                </a:lnTo>
                <a:lnTo>
                  <a:pt x="5743253" y="5276157"/>
                </a:lnTo>
                <a:lnTo>
                  <a:pt x="5774497" y="5244243"/>
                </a:lnTo>
                <a:lnTo>
                  <a:pt x="5805061" y="5211672"/>
                </a:lnTo>
                <a:lnTo>
                  <a:pt x="5834932" y="5178454"/>
                </a:lnTo>
                <a:lnTo>
                  <a:pt x="5864099" y="5144602"/>
                </a:lnTo>
                <a:lnTo>
                  <a:pt x="5892550" y="5110126"/>
                </a:lnTo>
                <a:lnTo>
                  <a:pt x="5920275" y="5075039"/>
                </a:lnTo>
                <a:lnTo>
                  <a:pt x="5947261" y="5039352"/>
                </a:lnTo>
                <a:lnTo>
                  <a:pt x="5973496" y="5003077"/>
                </a:lnTo>
                <a:lnTo>
                  <a:pt x="5998970" y="4966224"/>
                </a:lnTo>
                <a:lnTo>
                  <a:pt x="6023671" y="4928807"/>
                </a:lnTo>
                <a:lnTo>
                  <a:pt x="6047587" y="4890835"/>
                </a:lnTo>
                <a:lnTo>
                  <a:pt x="6070706" y="4852321"/>
                </a:lnTo>
                <a:lnTo>
                  <a:pt x="6093018" y="4813277"/>
                </a:lnTo>
                <a:lnTo>
                  <a:pt x="6114510" y="4773713"/>
                </a:lnTo>
                <a:lnTo>
                  <a:pt x="6135171" y="4733642"/>
                </a:lnTo>
                <a:lnTo>
                  <a:pt x="6154989" y="4693075"/>
                </a:lnTo>
                <a:lnTo>
                  <a:pt x="6173953" y="4652023"/>
                </a:lnTo>
                <a:lnTo>
                  <a:pt x="6192052" y="4610498"/>
                </a:lnTo>
                <a:lnTo>
                  <a:pt x="6209273" y="4568512"/>
                </a:lnTo>
                <a:lnTo>
                  <a:pt x="6225606" y="4526076"/>
                </a:lnTo>
                <a:lnTo>
                  <a:pt x="6241038" y="4483202"/>
                </a:lnTo>
                <a:lnTo>
                  <a:pt x="6255558" y="4439901"/>
                </a:lnTo>
                <a:lnTo>
                  <a:pt x="6269155" y="4396185"/>
                </a:lnTo>
                <a:lnTo>
                  <a:pt x="6281817" y="4352065"/>
                </a:lnTo>
                <a:lnTo>
                  <a:pt x="6293532" y="4307553"/>
                </a:lnTo>
                <a:lnTo>
                  <a:pt x="6304289" y="4262661"/>
                </a:lnTo>
                <a:lnTo>
                  <a:pt x="6314076" y="4217400"/>
                </a:lnTo>
                <a:lnTo>
                  <a:pt x="6322883" y="4171781"/>
                </a:lnTo>
                <a:lnTo>
                  <a:pt x="6330696" y="4125816"/>
                </a:lnTo>
                <a:lnTo>
                  <a:pt x="6337505" y="4079517"/>
                </a:lnTo>
                <a:lnTo>
                  <a:pt x="6343299" y="4032896"/>
                </a:lnTo>
                <a:lnTo>
                  <a:pt x="6348064" y="3985963"/>
                </a:lnTo>
                <a:lnTo>
                  <a:pt x="6351791" y="3938730"/>
                </a:lnTo>
                <a:lnTo>
                  <a:pt x="6354468" y="3891209"/>
                </a:lnTo>
                <a:lnTo>
                  <a:pt x="6356082" y="3843412"/>
                </a:lnTo>
                <a:lnTo>
                  <a:pt x="6356623" y="3795350"/>
                </a:lnTo>
                <a:lnTo>
                  <a:pt x="6356623" y="0"/>
                </a:lnTo>
                <a:close/>
              </a:path>
            </a:pathLst>
          </a:custGeom>
          <a:solidFill>
            <a:srgbClr val="B6C0DA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" name="Obraz 1" descr="Obraz zawierający Czcionka, Grafika, zrzut ekranu, logo&#10;&#10;Opis wygenerowany automatycznie">
            <a:extLst>
              <a:ext uri="{FF2B5EF4-FFF2-40B4-BE49-F238E27FC236}">
                <a16:creationId xmlns:a16="http://schemas.microsoft.com/office/drawing/2014/main" id="{AE38C7A3-43FC-CAB5-6104-F4CD20542C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0202437"/>
            <a:ext cx="2039733" cy="938638"/>
          </a:xfrm>
          <a:prstGeom prst="rect">
            <a:avLst/>
          </a:prstGeom>
        </p:spPr>
      </p:pic>
      <p:pic>
        <p:nvPicPr>
          <p:cNvPr id="24" name="Obraz 23" descr="Obraz zawierający koło, pojazd, opona, Pojazd lądowy&#10;&#10;Opis wygenerowany automatycznie">
            <a:extLst>
              <a:ext uri="{FF2B5EF4-FFF2-40B4-BE49-F238E27FC236}">
                <a16:creationId xmlns:a16="http://schemas.microsoft.com/office/drawing/2014/main" id="{D8F9FA81-8BCB-4A1B-5858-7ADC86639B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32"/>
          <a:stretch/>
        </p:blipFill>
        <p:spPr>
          <a:xfrm>
            <a:off x="8909050" y="551488"/>
            <a:ext cx="11195050" cy="965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8481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bject 8">
            <a:extLst>
              <a:ext uri="{FF2B5EF4-FFF2-40B4-BE49-F238E27FC236}">
                <a16:creationId xmlns:a16="http://schemas.microsoft.com/office/drawing/2014/main" id="{5CEBE6B4-37FD-F9D3-C4C9-9571ECA097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1151235" cy="60388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dirty="0">
                <a:latin typeface="Montserrat ExtraBold" pitchFamily="2" charset="0"/>
              </a:rPr>
              <a:t>Zaufany</a:t>
            </a:r>
            <a:r>
              <a:rPr lang="pl-PL" b="1" spc="-185" dirty="0">
                <a:latin typeface="Montserrat ExtraBold" pitchFamily="2" charset="0"/>
              </a:rPr>
              <a:t> </a:t>
            </a:r>
            <a:r>
              <a:rPr lang="pl-PL" b="1" spc="-10" dirty="0">
                <a:latin typeface="Montserrat ExtraBold" pitchFamily="2" charset="0"/>
              </a:rPr>
              <a:t>partner</a:t>
            </a:r>
          </a:p>
        </p:txBody>
      </p:sp>
      <p:grpSp>
        <p:nvGrpSpPr>
          <p:cNvPr id="15" name="object 2">
            <a:extLst>
              <a:ext uri="{FF2B5EF4-FFF2-40B4-BE49-F238E27FC236}">
                <a16:creationId xmlns:a16="http://schemas.microsoft.com/office/drawing/2014/main" id="{4F391A79-0FF0-74C1-0227-F53C38438A18}"/>
              </a:ext>
            </a:extLst>
          </p:cNvPr>
          <p:cNvGrpSpPr/>
          <p:nvPr/>
        </p:nvGrpSpPr>
        <p:grpSpPr>
          <a:xfrm>
            <a:off x="0" y="9164"/>
            <a:ext cx="20112699" cy="11369675"/>
            <a:chOff x="0" y="-21112"/>
            <a:chExt cx="20112699" cy="11329667"/>
          </a:xfrm>
        </p:grpSpPr>
        <p:pic>
          <p:nvPicPr>
            <p:cNvPr id="16" name="object 3">
              <a:extLst>
                <a:ext uri="{FF2B5EF4-FFF2-40B4-BE49-F238E27FC236}">
                  <a16:creationId xmlns:a16="http://schemas.microsoft.com/office/drawing/2014/main" id="{AAD2A788-4967-C446-F503-4F4AC6FAF8C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0" y="10"/>
              <a:ext cx="20104089" cy="11308545"/>
            </a:xfrm>
            <a:prstGeom prst="rect">
              <a:avLst/>
            </a:prstGeom>
          </p:spPr>
        </p:pic>
        <p:pic>
          <p:nvPicPr>
            <p:cNvPr id="17" name="object 4">
              <a:extLst>
                <a:ext uri="{FF2B5EF4-FFF2-40B4-BE49-F238E27FC236}">
                  <a16:creationId xmlns:a16="http://schemas.microsoft.com/office/drawing/2014/main" id="{BCB657F5-F9D3-A345-168B-502D92CE88FE}"/>
                </a:ext>
              </a:extLst>
            </p:cNvPr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01" y="-21112"/>
              <a:ext cx="20104098" cy="11308555"/>
            </a:xfrm>
            <a:prstGeom prst="rect">
              <a:avLst/>
            </a:prstGeom>
          </p:spPr>
        </p:pic>
        <p:sp>
          <p:nvSpPr>
            <p:cNvPr id="18" name="object 6">
              <a:extLst>
                <a:ext uri="{FF2B5EF4-FFF2-40B4-BE49-F238E27FC236}">
                  <a16:creationId xmlns:a16="http://schemas.microsoft.com/office/drawing/2014/main" id="{2A810249-DF8F-43EF-A013-8EF1C8A4386F}"/>
                </a:ext>
              </a:extLst>
            </p:cNvPr>
            <p:cNvSpPr/>
            <p:nvPr/>
          </p:nvSpPr>
          <p:spPr>
            <a:xfrm>
              <a:off x="1710399" y="1528924"/>
              <a:ext cx="5067300" cy="2047239"/>
            </a:xfrm>
            <a:custGeom>
              <a:avLst/>
              <a:gdLst/>
              <a:ahLst/>
              <a:cxnLst/>
              <a:rect l="l" t="t" r="r" b="b"/>
              <a:pathLst>
                <a:path w="5067300" h="2047239">
                  <a:moveTo>
                    <a:pt x="4043206" y="0"/>
                  </a:moveTo>
                  <a:lnTo>
                    <a:pt x="0" y="0"/>
                  </a:lnTo>
                  <a:lnTo>
                    <a:pt x="0" y="1023529"/>
                  </a:lnTo>
                  <a:lnTo>
                    <a:pt x="1114" y="1071711"/>
                  </a:lnTo>
                  <a:lnTo>
                    <a:pt x="4423" y="1119320"/>
                  </a:lnTo>
                  <a:lnTo>
                    <a:pt x="9878" y="1166306"/>
                  </a:lnTo>
                  <a:lnTo>
                    <a:pt x="17431" y="1212621"/>
                  </a:lnTo>
                  <a:lnTo>
                    <a:pt x="27032" y="1258215"/>
                  </a:lnTo>
                  <a:lnTo>
                    <a:pt x="38631" y="1303039"/>
                  </a:lnTo>
                  <a:lnTo>
                    <a:pt x="52180" y="1347044"/>
                  </a:lnTo>
                  <a:lnTo>
                    <a:pt x="67629" y="1390180"/>
                  </a:lnTo>
                  <a:lnTo>
                    <a:pt x="84929" y="1432399"/>
                  </a:lnTo>
                  <a:lnTo>
                    <a:pt x="104032" y="1473651"/>
                  </a:lnTo>
                  <a:lnTo>
                    <a:pt x="124887" y="1513888"/>
                  </a:lnTo>
                  <a:lnTo>
                    <a:pt x="147447" y="1553060"/>
                  </a:lnTo>
                  <a:lnTo>
                    <a:pt x="171661" y="1591118"/>
                  </a:lnTo>
                  <a:lnTo>
                    <a:pt x="197481" y="1628012"/>
                  </a:lnTo>
                  <a:lnTo>
                    <a:pt x="224857" y="1663694"/>
                  </a:lnTo>
                  <a:lnTo>
                    <a:pt x="253740" y="1698115"/>
                  </a:lnTo>
                  <a:lnTo>
                    <a:pt x="284081" y="1731225"/>
                  </a:lnTo>
                  <a:lnTo>
                    <a:pt x="315832" y="1762976"/>
                  </a:lnTo>
                  <a:lnTo>
                    <a:pt x="348942" y="1793317"/>
                  </a:lnTo>
                  <a:lnTo>
                    <a:pt x="383363" y="1822200"/>
                  </a:lnTo>
                  <a:lnTo>
                    <a:pt x="419045" y="1849576"/>
                  </a:lnTo>
                  <a:lnTo>
                    <a:pt x="455939" y="1875396"/>
                  </a:lnTo>
                  <a:lnTo>
                    <a:pt x="493997" y="1899610"/>
                  </a:lnTo>
                  <a:lnTo>
                    <a:pt x="533169" y="1922170"/>
                  </a:lnTo>
                  <a:lnTo>
                    <a:pt x="573406" y="1943025"/>
                  </a:lnTo>
                  <a:lnTo>
                    <a:pt x="614658" y="1962128"/>
                  </a:lnTo>
                  <a:lnTo>
                    <a:pt x="656877" y="1979428"/>
                  </a:lnTo>
                  <a:lnTo>
                    <a:pt x="700014" y="1994878"/>
                  </a:lnTo>
                  <a:lnTo>
                    <a:pt x="744018" y="2008426"/>
                  </a:lnTo>
                  <a:lnTo>
                    <a:pt x="788842" y="2020026"/>
                  </a:lnTo>
                  <a:lnTo>
                    <a:pt x="834436" y="2029626"/>
                  </a:lnTo>
                  <a:lnTo>
                    <a:pt x="880751" y="2037179"/>
                  </a:lnTo>
                  <a:lnTo>
                    <a:pt x="927737" y="2042634"/>
                  </a:lnTo>
                  <a:lnTo>
                    <a:pt x="975346" y="2045944"/>
                  </a:lnTo>
                  <a:lnTo>
                    <a:pt x="1023529" y="2047058"/>
                  </a:lnTo>
                  <a:lnTo>
                    <a:pt x="5066735" y="2047058"/>
                  </a:lnTo>
                  <a:lnTo>
                    <a:pt x="5066735" y="1023529"/>
                  </a:lnTo>
                  <a:lnTo>
                    <a:pt x="5065621" y="975346"/>
                  </a:lnTo>
                  <a:lnTo>
                    <a:pt x="5062312" y="927737"/>
                  </a:lnTo>
                  <a:lnTo>
                    <a:pt x="5056856" y="880751"/>
                  </a:lnTo>
                  <a:lnTo>
                    <a:pt x="5049304" y="834436"/>
                  </a:lnTo>
                  <a:lnTo>
                    <a:pt x="5039703" y="788842"/>
                  </a:lnTo>
                  <a:lnTo>
                    <a:pt x="5028104" y="744018"/>
                  </a:lnTo>
                  <a:lnTo>
                    <a:pt x="5014555" y="700014"/>
                  </a:lnTo>
                  <a:lnTo>
                    <a:pt x="4999106" y="656877"/>
                  </a:lnTo>
                  <a:lnTo>
                    <a:pt x="4981806" y="614658"/>
                  </a:lnTo>
                  <a:lnTo>
                    <a:pt x="4962703" y="573406"/>
                  </a:lnTo>
                  <a:lnTo>
                    <a:pt x="4941847" y="533169"/>
                  </a:lnTo>
                  <a:lnTo>
                    <a:pt x="4919288" y="493997"/>
                  </a:lnTo>
                  <a:lnTo>
                    <a:pt x="4895074" y="455939"/>
                  </a:lnTo>
                  <a:lnTo>
                    <a:pt x="4869254" y="419045"/>
                  </a:lnTo>
                  <a:lnTo>
                    <a:pt x="4841878" y="383363"/>
                  </a:lnTo>
                  <a:lnTo>
                    <a:pt x="4812995" y="348942"/>
                  </a:lnTo>
                  <a:lnTo>
                    <a:pt x="4782653" y="315832"/>
                  </a:lnTo>
                  <a:lnTo>
                    <a:pt x="4750903" y="284081"/>
                  </a:lnTo>
                  <a:lnTo>
                    <a:pt x="4717793" y="253740"/>
                  </a:lnTo>
                  <a:lnTo>
                    <a:pt x="4683372" y="224857"/>
                  </a:lnTo>
                  <a:lnTo>
                    <a:pt x="4647690" y="197481"/>
                  </a:lnTo>
                  <a:lnTo>
                    <a:pt x="4610795" y="171661"/>
                  </a:lnTo>
                  <a:lnTo>
                    <a:pt x="4572738" y="147447"/>
                  </a:lnTo>
                  <a:lnTo>
                    <a:pt x="4533566" y="124887"/>
                  </a:lnTo>
                  <a:lnTo>
                    <a:pt x="4493329" y="104032"/>
                  </a:lnTo>
                  <a:lnTo>
                    <a:pt x="4452077" y="84929"/>
                  </a:lnTo>
                  <a:lnTo>
                    <a:pt x="4409858" y="67629"/>
                  </a:lnTo>
                  <a:lnTo>
                    <a:pt x="4366721" y="52180"/>
                  </a:lnTo>
                  <a:lnTo>
                    <a:pt x="4322716" y="38631"/>
                  </a:lnTo>
                  <a:lnTo>
                    <a:pt x="4277893" y="27032"/>
                  </a:lnTo>
                  <a:lnTo>
                    <a:pt x="4232299" y="17431"/>
                  </a:lnTo>
                  <a:lnTo>
                    <a:pt x="4185984" y="9878"/>
                  </a:lnTo>
                  <a:lnTo>
                    <a:pt x="4138998" y="4423"/>
                  </a:lnTo>
                  <a:lnTo>
                    <a:pt x="4091389" y="1114"/>
                  </a:lnTo>
                  <a:lnTo>
                    <a:pt x="4043206" y="0"/>
                  </a:lnTo>
                  <a:close/>
                </a:path>
              </a:pathLst>
            </a:custGeom>
            <a:solidFill>
              <a:srgbClr val="F0F4FB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9" name="object 9">
            <a:extLst>
              <a:ext uri="{FF2B5EF4-FFF2-40B4-BE49-F238E27FC236}">
                <a16:creationId xmlns:a16="http://schemas.microsoft.com/office/drawing/2014/main" id="{2C16D359-F1AA-C4BD-5A9E-DA3D6AFCCB43}"/>
              </a:ext>
            </a:extLst>
          </p:cNvPr>
          <p:cNvSpPr/>
          <p:nvPr/>
        </p:nvSpPr>
        <p:spPr>
          <a:xfrm>
            <a:off x="9602870" y="4435475"/>
            <a:ext cx="8430260" cy="6557023"/>
          </a:xfrm>
          <a:custGeom>
            <a:avLst/>
            <a:gdLst/>
            <a:ahLst/>
            <a:cxnLst/>
            <a:rect l="l" t="t" r="r" b="b"/>
            <a:pathLst>
              <a:path w="8430260" h="6255384">
                <a:moveTo>
                  <a:pt x="6545329" y="0"/>
                </a:moveTo>
                <a:lnTo>
                  <a:pt x="0" y="0"/>
                </a:lnTo>
                <a:lnTo>
                  <a:pt x="0" y="4370474"/>
                </a:lnTo>
                <a:lnTo>
                  <a:pt x="615" y="4419120"/>
                </a:lnTo>
                <a:lnTo>
                  <a:pt x="2452" y="4467463"/>
                </a:lnTo>
                <a:lnTo>
                  <a:pt x="5495" y="4515488"/>
                </a:lnTo>
                <a:lnTo>
                  <a:pt x="9730" y="4563179"/>
                </a:lnTo>
                <a:lnTo>
                  <a:pt x="15142" y="4610523"/>
                </a:lnTo>
                <a:lnTo>
                  <a:pt x="21716" y="4657503"/>
                </a:lnTo>
                <a:lnTo>
                  <a:pt x="29437" y="4704107"/>
                </a:lnTo>
                <a:lnTo>
                  <a:pt x="38291" y="4750318"/>
                </a:lnTo>
                <a:lnTo>
                  <a:pt x="48263" y="4796122"/>
                </a:lnTo>
                <a:lnTo>
                  <a:pt x="59337" y="4841504"/>
                </a:lnTo>
                <a:lnTo>
                  <a:pt x="71499" y="4886449"/>
                </a:lnTo>
                <a:lnTo>
                  <a:pt x="84735" y="4930943"/>
                </a:lnTo>
                <a:lnTo>
                  <a:pt x="99029" y="4974970"/>
                </a:lnTo>
                <a:lnTo>
                  <a:pt x="114366" y="5018516"/>
                </a:lnTo>
                <a:lnTo>
                  <a:pt x="130733" y="5061566"/>
                </a:lnTo>
                <a:lnTo>
                  <a:pt x="148114" y="5104106"/>
                </a:lnTo>
                <a:lnTo>
                  <a:pt x="166493" y="5146120"/>
                </a:lnTo>
                <a:lnTo>
                  <a:pt x="185858" y="5187594"/>
                </a:lnTo>
                <a:lnTo>
                  <a:pt x="206192" y="5228512"/>
                </a:lnTo>
                <a:lnTo>
                  <a:pt x="227480" y="5268861"/>
                </a:lnTo>
                <a:lnTo>
                  <a:pt x="249709" y="5308625"/>
                </a:lnTo>
                <a:lnTo>
                  <a:pt x="272863" y="5347789"/>
                </a:lnTo>
                <a:lnTo>
                  <a:pt x="296927" y="5386339"/>
                </a:lnTo>
                <a:lnTo>
                  <a:pt x="321888" y="5424259"/>
                </a:lnTo>
                <a:lnTo>
                  <a:pt x="347728" y="5461536"/>
                </a:lnTo>
                <a:lnTo>
                  <a:pt x="374435" y="5498154"/>
                </a:lnTo>
                <a:lnTo>
                  <a:pt x="401993" y="5534099"/>
                </a:lnTo>
                <a:lnTo>
                  <a:pt x="430388" y="5569355"/>
                </a:lnTo>
                <a:lnTo>
                  <a:pt x="459604" y="5603907"/>
                </a:lnTo>
                <a:lnTo>
                  <a:pt x="489627" y="5637742"/>
                </a:lnTo>
                <a:lnTo>
                  <a:pt x="520442" y="5670844"/>
                </a:lnTo>
                <a:lnTo>
                  <a:pt x="552034" y="5703199"/>
                </a:lnTo>
                <a:lnTo>
                  <a:pt x="584388" y="5734791"/>
                </a:lnTo>
                <a:lnTo>
                  <a:pt x="617490" y="5765606"/>
                </a:lnTo>
                <a:lnTo>
                  <a:pt x="651325" y="5795629"/>
                </a:lnTo>
                <a:lnTo>
                  <a:pt x="685878" y="5824845"/>
                </a:lnTo>
                <a:lnTo>
                  <a:pt x="721134" y="5853239"/>
                </a:lnTo>
                <a:lnTo>
                  <a:pt x="757078" y="5880797"/>
                </a:lnTo>
                <a:lnTo>
                  <a:pt x="793696" y="5907504"/>
                </a:lnTo>
                <a:lnTo>
                  <a:pt x="830973" y="5933345"/>
                </a:lnTo>
                <a:lnTo>
                  <a:pt x="868894" y="5958305"/>
                </a:lnTo>
                <a:lnTo>
                  <a:pt x="907444" y="5982370"/>
                </a:lnTo>
                <a:lnTo>
                  <a:pt x="946608" y="6005524"/>
                </a:lnTo>
                <a:lnTo>
                  <a:pt x="986372" y="6027752"/>
                </a:lnTo>
                <a:lnTo>
                  <a:pt x="1026720" y="6049041"/>
                </a:lnTo>
                <a:lnTo>
                  <a:pt x="1067639" y="6069375"/>
                </a:lnTo>
                <a:lnTo>
                  <a:pt x="1109113" y="6088739"/>
                </a:lnTo>
                <a:lnTo>
                  <a:pt x="1151127" y="6107119"/>
                </a:lnTo>
                <a:lnTo>
                  <a:pt x="1193666" y="6124500"/>
                </a:lnTo>
                <a:lnTo>
                  <a:pt x="1236716" y="6140866"/>
                </a:lnTo>
                <a:lnTo>
                  <a:pt x="1280263" y="6156204"/>
                </a:lnTo>
                <a:lnTo>
                  <a:pt x="1324290" y="6170498"/>
                </a:lnTo>
                <a:lnTo>
                  <a:pt x="1368784" y="6183733"/>
                </a:lnTo>
                <a:lnTo>
                  <a:pt x="1413729" y="6195896"/>
                </a:lnTo>
                <a:lnTo>
                  <a:pt x="1459111" y="6206970"/>
                </a:lnTo>
                <a:lnTo>
                  <a:pt x="1504915" y="6216941"/>
                </a:lnTo>
                <a:lnTo>
                  <a:pt x="1551126" y="6225795"/>
                </a:lnTo>
                <a:lnTo>
                  <a:pt x="1597729" y="6233516"/>
                </a:lnTo>
                <a:lnTo>
                  <a:pt x="1644710" y="6240090"/>
                </a:lnTo>
                <a:lnTo>
                  <a:pt x="1692054" y="6245502"/>
                </a:lnTo>
                <a:lnTo>
                  <a:pt x="1739745" y="6249737"/>
                </a:lnTo>
                <a:lnTo>
                  <a:pt x="1787770" y="6252781"/>
                </a:lnTo>
                <a:lnTo>
                  <a:pt x="1836113" y="6254618"/>
                </a:lnTo>
                <a:lnTo>
                  <a:pt x="1884759" y="6255233"/>
                </a:lnTo>
                <a:lnTo>
                  <a:pt x="8430088" y="6255233"/>
                </a:lnTo>
                <a:lnTo>
                  <a:pt x="8430088" y="1884759"/>
                </a:lnTo>
                <a:lnTo>
                  <a:pt x="8429473" y="1836113"/>
                </a:lnTo>
                <a:lnTo>
                  <a:pt x="8427636" y="1787770"/>
                </a:lnTo>
                <a:lnTo>
                  <a:pt x="8424593" y="1739745"/>
                </a:lnTo>
                <a:lnTo>
                  <a:pt x="8420358" y="1692054"/>
                </a:lnTo>
                <a:lnTo>
                  <a:pt x="8414946" y="1644710"/>
                </a:lnTo>
                <a:lnTo>
                  <a:pt x="8408372" y="1597729"/>
                </a:lnTo>
                <a:lnTo>
                  <a:pt x="8400650" y="1551126"/>
                </a:lnTo>
                <a:lnTo>
                  <a:pt x="8391797" y="1504915"/>
                </a:lnTo>
                <a:lnTo>
                  <a:pt x="8381825" y="1459111"/>
                </a:lnTo>
                <a:lnTo>
                  <a:pt x="8370751" y="1413729"/>
                </a:lnTo>
                <a:lnTo>
                  <a:pt x="8358589" y="1368784"/>
                </a:lnTo>
                <a:lnTo>
                  <a:pt x="8345353" y="1324290"/>
                </a:lnTo>
                <a:lnTo>
                  <a:pt x="8331059" y="1280263"/>
                </a:lnTo>
                <a:lnTo>
                  <a:pt x="8315721" y="1236716"/>
                </a:lnTo>
                <a:lnTo>
                  <a:pt x="8299355" y="1193666"/>
                </a:lnTo>
                <a:lnTo>
                  <a:pt x="8281974" y="1151127"/>
                </a:lnTo>
                <a:lnTo>
                  <a:pt x="8263594" y="1109113"/>
                </a:lnTo>
                <a:lnTo>
                  <a:pt x="8244230" y="1067639"/>
                </a:lnTo>
                <a:lnTo>
                  <a:pt x="8223896" y="1026720"/>
                </a:lnTo>
                <a:lnTo>
                  <a:pt x="8202608" y="986372"/>
                </a:lnTo>
                <a:lnTo>
                  <a:pt x="8180379" y="946608"/>
                </a:lnTo>
                <a:lnTo>
                  <a:pt x="8157225" y="907444"/>
                </a:lnTo>
                <a:lnTo>
                  <a:pt x="8133160" y="868894"/>
                </a:lnTo>
                <a:lnTo>
                  <a:pt x="8108200" y="830973"/>
                </a:lnTo>
                <a:lnTo>
                  <a:pt x="8082360" y="793696"/>
                </a:lnTo>
                <a:lnTo>
                  <a:pt x="8055653" y="757078"/>
                </a:lnTo>
                <a:lnTo>
                  <a:pt x="8028095" y="721134"/>
                </a:lnTo>
                <a:lnTo>
                  <a:pt x="7999700" y="685878"/>
                </a:lnTo>
                <a:lnTo>
                  <a:pt x="7970484" y="651325"/>
                </a:lnTo>
                <a:lnTo>
                  <a:pt x="7940461" y="617490"/>
                </a:lnTo>
                <a:lnTo>
                  <a:pt x="7909646" y="584388"/>
                </a:lnTo>
                <a:lnTo>
                  <a:pt x="7878054" y="552034"/>
                </a:lnTo>
                <a:lnTo>
                  <a:pt x="7845700" y="520442"/>
                </a:lnTo>
                <a:lnTo>
                  <a:pt x="7812598" y="489627"/>
                </a:lnTo>
                <a:lnTo>
                  <a:pt x="7778763" y="459604"/>
                </a:lnTo>
                <a:lnTo>
                  <a:pt x="7744210" y="430388"/>
                </a:lnTo>
                <a:lnTo>
                  <a:pt x="7708954" y="401993"/>
                </a:lnTo>
                <a:lnTo>
                  <a:pt x="7673009" y="374435"/>
                </a:lnTo>
                <a:lnTo>
                  <a:pt x="7636391" y="347728"/>
                </a:lnTo>
                <a:lnTo>
                  <a:pt x="7599115" y="321888"/>
                </a:lnTo>
                <a:lnTo>
                  <a:pt x="7561194" y="296927"/>
                </a:lnTo>
                <a:lnTo>
                  <a:pt x="7522644" y="272863"/>
                </a:lnTo>
                <a:lnTo>
                  <a:pt x="7483480" y="249709"/>
                </a:lnTo>
                <a:lnTo>
                  <a:pt x="7443716" y="227480"/>
                </a:lnTo>
                <a:lnTo>
                  <a:pt x="7403367" y="206192"/>
                </a:lnTo>
                <a:lnTo>
                  <a:pt x="7362449" y="185858"/>
                </a:lnTo>
                <a:lnTo>
                  <a:pt x="7320975" y="166493"/>
                </a:lnTo>
                <a:lnTo>
                  <a:pt x="7278961" y="148114"/>
                </a:lnTo>
                <a:lnTo>
                  <a:pt x="7236422" y="130733"/>
                </a:lnTo>
                <a:lnTo>
                  <a:pt x="7193371" y="114366"/>
                </a:lnTo>
                <a:lnTo>
                  <a:pt x="7149825" y="99029"/>
                </a:lnTo>
                <a:lnTo>
                  <a:pt x="7105798" y="84735"/>
                </a:lnTo>
                <a:lnTo>
                  <a:pt x="7061304" y="71499"/>
                </a:lnTo>
                <a:lnTo>
                  <a:pt x="7016359" y="59337"/>
                </a:lnTo>
                <a:lnTo>
                  <a:pt x="6970977" y="48263"/>
                </a:lnTo>
                <a:lnTo>
                  <a:pt x="6925173" y="38291"/>
                </a:lnTo>
                <a:lnTo>
                  <a:pt x="6878962" y="29437"/>
                </a:lnTo>
                <a:lnTo>
                  <a:pt x="6832359" y="21716"/>
                </a:lnTo>
                <a:lnTo>
                  <a:pt x="6785378" y="15142"/>
                </a:lnTo>
                <a:lnTo>
                  <a:pt x="6738034" y="9730"/>
                </a:lnTo>
                <a:lnTo>
                  <a:pt x="6690343" y="5495"/>
                </a:lnTo>
                <a:lnTo>
                  <a:pt x="6642318" y="2452"/>
                </a:lnTo>
                <a:lnTo>
                  <a:pt x="6593975" y="615"/>
                </a:lnTo>
                <a:lnTo>
                  <a:pt x="6545329" y="0"/>
                </a:lnTo>
                <a:close/>
              </a:path>
            </a:pathLst>
          </a:custGeom>
          <a:solidFill>
            <a:srgbClr val="E0FBF8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5321A43D-2ADA-B94C-E70F-3C12545A39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3967" y="1893842"/>
            <a:ext cx="762000" cy="4318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C00AD38D-787A-77D9-88F5-A02C37865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2717" y="2782842"/>
            <a:ext cx="444500" cy="635000"/>
          </a:xfrm>
          <a:prstGeom prst="rect">
            <a:avLst/>
          </a:prstGeom>
        </p:spPr>
      </p:pic>
      <p:pic>
        <p:nvPicPr>
          <p:cNvPr id="22" name="Obraz 21">
            <a:extLst>
              <a:ext uri="{FF2B5EF4-FFF2-40B4-BE49-F238E27FC236}">
                <a16:creationId xmlns:a16="http://schemas.microsoft.com/office/drawing/2014/main" id="{CEE1A9F0-49F9-34DA-EAA1-E60E36B6FF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84592" y="2068435"/>
            <a:ext cx="3134058" cy="48716"/>
          </a:xfrm>
          <a:prstGeom prst="rect">
            <a:avLst/>
          </a:prstGeom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17AA1B5A-5462-DBE7-2462-73DE01B520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6387" y="3036842"/>
            <a:ext cx="3134063" cy="48716"/>
          </a:xfrm>
          <a:prstGeom prst="rect">
            <a:avLst/>
          </a:prstGeom>
        </p:spPr>
      </p:pic>
      <p:sp>
        <p:nvSpPr>
          <p:cNvPr id="24" name="object 2">
            <a:extLst>
              <a:ext uri="{FF2B5EF4-FFF2-40B4-BE49-F238E27FC236}">
                <a16:creationId xmlns:a16="http://schemas.microsoft.com/office/drawing/2014/main" id="{41994648-2E12-CF63-917B-F146E8E42F5E}"/>
              </a:ext>
            </a:extLst>
          </p:cNvPr>
          <p:cNvSpPr txBox="1"/>
          <p:nvPr/>
        </p:nvSpPr>
        <p:spPr>
          <a:xfrm>
            <a:off x="3355320" y="1741442"/>
            <a:ext cx="4639330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Infrastruktura</a:t>
            </a:r>
            <a:endParaRPr sz="2600" b="1" dirty="0">
              <a:latin typeface="Montserrat" pitchFamily="2" charset="0"/>
              <a:cs typeface="Myriad Pro"/>
            </a:endParaRPr>
          </a:p>
        </p:txBody>
      </p:sp>
      <p:sp>
        <p:nvSpPr>
          <p:cNvPr id="25" name="object 2">
            <a:extLst>
              <a:ext uri="{FF2B5EF4-FFF2-40B4-BE49-F238E27FC236}">
                <a16:creationId xmlns:a16="http://schemas.microsoft.com/office/drawing/2014/main" id="{6CC1D88D-2588-9C9B-07D0-3047902E4340}"/>
              </a:ext>
            </a:extLst>
          </p:cNvPr>
          <p:cNvSpPr txBox="1"/>
          <p:nvPr/>
        </p:nvSpPr>
        <p:spPr>
          <a:xfrm>
            <a:off x="3321454" y="2688361"/>
            <a:ext cx="4639330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Aplikacja</a:t>
            </a:r>
            <a:endParaRPr sz="2600" b="1" dirty="0">
              <a:latin typeface="Montserrat" pitchFamily="2" charset="0"/>
              <a:cs typeface="Myriad Pro"/>
            </a:endParaRPr>
          </a:p>
        </p:txBody>
      </p:sp>
      <p:sp>
        <p:nvSpPr>
          <p:cNvPr id="26" name="object 2">
            <a:extLst>
              <a:ext uri="{FF2B5EF4-FFF2-40B4-BE49-F238E27FC236}">
                <a16:creationId xmlns:a16="http://schemas.microsoft.com/office/drawing/2014/main" id="{7F735CE6-E348-8541-EBC9-5670C2C36DBE}"/>
              </a:ext>
            </a:extLst>
          </p:cNvPr>
          <p:cNvSpPr txBox="1"/>
          <p:nvPr/>
        </p:nvSpPr>
        <p:spPr>
          <a:xfrm>
            <a:off x="13390342" y="6484677"/>
            <a:ext cx="4961910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Biuro obsługi klienta</a:t>
            </a:r>
            <a:endParaRPr sz="2600" b="1" dirty="0">
              <a:solidFill>
                <a:srgbClr val="064A99"/>
              </a:solidFill>
              <a:latin typeface="Montserrat" pitchFamily="2" charset="0"/>
              <a:cs typeface="Myriad Pro"/>
            </a:endParaRPr>
          </a:p>
        </p:txBody>
      </p:sp>
      <p:sp>
        <p:nvSpPr>
          <p:cNvPr id="27" name="object 2">
            <a:extLst>
              <a:ext uri="{FF2B5EF4-FFF2-40B4-BE49-F238E27FC236}">
                <a16:creationId xmlns:a16="http://schemas.microsoft.com/office/drawing/2014/main" id="{2DBBBA94-8FA7-5963-5FAB-FB0A119767D4}"/>
              </a:ext>
            </a:extLst>
          </p:cNvPr>
          <p:cNvSpPr txBox="1"/>
          <p:nvPr/>
        </p:nvSpPr>
        <p:spPr>
          <a:xfrm>
            <a:off x="13237942" y="7296713"/>
            <a:ext cx="4639330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System łączności GPS</a:t>
            </a:r>
          </a:p>
        </p:txBody>
      </p:sp>
      <p:sp>
        <p:nvSpPr>
          <p:cNvPr id="28" name="object 2">
            <a:extLst>
              <a:ext uri="{FF2B5EF4-FFF2-40B4-BE49-F238E27FC236}">
                <a16:creationId xmlns:a16="http://schemas.microsoft.com/office/drawing/2014/main" id="{63941419-31ED-A565-196E-42CB38DF621C}"/>
              </a:ext>
            </a:extLst>
          </p:cNvPr>
          <p:cNvSpPr txBox="1"/>
          <p:nvPr/>
        </p:nvSpPr>
        <p:spPr>
          <a:xfrm>
            <a:off x="13856412" y="8125594"/>
            <a:ext cx="4639330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System raportowy</a:t>
            </a:r>
          </a:p>
        </p:txBody>
      </p:sp>
      <p:sp>
        <p:nvSpPr>
          <p:cNvPr id="29" name="object 2">
            <a:extLst>
              <a:ext uri="{FF2B5EF4-FFF2-40B4-BE49-F238E27FC236}">
                <a16:creationId xmlns:a16="http://schemas.microsoft.com/office/drawing/2014/main" id="{34745281-BC7B-F0EE-0EBD-053D1A781B14}"/>
              </a:ext>
            </a:extLst>
          </p:cNvPr>
          <p:cNvSpPr txBox="1"/>
          <p:nvPr/>
        </p:nvSpPr>
        <p:spPr>
          <a:xfrm>
            <a:off x="15850007" y="4816475"/>
            <a:ext cx="2036135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Serwis</a:t>
            </a:r>
            <a:endParaRPr sz="2600" b="1" dirty="0">
              <a:solidFill>
                <a:srgbClr val="064A99"/>
              </a:solidFill>
              <a:latin typeface="Montserrat" pitchFamily="2" charset="0"/>
              <a:cs typeface="Myriad Pro"/>
            </a:endParaRP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58B06DCC-2C20-F52D-E306-B1CE86136E5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4530" y="5194865"/>
            <a:ext cx="3543300" cy="38100"/>
          </a:xfrm>
          <a:prstGeom prst="rect">
            <a:avLst/>
          </a:prstGeom>
        </p:spPr>
      </p:pic>
      <p:pic>
        <p:nvPicPr>
          <p:cNvPr id="31" name="Obraz 30">
            <a:extLst>
              <a:ext uri="{FF2B5EF4-FFF2-40B4-BE49-F238E27FC236}">
                <a16:creationId xmlns:a16="http://schemas.microsoft.com/office/drawing/2014/main" id="{08D4BE37-FD51-305F-F92F-6E8FB99E1F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950449" y="4991186"/>
            <a:ext cx="495300" cy="495300"/>
          </a:xfrm>
          <a:prstGeom prst="rect">
            <a:avLst/>
          </a:prstGeom>
        </p:spPr>
      </p:pic>
      <p:sp>
        <p:nvSpPr>
          <p:cNvPr id="32" name="object 2">
            <a:extLst>
              <a:ext uri="{FF2B5EF4-FFF2-40B4-BE49-F238E27FC236}">
                <a16:creationId xmlns:a16="http://schemas.microsoft.com/office/drawing/2014/main" id="{B1719380-3686-C11C-B486-7C0353117A45}"/>
              </a:ext>
            </a:extLst>
          </p:cNvPr>
          <p:cNvSpPr txBox="1"/>
          <p:nvPr/>
        </p:nvSpPr>
        <p:spPr>
          <a:xfrm>
            <a:off x="15318720" y="5654675"/>
            <a:ext cx="4639330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Relokacja</a:t>
            </a:r>
            <a:endParaRPr sz="2600" b="1" dirty="0">
              <a:solidFill>
                <a:srgbClr val="064A99"/>
              </a:solidFill>
              <a:latin typeface="Montserrat" pitchFamily="2" charset="0"/>
              <a:cs typeface="Myriad Pro"/>
            </a:endParaRPr>
          </a:p>
        </p:txBody>
      </p:sp>
      <p:sp>
        <p:nvSpPr>
          <p:cNvPr id="33" name="object 2">
            <a:extLst>
              <a:ext uri="{FF2B5EF4-FFF2-40B4-BE49-F238E27FC236}">
                <a16:creationId xmlns:a16="http://schemas.microsoft.com/office/drawing/2014/main" id="{EC19E31D-B165-A1E0-8BCB-3142F6DE8D73}"/>
              </a:ext>
            </a:extLst>
          </p:cNvPr>
          <p:cNvSpPr txBox="1"/>
          <p:nvPr/>
        </p:nvSpPr>
        <p:spPr>
          <a:xfrm>
            <a:off x="12704542" y="8974516"/>
            <a:ext cx="5433531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Bezpieczeństwo systemu</a:t>
            </a:r>
          </a:p>
        </p:txBody>
      </p:sp>
      <p:sp>
        <p:nvSpPr>
          <p:cNvPr id="34" name="object 2">
            <a:extLst>
              <a:ext uri="{FF2B5EF4-FFF2-40B4-BE49-F238E27FC236}">
                <a16:creationId xmlns:a16="http://schemas.microsoft.com/office/drawing/2014/main" id="{1A5AA831-33A0-B493-C321-BA9D59A18D5A}"/>
              </a:ext>
            </a:extLst>
          </p:cNvPr>
          <p:cNvSpPr txBox="1"/>
          <p:nvPr/>
        </p:nvSpPr>
        <p:spPr>
          <a:xfrm>
            <a:off x="13376401" y="9784852"/>
            <a:ext cx="5433531" cy="577081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1650">
              <a:lnSpc>
                <a:spcPct val="161200"/>
              </a:lnSpc>
              <a:spcBef>
                <a:spcPts val="90"/>
              </a:spcBef>
            </a:pPr>
            <a:r>
              <a:rPr lang="pl-PL" sz="2600" b="1" dirty="0">
                <a:solidFill>
                  <a:srgbClr val="064A99"/>
                </a:solidFill>
                <a:latin typeface="Montserrat" pitchFamily="2" charset="0"/>
                <a:cs typeface="Myriad Pro"/>
              </a:rPr>
              <a:t>Marketing i promocja</a:t>
            </a:r>
          </a:p>
        </p:txBody>
      </p:sp>
      <p:pic>
        <p:nvPicPr>
          <p:cNvPr id="35" name="Obraz 34">
            <a:extLst>
              <a:ext uri="{FF2B5EF4-FFF2-40B4-BE49-F238E27FC236}">
                <a16:creationId xmlns:a16="http://schemas.microsoft.com/office/drawing/2014/main" id="{53BB7061-0102-4FE9-2AA6-FA7EDAC6F79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349708" y="5818035"/>
            <a:ext cx="723900" cy="381000"/>
          </a:xfrm>
          <a:prstGeom prst="rect">
            <a:avLst/>
          </a:prstGeom>
        </p:spPr>
      </p:pic>
      <p:pic>
        <p:nvPicPr>
          <p:cNvPr id="36" name="Obraz 35">
            <a:extLst>
              <a:ext uri="{FF2B5EF4-FFF2-40B4-BE49-F238E27FC236}">
                <a16:creationId xmlns:a16="http://schemas.microsoft.com/office/drawing/2014/main" id="{EC2279B7-1271-EF79-75B1-A134468EC1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05678" y="6576593"/>
            <a:ext cx="558800" cy="584200"/>
          </a:xfrm>
          <a:prstGeom prst="rect">
            <a:avLst/>
          </a:prstGeom>
        </p:spPr>
      </p:pic>
      <p:pic>
        <p:nvPicPr>
          <p:cNvPr id="37" name="Obraz 36">
            <a:extLst>
              <a:ext uri="{FF2B5EF4-FFF2-40B4-BE49-F238E27FC236}">
                <a16:creationId xmlns:a16="http://schemas.microsoft.com/office/drawing/2014/main" id="{4576220D-F714-3D8F-52DD-BDF22955EB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30846" y="7473733"/>
            <a:ext cx="342900" cy="469900"/>
          </a:xfrm>
          <a:prstGeom prst="rect">
            <a:avLst/>
          </a:prstGeom>
        </p:spPr>
      </p:pic>
      <p:pic>
        <p:nvPicPr>
          <p:cNvPr id="38" name="Obraz 37">
            <a:extLst>
              <a:ext uri="{FF2B5EF4-FFF2-40B4-BE49-F238E27FC236}">
                <a16:creationId xmlns:a16="http://schemas.microsoft.com/office/drawing/2014/main" id="{C459412C-8036-3349-6500-18E26522B69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985078" y="8308643"/>
            <a:ext cx="660400" cy="444500"/>
          </a:xfrm>
          <a:prstGeom prst="rect">
            <a:avLst/>
          </a:prstGeom>
        </p:spPr>
      </p:pic>
      <p:pic>
        <p:nvPicPr>
          <p:cNvPr id="39" name="Obraz 38">
            <a:extLst>
              <a:ext uri="{FF2B5EF4-FFF2-40B4-BE49-F238E27FC236}">
                <a16:creationId xmlns:a16="http://schemas.microsoft.com/office/drawing/2014/main" id="{7788A9B8-DE12-5C77-A4F6-D6120C8F20E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00848" y="8992473"/>
            <a:ext cx="622300" cy="685800"/>
          </a:xfrm>
          <a:prstGeom prst="rect">
            <a:avLst/>
          </a:prstGeom>
        </p:spPr>
      </p:pic>
      <p:pic>
        <p:nvPicPr>
          <p:cNvPr id="40" name="Obraz 39">
            <a:extLst>
              <a:ext uri="{FF2B5EF4-FFF2-40B4-BE49-F238E27FC236}">
                <a16:creationId xmlns:a16="http://schemas.microsoft.com/office/drawing/2014/main" id="{D31E7DAF-5932-9A90-5AB2-1D013E7F281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2508625" y="9823438"/>
            <a:ext cx="647700" cy="596900"/>
          </a:xfrm>
          <a:prstGeom prst="rect">
            <a:avLst/>
          </a:prstGeom>
        </p:spPr>
      </p:pic>
      <p:pic>
        <p:nvPicPr>
          <p:cNvPr id="41" name="Obraz 40">
            <a:extLst>
              <a:ext uri="{FF2B5EF4-FFF2-40B4-BE49-F238E27FC236}">
                <a16:creationId xmlns:a16="http://schemas.microsoft.com/office/drawing/2014/main" id="{E05B2C4C-6B00-ACC7-B5DD-7107CCA450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94950" y="5931725"/>
            <a:ext cx="3543300" cy="38100"/>
          </a:xfrm>
          <a:prstGeom prst="rect">
            <a:avLst/>
          </a:prstGeom>
        </p:spPr>
      </p:pic>
      <p:pic>
        <p:nvPicPr>
          <p:cNvPr id="42" name="Obraz 41">
            <a:extLst>
              <a:ext uri="{FF2B5EF4-FFF2-40B4-BE49-F238E27FC236}">
                <a16:creationId xmlns:a16="http://schemas.microsoft.com/office/drawing/2014/main" id="{C7D2E4EF-1C8D-DD5D-9B4C-7331C87D920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747250" y="6811422"/>
            <a:ext cx="2906982" cy="3439736"/>
          </a:xfrm>
          <a:prstGeom prst="rect">
            <a:avLst/>
          </a:prstGeom>
        </p:spPr>
      </p:pic>
      <p:pic>
        <p:nvPicPr>
          <p:cNvPr id="43" name="Obraz 42" descr="Obraz zawierający Czcionka, Grafika, zrzut ekranu, logo&#10;&#10;Opis wygenerowany automatycznie">
            <a:extLst>
              <a:ext uri="{FF2B5EF4-FFF2-40B4-BE49-F238E27FC236}">
                <a16:creationId xmlns:a16="http://schemas.microsoft.com/office/drawing/2014/main" id="{EB67B3C7-EB6D-6DB6-0B52-F3B2A99C0D6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0202437"/>
            <a:ext cx="2039733" cy="938638"/>
          </a:xfrm>
          <a:prstGeom prst="rect">
            <a:avLst/>
          </a:prstGeom>
        </p:spPr>
      </p:pic>
      <p:pic>
        <p:nvPicPr>
          <p:cNvPr id="44" name="Obraz 43" descr="Obraz zawierający Papier rysunkowy, Papier origami, Sztuki piękne, Konstrukcje papierowe&#10;&#10;Opis wygenerowany automatycznie">
            <a:extLst>
              <a:ext uri="{FF2B5EF4-FFF2-40B4-BE49-F238E27FC236}">
                <a16:creationId xmlns:a16="http://schemas.microsoft.com/office/drawing/2014/main" id="{4970F12E-6332-4F4D-4265-6025559120C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416" y="1741442"/>
            <a:ext cx="7073634" cy="8847451"/>
          </a:xfrm>
          <a:prstGeom prst="rect">
            <a:avLst/>
          </a:prstGeom>
        </p:spPr>
      </p:pic>
      <p:pic>
        <p:nvPicPr>
          <p:cNvPr id="2" name="Obraz 1">
            <a:extLst>
              <a:ext uri="{FF2B5EF4-FFF2-40B4-BE49-F238E27FC236}">
                <a16:creationId xmlns:a16="http://schemas.microsoft.com/office/drawing/2014/main" id="{0F424C7B-6E24-FE31-DD31-52EC3E0FD9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22341" y="6869460"/>
            <a:ext cx="3543300" cy="38100"/>
          </a:xfrm>
          <a:prstGeom prst="rect">
            <a:avLst/>
          </a:prstGeom>
        </p:spPr>
      </p:pic>
      <p:sp>
        <p:nvSpPr>
          <p:cNvPr id="4" name="object 10">
            <a:extLst>
              <a:ext uri="{FF2B5EF4-FFF2-40B4-BE49-F238E27FC236}">
                <a16:creationId xmlns:a16="http://schemas.microsoft.com/office/drawing/2014/main" id="{324AF5D9-097B-FCE4-133E-C87CFA64D907}"/>
              </a:ext>
            </a:extLst>
          </p:cNvPr>
          <p:cNvSpPr txBox="1">
            <a:spLocks noGrp="1"/>
          </p:cNvSpPr>
          <p:nvPr/>
        </p:nvSpPr>
        <p:spPr>
          <a:xfrm>
            <a:off x="601662" y="402086"/>
            <a:ext cx="11151235" cy="60388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430" rIns="0" bIns="0" rtlCol="0">
            <a:spAutoFit/>
          </a:bodyPr>
          <a:lstStyle>
            <a:lvl1pPr>
              <a:defRPr sz="3800" b="0" i="0">
                <a:solidFill>
                  <a:srgbClr val="004A99"/>
                </a:solidFill>
                <a:latin typeface="Myriad Pro"/>
                <a:ea typeface="+mj-ea"/>
                <a:cs typeface="Myriad Pro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10" dirty="0">
                <a:latin typeface="Montserrat ExtraBold" pitchFamily="2" charset="0"/>
              </a:rPr>
              <a:t>Rzetelny partner</a:t>
            </a:r>
            <a:endParaRPr b="1" spc="-10" dirty="0">
              <a:latin typeface="Montserrat ExtraBold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20524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: zaokrąglone rogi po przekątnej 3">
            <a:extLst>
              <a:ext uri="{FF2B5EF4-FFF2-40B4-BE49-F238E27FC236}">
                <a16:creationId xmlns:a16="http://schemas.microsoft.com/office/drawing/2014/main" id="{AFF8893D-F8BE-485F-8E37-3331A3813ACA}"/>
              </a:ext>
            </a:extLst>
          </p:cNvPr>
          <p:cNvSpPr/>
          <p:nvPr/>
        </p:nvSpPr>
        <p:spPr>
          <a:xfrm flipH="1">
            <a:off x="1093736" y="5654675"/>
            <a:ext cx="9748765" cy="2971800"/>
          </a:xfrm>
          <a:prstGeom prst="round2DiagRect">
            <a:avLst>
              <a:gd name="adj1" fmla="val 33229"/>
              <a:gd name="adj2" fmla="val 0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2" name="object 2">
            <a:extLst>
              <a:ext uri="{FF2B5EF4-FFF2-40B4-BE49-F238E27FC236}">
                <a16:creationId xmlns:a16="http://schemas.microsoft.com/office/drawing/2014/main" id="{87238AC1-0E5D-7987-0578-169C5A562B23}"/>
              </a:ext>
            </a:extLst>
          </p:cNvPr>
          <p:cNvSpPr/>
          <p:nvPr/>
        </p:nvSpPr>
        <p:spPr>
          <a:xfrm>
            <a:off x="1912455" y="3131503"/>
            <a:ext cx="4782424" cy="1432751"/>
          </a:xfrm>
          <a:custGeom>
            <a:avLst/>
            <a:gdLst/>
            <a:ahLst/>
            <a:cxnLst/>
            <a:rect l="l" t="t" r="r" b="b"/>
            <a:pathLst>
              <a:path w="4385945" h="718820">
                <a:moveTo>
                  <a:pt x="4136604" y="0"/>
                </a:moveTo>
                <a:lnTo>
                  <a:pt x="4108253" y="1649"/>
                </a:lnTo>
                <a:lnTo>
                  <a:pt x="4078887" y="9444"/>
                </a:lnTo>
                <a:lnTo>
                  <a:pt x="4061516" y="16190"/>
                </a:lnTo>
                <a:lnTo>
                  <a:pt x="4052792" y="18933"/>
                </a:lnTo>
                <a:lnTo>
                  <a:pt x="4044050" y="20125"/>
                </a:lnTo>
                <a:lnTo>
                  <a:pt x="3902717" y="21946"/>
                </a:lnTo>
                <a:lnTo>
                  <a:pt x="3855607" y="22219"/>
                </a:lnTo>
                <a:lnTo>
                  <a:pt x="3808500" y="22193"/>
                </a:lnTo>
                <a:lnTo>
                  <a:pt x="3761399" y="21789"/>
                </a:lnTo>
                <a:lnTo>
                  <a:pt x="3709633" y="19995"/>
                </a:lnTo>
                <a:lnTo>
                  <a:pt x="3657875" y="17000"/>
                </a:lnTo>
                <a:lnTo>
                  <a:pt x="3606135" y="14384"/>
                </a:lnTo>
                <a:lnTo>
                  <a:pt x="3554421" y="13727"/>
                </a:lnTo>
                <a:lnTo>
                  <a:pt x="3501268" y="16006"/>
                </a:lnTo>
                <a:lnTo>
                  <a:pt x="3448147" y="20155"/>
                </a:lnTo>
                <a:lnTo>
                  <a:pt x="3395018" y="24781"/>
                </a:lnTo>
                <a:lnTo>
                  <a:pt x="3341841" y="28491"/>
                </a:lnTo>
                <a:lnTo>
                  <a:pt x="3292406" y="30168"/>
                </a:lnTo>
                <a:lnTo>
                  <a:pt x="3242912" y="30894"/>
                </a:lnTo>
                <a:lnTo>
                  <a:pt x="3193458" y="31981"/>
                </a:lnTo>
                <a:lnTo>
                  <a:pt x="3144141" y="34742"/>
                </a:lnTo>
                <a:lnTo>
                  <a:pt x="3092036" y="40266"/>
                </a:lnTo>
                <a:lnTo>
                  <a:pt x="2988040" y="54400"/>
                </a:lnTo>
                <a:lnTo>
                  <a:pt x="2936051" y="60060"/>
                </a:lnTo>
                <a:lnTo>
                  <a:pt x="2884002" y="62814"/>
                </a:lnTo>
                <a:lnTo>
                  <a:pt x="2834343" y="63483"/>
                </a:lnTo>
                <a:lnTo>
                  <a:pt x="2735019" y="64289"/>
                </a:lnTo>
                <a:lnTo>
                  <a:pt x="2635688" y="64550"/>
                </a:lnTo>
                <a:lnTo>
                  <a:pt x="2238332" y="64004"/>
                </a:lnTo>
                <a:lnTo>
                  <a:pt x="2138998" y="64437"/>
                </a:lnTo>
                <a:lnTo>
                  <a:pt x="2086567" y="65123"/>
                </a:lnTo>
                <a:lnTo>
                  <a:pt x="2034139" y="66347"/>
                </a:lnTo>
                <a:lnTo>
                  <a:pt x="1981714" y="67988"/>
                </a:lnTo>
                <a:lnTo>
                  <a:pt x="1929292" y="69927"/>
                </a:lnTo>
                <a:lnTo>
                  <a:pt x="1720093" y="78501"/>
                </a:lnTo>
                <a:lnTo>
                  <a:pt x="1460366" y="90784"/>
                </a:lnTo>
                <a:lnTo>
                  <a:pt x="1408418" y="92912"/>
                </a:lnTo>
                <a:lnTo>
                  <a:pt x="1356466" y="94725"/>
                </a:lnTo>
                <a:lnTo>
                  <a:pt x="1304509" y="96135"/>
                </a:lnTo>
                <a:lnTo>
                  <a:pt x="1252544" y="97054"/>
                </a:lnTo>
                <a:lnTo>
                  <a:pt x="1153689" y="98126"/>
                </a:lnTo>
                <a:lnTo>
                  <a:pt x="1005395" y="99163"/>
                </a:lnTo>
                <a:lnTo>
                  <a:pt x="857092" y="99515"/>
                </a:lnTo>
                <a:lnTo>
                  <a:pt x="708789" y="99181"/>
                </a:lnTo>
                <a:lnTo>
                  <a:pt x="560493" y="98158"/>
                </a:lnTo>
                <a:lnTo>
                  <a:pt x="412213" y="96447"/>
                </a:lnTo>
                <a:lnTo>
                  <a:pt x="357025" y="94458"/>
                </a:lnTo>
                <a:lnTo>
                  <a:pt x="301787" y="90128"/>
                </a:lnTo>
                <a:lnTo>
                  <a:pt x="246696" y="83610"/>
                </a:lnTo>
                <a:lnTo>
                  <a:pt x="191948" y="75058"/>
                </a:lnTo>
                <a:lnTo>
                  <a:pt x="137740" y="64626"/>
                </a:lnTo>
                <a:lnTo>
                  <a:pt x="112772" y="60414"/>
                </a:lnTo>
                <a:lnTo>
                  <a:pt x="73261" y="66714"/>
                </a:lnTo>
                <a:lnTo>
                  <a:pt x="41248" y="114461"/>
                </a:lnTo>
                <a:lnTo>
                  <a:pt x="11217" y="183434"/>
                </a:lnTo>
                <a:lnTo>
                  <a:pt x="0" y="264336"/>
                </a:lnTo>
                <a:lnTo>
                  <a:pt x="1389" y="310304"/>
                </a:lnTo>
                <a:lnTo>
                  <a:pt x="4689" y="356539"/>
                </a:lnTo>
                <a:lnTo>
                  <a:pt x="7325" y="402710"/>
                </a:lnTo>
                <a:lnTo>
                  <a:pt x="11679" y="452959"/>
                </a:lnTo>
                <a:lnTo>
                  <a:pt x="21339" y="501375"/>
                </a:lnTo>
                <a:lnTo>
                  <a:pt x="36041" y="547992"/>
                </a:lnTo>
                <a:lnTo>
                  <a:pt x="55522" y="592842"/>
                </a:lnTo>
                <a:lnTo>
                  <a:pt x="79517" y="635957"/>
                </a:lnTo>
                <a:lnTo>
                  <a:pt x="107762" y="677372"/>
                </a:lnTo>
                <a:lnTo>
                  <a:pt x="137745" y="703117"/>
                </a:lnTo>
                <a:lnTo>
                  <a:pt x="174765" y="716124"/>
                </a:lnTo>
                <a:lnTo>
                  <a:pt x="213716" y="718243"/>
                </a:lnTo>
                <a:lnTo>
                  <a:pt x="252918" y="717925"/>
                </a:lnTo>
                <a:lnTo>
                  <a:pt x="331504" y="714606"/>
                </a:lnTo>
                <a:lnTo>
                  <a:pt x="688484" y="700883"/>
                </a:lnTo>
                <a:lnTo>
                  <a:pt x="790505" y="697716"/>
                </a:lnTo>
                <a:lnTo>
                  <a:pt x="843044" y="696585"/>
                </a:lnTo>
                <a:lnTo>
                  <a:pt x="895597" y="695907"/>
                </a:lnTo>
                <a:lnTo>
                  <a:pt x="1053285" y="694770"/>
                </a:lnTo>
                <a:lnTo>
                  <a:pt x="1105843" y="694084"/>
                </a:lnTo>
                <a:lnTo>
                  <a:pt x="1158389" y="692942"/>
                </a:lnTo>
                <a:lnTo>
                  <a:pt x="1206575" y="691380"/>
                </a:lnTo>
                <a:lnTo>
                  <a:pt x="1254749" y="689409"/>
                </a:lnTo>
                <a:lnTo>
                  <a:pt x="1302917" y="687154"/>
                </a:lnTo>
                <a:lnTo>
                  <a:pt x="1447416" y="679956"/>
                </a:lnTo>
                <a:lnTo>
                  <a:pt x="1495594" y="677832"/>
                </a:lnTo>
                <a:lnTo>
                  <a:pt x="1540830" y="676508"/>
                </a:lnTo>
                <a:lnTo>
                  <a:pt x="1631341" y="674818"/>
                </a:lnTo>
                <a:lnTo>
                  <a:pt x="1676541" y="673005"/>
                </a:lnTo>
                <a:lnTo>
                  <a:pt x="1713282" y="669915"/>
                </a:lnTo>
                <a:lnTo>
                  <a:pt x="1749959" y="665645"/>
                </a:lnTo>
                <a:lnTo>
                  <a:pt x="1786630" y="661622"/>
                </a:lnTo>
                <a:lnTo>
                  <a:pt x="1823354" y="659267"/>
                </a:lnTo>
                <a:lnTo>
                  <a:pt x="1864293" y="659322"/>
                </a:lnTo>
                <a:lnTo>
                  <a:pt x="1946278" y="662729"/>
                </a:lnTo>
                <a:lnTo>
                  <a:pt x="1987265" y="663414"/>
                </a:lnTo>
                <a:lnTo>
                  <a:pt x="2041512" y="662151"/>
                </a:lnTo>
                <a:lnTo>
                  <a:pt x="2150132" y="657434"/>
                </a:lnTo>
                <a:lnTo>
                  <a:pt x="2204347" y="655893"/>
                </a:lnTo>
                <a:lnTo>
                  <a:pt x="2258395" y="656175"/>
                </a:lnTo>
                <a:lnTo>
                  <a:pt x="2312197" y="659236"/>
                </a:lnTo>
                <a:lnTo>
                  <a:pt x="2363509" y="663328"/>
                </a:lnTo>
                <a:lnTo>
                  <a:pt x="2414798" y="666521"/>
                </a:lnTo>
                <a:lnTo>
                  <a:pt x="2466067" y="668882"/>
                </a:lnTo>
                <a:lnTo>
                  <a:pt x="2517317" y="670477"/>
                </a:lnTo>
                <a:lnTo>
                  <a:pt x="2568550" y="671375"/>
                </a:lnTo>
                <a:lnTo>
                  <a:pt x="2619768" y="671643"/>
                </a:lnTo>
                <a:lnTo>
                  <a:pt x="2670972" y="671349"/>
                </a:lnTo>
                <a:lnTo>
                  <a:pt x="2722165" y="670559"/>
                </a:lnTo>
                <a:lnTo>
                  <a:pt x="2773347" y="669341"/>
                </a:lnTo>
                <a:lnTo>
                  <a:pt x="2824521" y="667763"/>
                </a:lnTo>
                <a:lnTo>
                  <a:pt x="2875689" y="665892"/>
                </a:lnTo>
                <a:lnTo>
                  <a:pt x="2926852" y="663795"/>
                </a:lnTo>
                <a:lnTo>
                  <a:pt x="3131491" y="654499"/>
                </a:lnTo>
                <a:lnTo>
                  <a:pt x="3233827" y="650250"/>
                </a:lnTo>
                <a:lnTo>
                  <a:pt x="3530849" y="639717"/>
                </a:lnTo>
                <a:lnTo>
                  <a:pt x="3580018" y="638375"/>
                </a:lnTo>
                <a:lnTo>
                  <a:pt x="3629179" y="637406"/>
                </a:lnTo>
                <a:lnTo>
                  <a:pt x="3678329" y="636911"/>
                </a:lnTo>
                <a:lnTo>
                  <a:pt x="3727464" y="636991"/>
                </a:lnTo>
                <a:lnTo>
                  <a:pt x="3776582" y="637750"/>
                </a:lnTo>
                <a:lnTo>
                  <a:pt x="3829067" y="639751"/>
                </a:lnTo>
                <a:lnTo>
                  <a:pt x="3881516" y="643080"/>
                </a:lnTo>
                <a:lnTo>
                  <a:pt x="3933943" y="647365"/>
                </a:lnTo>
                <a:lnTo>
                  <a:pt x="4091209" y="662244"/>
                </a:lnTo>
                <a:lnTo>
                  <a:pt x="4143666" y="666641"/>
                </a:lnTo>
                <a:lnTo>
                  <a:pt x="4196161" y="670136"/>
                </a:lnTo>
                <a:lnTo>
                  <a:pt x="4237707" y="652065"/>
                </a:lnTo>
                <a:lnTo>
                  <a:pt x="4261394" y="629949"/>
                </a:lnTo>
                <a:lnTo>
                  <a:pt x="4256987" y="607495"/>
                </a:lnTo>
                <a:lnTo>
                  <a:pt x="4265127" y="595655"/>
                </a:lnTo>
                <a:lnTo>
                  <a:pt x="4279809" y="590214"/>
                </a:lnTo>
                <a:lnTo>
                  <a:pt x="4314378" y="582984"/>
                </a:lnTo>
                <a:lnTo>
                  <a:pt x="4334339" y="580560"/>
                </a:lnTo>
                <a:lnTo>
                  <a:pt x="4375873" y="576788"/>
                </a:lnTo>
                <a:lnTo>
                  <a:pt x="4373496" y="511712"/>
                </a:lnTo>
                <a:lnTo>
                  <a:pt x="4239228" y="401307"/>
                </a:lnTo>
                <a:lnTo>
                  <a:pt x="4273988" y="394933"/>
                </a:lnTo>
                <a:lnTo>
                  <a:pt x="4304510" y="383679"/>
                </a:lnTo>
                <a:lnTo>
                  <a:pt x="4332363" y="367116"/>
                </a:lnTo>
                <a:lnTo>
                  <a:pt x="4359119" y="344816"/>
                </a:lnTo>
                <a:lnTo>
                  <a:pt x="4379211" y="319622"/>
                </a:lnTo>
                <a:lnTo>
                  <a:pt x="4385599" y="296854"/>
                </a:lnTo>
                <a:lnTo>
                  <a:pt x="4383110" y="274621"/>
                </a:lnTo>
                <a:lnTo>
                  <a:pt x="4376574" y="251029"/>
                </a:lnTo>
                <a:lnTo>
                  <a:pt x="4372444" y="242858"/>
                </a:lnTo>
                <a:lnTo>
                  <a:pt x="4366468" y="234977"/>
                </a:lnTo>
                <a:lnTo>
                  <a:pt x="4361324" y="227448"/>
                </a:lnTo>
                <a:lnTo>
                  <a:pt x="4359685" y="220338"/>
                </a:lnTo>
                <a:lnTo>
                  <a:pt x="4359825" y="168379"/>
                </a:lnTo>
                <a:lnTo>
                  <a:pt x="4347690" y="120569"/>
                </a:lnTo>
                <a:lnTo>
                  <a:pt x="4328409" y="75748"/>
                </a:lnTo>
                <a:lnTo>
                  <a:pt x="4307110" y="32752"/>
                </a:lnTo>
                <a:lnTo>
                  <a:pt x="4299345" y="41702"/>
                </a:lnTo>
                <a:lnTo>
                  <a:pt x="4291930" y="50748"/>
                </a:lnTo>
                <a:lnTo>
                  <a:pt x="4285486" y="57480"/>
                </a:lnTo>
                <a:lnTo>
                  <a:pt x="4233941" y="45147"/>
                </a:lnTo>
                <a:lnTo>
                  <a:pt x="4192318" y="23318"/>
                </a:lnTo>
                <a:lnTo>
                  <a:pt x="4164454" y="6541"/>
                </a:lnTo>
                <a:lnTo>
                  <a:pt x="4136604" y="0"/>
                </a:lnTo>
                <a:close/>
              </a:path>
            </a:pathLst>
          </a:custGeom>
          <a:solidFill>
            <a:srgbClr val="FFC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/>
          </a:p>
        </p:txBody>
      </p:sp>
      <p:sp>
        <p:nvSpPr>
          <p:cNvPr id="24" name="object 4">
            <a:extLst>
              <a:ext uri="{FF2B5EF4-FFF2-40B4-BE49-F238E27FC236}">
                <a16:creationId xmlns:a16="http://schemas.microsoft.com/office/drawing/2014/main" id="{3130E875-DC17-235D-554E-66FB2300C23B}"/>
              </a:ext>
            </a:extLst>
          </p:cNvPr>
          <p:cNvSpPr txBox="1"/>
          <p:nvPr/>
        </p:nvSpPr>
        <p:spPr>
          <a:xfrm>
            <a:off x="2597979" y="6873875"/>
            <a:ext cx="1934869" cy="68409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206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 marR="5080">
              <a:lnSpc>
                <a:spcPct val="102299"/>
              </a:lnSpc>
              <a:spcBef>
                <a:spcPts val="95"/>
              </a:spcBef>
            </a:pPr>
            <a:r>
              <a:rPr sz="1450" dirty="0">
                <a:latin typeface="Montserrat Medium" pitchFamily="2" charset="0"/>
                <a:cs typeface="Myriad Pro"/>
              </a:rPr>
              <a:t>Nextbike</a:t>
            </a:r>
            <a:r>
              <a:rPr sz="1450" spc="95" dirty="0">
                <a:latin typeface="Montserrat Medium" pitchFamily="2" charset="0"/>
                <a:cs typeface="Myriad Pro"/>
              </a:rPr>
              <a:t> </a:t>
            </a:r>
            <a:r>
              <a:rPr sz="1450" dirty="0">
                <a:latin typeface="Montserrat Medium" pitchFamily="2" charset="0"/>
                <a:cs typeface="Myriad Pro"/>
              </a:rPr>
              <a:t>Polska</a:t>
            </a:r>
            <a:r>
              <a:rPr sz="1450" spc="95" dirty="0">
                <a:latin typeface="Montserrat Medium" pitchFamily="2" charset="0"/>
                <a:cs typeface="Myriad Pro"/>
              </a:rPr>
              <a:t> </a:t>
            </a:r>
            <a:r>
              <a:rPr sz="1450" spc="-25" dirty="0">
                <a:latin typeface="Montserrat Medium" pitchFamily="2" charset="0"/>
                <a:cs typeface="Myriad Pro"/>
              </a:rPr>
              <a:t>SA </a:t>
            </a:r>
            <a:r>
              <a:rPr sz="1450" dirty="0">
                <a:latin typeface="Montserrat Medium" pitchFamily="2" charset="0"/>
                <a:cs typeface="Myriad Pro"/>
              </a:rPr>
              <a:t>ul.</a:t>
            </a:r>
            <a:r>
              <a:rPr sz="1450" spc="65" dirty="0">
                <a:latin typeface="Montserrat Medium" pitchFamily="2" charset="0"/>
                <a:cs typeface="Myriad Pro"/>
              </a:rPr>
              <a:t> </a:t>
            </a:r>
            <a:r>
              <a:rPr sz="1450" dirty="0">
                <a:latin typeface="Montserrat Medium" pitchFamily="2" charset="0"/>
                <a:cs typeface="Myriad Pro"/>
              </a:rPr>
              <a:t>Przasnyska</a:t>
            </a:r>
            <a:r>
              <a:rPr sz="1450" spc="70" dirty="0">
                <a:latin typeface="Montserrat Medium" pitchFamily="2" charset="0"/>
                <a:cs typeface="Myriad Pro"/>
              </a:rPr>
              <a:t> </a:t>
            </a:r>
            <a:r>
              <a:rPr sz="1450" spc="-25" dirty="0">
                <a:latin typeface="Montserrat Medium" pitchFamily="2" charset="0"/>
                <a:cs typeface="Myriad Pro"/>
              </a:rPr>
              <a:t>6b </a:t>
            </a:r>
            <a:r>
              <a:rPr sz="1450" dirty="0">
                <a:latin typeface="Montserrat Medium" pitchFamily="2" charset="0"/>
                <a:cs typeface="Myriad Pro"/>
              </a:rPr>
              <a:t>01-756</a:t>
            </a:r>
            <a:r>
              <a:rPr sz="1450" spc="30" dirty="0">
                <a:latin typeface="Montserrat Medium" pitchFamily="2" charset="0"/>
                <a:cs typeface="Myriad Pro"/>
              </a:rPr>
              <a:t> </a:t>
            </a:r>
            <a:r>
              <a:rPr sz="1450" spc="-10" dirty="0">
                <a:latin typeface="Montserrat Medium" pitchFamily="2" charset="0"/>
                <a:cs typeface="Myriad Pro"/>
              </a:rPr>
              <a:t>Warszawa</a:t>
            </a:r>
            <a:endParaRPr sz="1450" dirty="0">
              <a:latin typeface="Montserrat Medium" pitchFamily="2" charset="0"/>
              <a:cs typeface="Myriad Pro"/>
            </a:endParaRPr>
          </a:p>
        </p:txBody>
      </p:sp>
      <p:sp>
        <p:nvSpPr>
          <p:cNvPr id="27" name="object 20">
            <a:extLst>
              <a:ext uri="{FF2B5EF4-FFF2-40B4-BE49-F238E27FC236}">
                <a16:creationId xmlns:a16="http://schemas.microsoft.com/office/drawing/2014/main" id="{21005CF4-7924-75A5-6B55-420C6B6D256C}"/>
              </a:ext>
            </a:extLst>
          </p:cNvPr>
          <p:cNvSpPr txBox="1"/>
          <p:nvPr/>
        </p:nvSpPr>
        <p:spPr>
          <a:xfrm>
            <a:off x="5627692" y="6873875"/>
            <a:ext cx="2412115" cy="6847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7145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sz="1450" dirty="0">
                <a:latin typeface="Montserrat Medium" pitchFamily="2" charset="0"/>
                <a:cs typeface="Myriad Pro"/>
              </a:rPr>
              <a:t>+48</a:t>
            </a:r>
            <a:r>
              <a:rPr sz="1450" spc="50" dirty="0">
                <a:latin typeface="Montserrat Medium" pitchFamily="2" charset="0"/>
                <a:cs typeface="Myriad Pro"/>
              </a:rPr>
              <a:t> </a:t>
            </a:r>
            <a:r>
              <a:rPr sz="1450" dirty="0">
                <a:latin typeface="Montserrat Medium" pitchFamily="2" charset="0"/>
                <a:cs typeface="Myriad Pro"/>
              </a:rPr>
              <a:t>695</a:t>
            </a:r>
            <a:r>
              <a:rPr sz="1450" spc="50" dirty="0">
                <a:latin typeface="Montserrat Medium" pitchFamily="2" charset="0"/>
                <a:cs typeface="Myriad Pro"/>
              </a:rPr>
              <a:t> </a:t>
            </a:r>
            <a:r>
              <a:rPr sz="1450" dirty="0">
                <a:latin typeface="Montserrat Medium" pitchFamily="2" charset="0"/>
                <a:cs typeface="Myriad Pro"/>
              </a:rPr>
              <a:t>655</a:t>
            </a:r>
            <a:r>
              <a:rPr sz="1450" spc="50" dirty="0">
                <a:latin typeface="Montserrat Medium" pitchFamily="2" charset="0"/>
                <a:cs typeface="Myriad Pro"/>
              </a:rPr>
              <a:t> </a:t>
            </a:r>
            <a:r>
              <a:rPr sz="1450" spc="-25" dirty="0">
                <a:latin typeface="Montserrat Medium" pitchFamily="2" charset="0"/>
                <a:cs typeface="Myriad Pro"/>
              </a:rPr>
              <a:t>049</a:t>
            </a:r>
            <a:endParaRPr sz="1450" dirty="0">
              <a:latin typeface="Montserrat Medium" pitchFamily="2" charset="0"/>
              <a:cs typeface="Myriad Pro"/>
            </a:endParaRPr>
          </a:p>
          <a:p>
            <a:pPr marL="12700" marR="5080">
              <a:lnSpc>
                <a:spcPct val="102299"/>
              </a:lnSpc>
            </a:pPr>
            <a:r>
              <a:rPr sz="1450" u="sng" spc="-10" dirty="0">
                <a:solidFill>
                  <a:srgbClr val="004A99"/>
                </a:solidFill>
                <a:uFill>
                  <a:solidFill>
                    <a:srgbClr val="004A99"/>
                  </a:solidFill>
                </a:uFill>
                <a:latin typeface="Montserrat Medium" pitchFamily="2" charset="0"/>
                <a:cs typeface="Myriad Pro"/>
                <a:hlinkClick r:id="rId2"/>
              </a:rPr>
              <a:t>samorzady@nextbike.pl</a:t>
            </a:r>
            <a:r>
              <a:rPr sz="1450" spc="-10" dirty="0">
                <a:solidFill>
                  <a:srgbClr val="004A99"/>
                </a:solidFill>
                <a:latin typeface="Montserrat Medium" pitchFamily="2" charset="0"/>
                <a:cs typeface="Myriad Pro"/>
              </a:rPr>
              <a:t> </a:t>
            </a:r>
            <a:r>
              <a:rPr sz="1450" u="sng" spc="-10" dirty="0">
                <a:solidFill>
                  <a:srgbClr val="004A99"/>
                </a:solidFill>
                <a:uFill>
                  <a:solidFill>
                    <a:srgbClr val="004A99"/>
                  </a:solidFill>
                </a:uFill>
                <a:latin typeface="Montserrat Medium" pitchFamily="2" charset="0"/>
                <a:cs typeface="Myriad Pro"/>
                <a:hlinkClick r:id="rId3"/>
              </a:rPr>
              <a:t>www.nextbike.pl</a:t>
            </a:r>
            <a:endParaRPr sz="1450" dirty="0">
              <a:latin typeface="Montserrat Medium" pitchFamily="2" charset="0"/>
              <a:cs typeface="Myriad Pro"/>
            </a:endParaRPr>
          </a:p>
        </p:txBody>
      </p:sp>
      <p:sp>
        <p:nvSpPr>
          <p:cNvPr id="28" name="object 21">
            <a:extLst>
              <a:ext uri="{FF2B5EF4-FFF2-40B4-BE49-F238E27FC236}">
                <a16:creationId xmlns:a16="http://schemas.microsoft.com/office/drawing/2014/main" id="{FBA5790F-0224-7F00-89B5-6317EDA8C311}"/>
              </a:ext>
            </a:extLst>
          </p:cNvPr>
          <p:cNvSpPr/>
          <p:nvPr/>
        </p:nvSpPr>
        <p:spPr>
          <a:xfrm>
            <a:off x="1818078" y="3874013"/>
            <a:ext cx="4072018" cy="1082157"/>
          </a:xfrm>
          <a:custGeom>
            <a:avLst/>
            <a:gdLst/>
            <a:ahLst/>
            <a:cxnLst/>
            <a:rect l="l" t="t" r="r" b="b"/>
            <a:pathLst>
              <a:path w="3734434" h="542925">
                <a:moveTo>
                  <a:pt x="3551815" y="0"/>
                </a:moveTo>
                <a:lnTo>
                  <a:pt x="3518441" y="221"/>
                </a:lnTo>
                <a:lnTo>
                  <a:pt x="3451536" y="2700"/>
                </a:lnTo>
                <a:lnTo>
                  <a:pt x="3158459" y="12620"/>
                </a:lnTo>
                <a:lnTo>
                  <a:pt x="3060741" y="15307"/>
                </a:lnTo>
                <a:lnTo>
                  <a:pt x="3008554" y="16246"/>
                </a:lnTo>
                <a:lnTo>
                  <a:pt x="2956350" y="16748"/>
                </a:lnTo>
                <a:lnTo>
                  <a:pt x="2851924" y="17318"/>
                </a:lnTo>
                <a:lnTo>
                  <a:pt x="2799717" y="17825"/>
                </a:lnTo>
                <a:lnTo>
                  <a:pt x="2747526" y="18773"/>
                </a:lnTo>
                <a:lnTo>
                  <a:pt x="2699662" y="20165"/>
                </a:lnTo>
                <a:lnTo>
                  <a:pt x="2651811" y="21956"/>
                </a:lnTo>
                <a:lnTo>
                  <a:pt x="2556126" y="26130"/>
                </a:lnTo>
                <a:lnTo>
                  <a:pt x="2460425" y="30081"/>
                </a:lnTo>
                <a:lnTo>
                  <a:pt x="2421913" y="31062"/>
                </a:lnTo>
                <a:lnTo>
                  <a:pt x="2344849" y="32305"/>
                </a:lnTo>
                <a:lnTo>
                  <a:pt x="2306366" y="33662"/>
                </a:lnTo>
                <a:lnTo>
                  <a:pt x="2275091" y="35986"/>
                </a:lnTo>
                <a:lnTo>
                  <a:pt x="2212645" y="42238"/>
                </a:lnTo>
                <a:lnTo>
                  <a:pt x="2181375" y="44008"/>
                </a:lnTo>
                <a:lnTo>
                  <a:pt x="2146519" y="43949"/>
                </a:lnTo>
                <a:lnTo>
                  <a:pt x="2076717" y="41329"/>
                </a:lnTo>
                <a:lnTo>
                  <a:pt x="2041820" y="40793"/>
                </a:lnTo>
                <a:lnTo>
                  <a:pt x="1986388" y="42036"/>
                </a:lnTo>
                <a:lnTo>
                  <a:pt x="1930892" y="44213"/>
                </a:lnTo>
                <a:lnTo>
                  <a:pt x="1875447" y="46072"/>
                </a:lnTo>
                <a:lnTo>
                  <a:pt x="1820168" y="46362"/>
                </a:lnTo>
                <a:lnTo>
                  <a:pt x="1765168" y="43830"/>
                </a:lnTo>
                <a:lnTo>
                  <a:pt x="1713291" y="40201"/>
                </a:lnTo>
                <a:lnTo>
                  <a:pt x="1661440" y="37520"/>
                </a:lnTo>
                <a:lnTo>
                  <a:pt x="1609613" y="35701"/>
                </a:lnTo>
                <a:lnTo>
                  <a:pt x="1557808" y="34658"/>
                </a:lnTo>
                <a:lnTo>
                  <a:pt x="1506022" y="34306"/>
                </a:lnTo>
                <a:lnTo>
                  <a:pt x="1454253" y="34560"/>
                </a:lnTo>
                <a:lnTo>
                  <a:pt x="1402498" y="35334"/>
                </a:lnTo>
                <a:lnTo>
                  <a:pt x="1350754" y="36542"/>
                </a:lnTo>
                <a:lnTo>
                  <a:pt x="1299020" y="38099"/>
                </a:lnTo>
                <a:lnTo>
                  <a:pt x="1247292" y="39920"/>
                </a:lnTo>
                <a:lnTo>
                  <a:pt x="1092122" y="46107"/>
                </a:lnTo>
                <a:lnTo>
                  <a:pt x="988663" y="49982"/>
                </a:lnTo>
                <a:lnTo>
                  <a:pt x="727608" y="58115"/>
                </a:lnTo>
                <a:lnTo>
                  <a:pt x="675281" y="59319"/>
                </a:lnTo>
                <a:lnTo>
                  <a:pt x="622964" y="60052"/>
                </a:lnTo>
                <a:lnTo>
                  <a:pt x="570666" y="60164"/>
                </a:lnTo>
                <a:lnTo>
                  <a:pt x="518389" y="59505"/>
                </a:lnTo>
                <a:lnTo>
                  <a:pt x="467319" y="57658"/>
                </a:lnTo>
                <a:lnTo>
                  <a:pt x="416286" y="54551"/>
                </a:lnTo>
                <a:lnTo>
                  <a:pt x="365275" y="50604"/>
                </a:lnTo>
                <a:lnTo>
                  <a:pt x="263256" y="41867"/>
                </a:lnTo>
                <a:lnTo>
                  <a:pt x="212216" y="37916"/>
                </a:lnTo>
                <a:lnTo>
                  <a:pt x="161133" y="34804"/>
                </a:lnTo>
                <a:lnTo>
                  <a:pt x="111000" y="58998"/>
                </a:lnTo>
                <a:lnTo>
                  <a:pt x="105606" y="65211"/>
                </a:lnTo>
                <a:lnTo>
                  <a:pt x="109371" y="82222"/>
                </a:lnTo>
                <a:lnTo>
                  <a:pt x="102447" y="91187"/>
                </a:lnTo>
                <a:lnTo>
                  <a:pt x="89951" y="95303"/>
                </a:lnTo>
                <a:lnTo>
                  <a:pt x="60524" y="100764"/>
                </a:lnTo>
                <a:lnTo>
                  <a:pt x="43530" y="102591"/>
                </a:lnTo>
                <a:lnTo>
                  <a:pt x="8175" y="105430"/>
                </a:lnTo>
                <a:lnTo>
                  <a:pt x="10227" y="154716"/>
                </a:lnTo>
                <a:lnTo>
                  <a:pt x="124579" y="238389"/>
                </a:lnTo>
                <a:lnTo>
                  <a:pt x="94987" y="243206"/>
                </a:lnTo>
                <a:lnTo>
                  <a:pt x="69008" y="251719"/>
                </a:lnTo>
                <a:lnTo>
                  <a:pt x="45302" y="264252"/>
                </a:lnTo>
                <a:lnTo>
                  <a:pt x="22530" y="281131"/>
                </a:lnTo>
                <a:lnTo>
                  <a:pt x="5430" y="300204"/>
                </a:lnTo>
                <a:lnTo>
                  <a:pt x="0" y="317446"/>
                </a:lnTo>
                <a:lnTo>
                  <a:pt x="2128" y="334289"/>
                </a:lnTo>
                <a:lnTo>
                  <a:pt x="7703" y="352166"/>
                </a:lnTo>
                <a:lnTo>
                  <a:pt x="11225" y="358351"/>
                </a:lnTo>
                <a:lnTo>
                  <a:pt x="16316" y="364323"/>
                </a:lnTo>
                <a:lnTo>
                  <a:pt x="20699" y="370027"/>
                </a:lnTo>
                <a:lnTo>
                  <a:pt x="22101" y="375411"/>
                </a:lnTo>
                <a:lnTo>
                  <a:pt x="22002" y="414769"/>
                </a:lnTo>
                <a:lnTo>
                  <a:pt x="32351" y="450985"/>
                </a:lnTo>
                <a:lnTo>
                  <a:pt x="48784" y="484939"/>
                </a:lnTo>
                <a:lnTo>
                  <a:pt x="66937" y="517512"/>
                </a:lnTo>
                <a:lnTo>
                  <a:pt x="73544" y="510739"/>
                </a:lnTo>
                <a:lnTo>
                  <a:pt x="79853" y="503889"/>
                </a:lnTo>
                <a:lnTo>
                  <a:pt x="85337" y="498791"/>
                </a:lnTo>
                <a:lnTo>
                  <a:pt x="129232" y="508153"/>
                </a:lnTo>
                <a:lnTo>
                  <a:pt x="164683" y="524705"/>
                </a:lnTo>
                <a:lnTo>
                  <a:pt x="188410" y="537424"/>
                </a:lnTo>
                <a:lnTo>
                  <a:pt x="212121" y="542390"/>
                </a:lnTo>
                <a:lnTo>
                  <a:pt x="236257" y="541153"/>
                </a:lnTo>
                <a:lnTo>
                  <a:pt x="261256" y="535260"/>
                </a:lnTo>
                <a:lnTo>
                  <a:pt x="276049" y="530158"/>
                </a:lnTo>
                <a:lnTo>
                  <a:pt x="283475" y="528080"/>
                </a:lnTo>
                <a:lnTo>
                  <a:pt x="290920" y="527176"/>
                </a:lnTo>
                <a:lnTo>
                  <a:pt x="339047" y="526574"/>
                </a:lnTo>
                <a:lnTo>
                  <a:pt x="435311" y="525723"/>
                </a:lnTo>
                <a:lnTo>
                  <a:pt x="483440" y="525682"/>
                </a:lnTo>
                <a:lnTo>
                  <a:pt x="531562" y="526035"/>
                </a:lnTo>
                <a:lnTo>
                  <a:pt x="575640" y="527416"/>
                </a:lnTo>
                <a:lnTo>
                  <a:pt x="619710" y="529708"/>
                </a:lnTo>
                <a:lnTo>
                  <a:pt x="663762" y="531713"/>
                </a:lnTo>
                <a:lnTo>
                  <a:pt x="707787" y="532234"/>
                </a:lnTo>
                <a:lnTo>
                  <a:pt x="753044" y="530529"/>
                </a:lnTo>
                <a:lnTo>
                  <a:pt x="798274" y="527407"/>
                </a:lnTo>
                <a:lnTo>
                  <a:pt x="843507" y="523923"/>
                </a:lnTo>
                <a:lnTo>
                  <a:pt x="888776" y="521134"/>
                </a:lnTo>
                <a:lnTo>
                  <a:pt x="930867" y="519885"/>
                </a:lnTo>
                <a:lnTo>
                  <a:pt x="973008" y="519356"/>
                </a:lnTo>
                <a:lnTo>
                  <a:pt x="1015115" y="518553"/>
                </a:lnTo>
                <a:lnTo>
                  <a:pt x="1057106" y="516485"/>
                </a:lnTo>
                <a:lnTo>
                  <a:pt x="1112542" y="511057"/>
                </a:lnTo>
                <a:lnTo>
                  <a:pt x="1167876" y="504267"/>
                </a:lnTo>
                <a:lnTo>
                  <a:pt x="1223193" y="498296"/>
                </a:lnTo>
                <a:lnTo>
                  <a:pt x="1278576" y="495324"/>
                </a:lnTo>
                <a:lnTo>
                  <a:pt x="1331424" y="494740"/>
                </a:lnTo>
                <a:lnTo>
                  <a:pt x="1384276" y="494367"/>
                </a:lnTo>
                <a:lnTo>
                  <a:pt x="1489988" y="494112"/>
                </a:lnTo>
                <a:lnTo>
                  <a:pt x="1807153" y="494705"/>
                </a:lnTo>
                <a:lnTo>
                  <a:pt x="1912871" y="494402"/>
                </a:lnTo>
                <a:lnTo>
                  <a:pt x="1964955" y="493779"/>
                </a:lnTo>
                <a:lnTo>
                  <a:pt x="2017035" y="492622"/>
                </a:lnTo>
                <a:lnTo>
                  <a:pt x="2069109" y="491076"/>
                </a:lnTo>
                <a:lnTo>
                  <a:pt x="2274448" y="483732"/>
                </a:lnTo>
                <a:lnTo>
                  <a:pt x="2421870" y="477519"/>
                </a:lnTo>
                <a:lnTo>
                  <a:pt x="2520150" y="473645"/>
                </a:lnTo>
                <a:lnTo>
                  <a:pt x="2569295" y="472063"/>
                </a:lnTo>
                <a:lnTo>
                  <a:pt x="2618445" y="470840"/>
                </a:lnTo>
                <a:lnTo>
                  <a:pt x="2667602" y="470068"/>
                </a:lnTo>
                <a:lnTo>
                  <a:pt x="2769802" y="469160"/>
                </a:lnTo>
                <a:lnTo>
                  <a:pt x="2923118" y="468435"/>
                </a:lnTo>
                <a:lnTo>
                  <a:pt x="3076442" y="468476"/>
                </a:lnTo>
                <a:lnTo>
                  <a:pt x="3229763" y="469284"/>
                </a:lnTo>
                <a:lnTo>
                  <a:pt x="3383067" y="470864"/>
                </a:lnTo>
                <a:lnTo>
                  <a:pt x="3430056" y="472393"/>
                </a:lnTo>
                <a:lnTo>
                  <a:pt x="3477089" y="475698"/>
                </a:lnTo>
                <a:lnTo>
                  <a:pt x="3523998" y="480659"/>
                </a:lnTo>
                <a:lnTo>
                  <a:pt x="3570617" y="487160"/>
                </a:lnTo>
                <a:lnTo>
                  <a:pt x="3616777" y="495083"/>
                </a:lnTo>
                <a:lnTo>
                  <a:pt x="3638032" y="498281"/>
                </a:lnTo>
                <a:lnTo>
                  <a:pt x="3683330" y="482246"/>
                </a:lnTo>
                <a:lnTo>
                  <a:pt x="3713123" y="431601"/>
                </a:lnTo>
                <a:lnTo>
                  <a:pt x="3731349" y="378238"/>
                </a:lnTo>
                <a:lnTo>
                  <a:pt x="3733963" y="343876"/>
                </a:lnTo>
                <a:lnTo>
                  <a:pt x="3732758" y="309058"/>
                </a:lnTo>
                <a:lnTo>
                  <a:pt x="3729927" y="274039"/>
                </a:lnTo>
                <a:lnTo>
                  <a:pt x="3727663" y="239070"/>
                </a:lnTo>
                <a:lnTo>
                  <a:pt x="3722643" y="193562"/>
                </a:lnTo>
                <a:lnTo>
                  <a:pt x="3711183" y="150043"/>
                </a:lnTo>
                <a:lnTo>
                  <a:pt x="3693671" y="108470"/>
                </a:lnTo>
                <a:lnTo>
                  <a:pt x="3670495" y="68800"/>
                </a:lnTo>
                <a:lnTo>
                  <a:pt x="3642043" y="30992"/>
                </a:lnTo>
                <a:lnTo>
                  <a:pt x="3600705" y="4887"/>
                </a:lnTo>
                <a:lnTo>
                  <a:pt x="3584977" y="1622"/>
                </a:lnTo>
                <a:lnTo>
                  <a:pt x="3551815" y="0"/>
                </a:lnTo>
                <a:close/>
              </a:path>
            </a:pathLst>
          </a:custGeom>
          <a:solidFill>
            <a:srgbClr val="FFC77D"/>
          </a:solidFill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lIns="0" tIns="0" rIns="0" bIns="0" rtlCol="0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/>
          </a:p>
        </p:txBody>
      </p:sp>
      <p:sp>
        <p:nvSpPr>
          <p:cNvPr id="26" name="object 18">
            <a:extLst>
              <a:ext uri="{FF2B5EF4-FFF2-40B4-BE49-F238E27FC236}">
                <a16:creationId xmlns:a16="http://schemas.microsoft.com/office/drawing/2014/main" id="{C445E181-9A20-D0DB-3418-9750F3338695}"/>
              </a:ext>
            </a:extLst>
          </p:cNvPr>
          <p:cNvSpPr txBox="1">
            <a:spLocks noGrp="1"/>
          </p:cNvSpPr>
          <p:nvPr/>
        </p:nvSpPr>
        <p:spPr>
          <a:xfrm>
            <a:off x="2567143" y="3590003"/>
            <a:ext cx="7443469" cy="9961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vert="horz" wrap="square" lIns="0" tIns="11430" rIns="0" bIns="0" rtlCol="0">
            <a:spAutoFit/>
          </a:bodyPr>
          <a:lstStyle>
            <a:lvl1pPr>
              <a:defRPr sz="3800" b="0" i="0">
                <a:solidFill>
                  <a:srgbClr val="004A99"/>
                </a:solidFill>
                <a:latin typeface="Myriad Pro"/>
                <a:ea typeface="+mj-ea"/>
                <a:cs typeface="Myriad Pro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sz="3200" b="1" spc="-10" dirty="0" err="1">
                <a:solidFill>
                  <a:srgbClr val="000000"/>
                </a:solidFill>
                <a:latin typeface="Montserrat" pitchFamily="2" charset="-18"/>
              </a:rPr>
              <a:t>Dziękujemy</a:t>
            </a:r>
            <a:r>
              <a:rPr lang="pl-PL" sz="3200" b="1" spc="-10" dirty="0">
                <a:solidFill>
                  <a:srgbClr val="000000"/>
                </a:solidFill>
                <a:latin typeface="Montserrat" pitchFamily="2" charset="-18"/>
              </a:rPr>
              <a:t> </a:t>
            </a:r>
          </a:p>
          <a:p>
            <a:pPr marL="12700" marR="5080">
              <a:lnSpc>
                <a:spcPct val="101499"/>
              </a:lnSpc>
              <a:spcBef>
                <a:spcPts val="90"/>
              </a:spcBef>
            </a:pPr>
            <a:r>
              <a:rPr lang="pl-PL" sz="3200" b="1" spc="-10" dirty="0">
                <a:solidFill>
                  <a:srgbClr val="000000"/>
                </a:solidFill>
                <a:latin typeface="Montserrat" pitchFamily="2" charset="-18"/>
              </a:rPr>
              <a:t>za uwagę!</a:t>
            </a:r>
            <a:endParaRPr sz="3200" b="1" dirty="0">
              <a:latin typeface="Montserrat" pitchFamily="2" charset="-18"/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C272B85F-D57A-8BCB-F823-92A77FE4DB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  <p:sp>
        <p:nvSpPr>
          <p:cNvPr id="5" name="Prostokąt: zaokrąglone rogi po przekątnej 4">
            <a:extLst>
              <a:ext uri="{FF2B5EF4-FFF2-40B4-BE49-F238E27FC236}">
                <a16:creationId xmlns:a16="http://schemas.microsoft.com/office/drawing/2014/main" id="{F12ABD92-2EED-2611-4191-36626E4E0CC6}"/>
              </a:ext>
            </a:extLst>
          </p:cNvPr>
          <p:cNvSpPr/>
          <p:nvPr/>
        </p:nvSpPr>
        <p:spPr>
          <a:xfrm>
            <a:off x="9079504" y="705485"/>
            <a:ext cx="9663595" cy="9898380"/>
          </a:xfrm>
          <a:prstGeom prst="round2DiagRect">
            <a:avLst/>
          </a:prstGeom>
          <a:blipFill>
            <a:blip r:embed="rId5"/>
            <a:srcRect/>
            <a:stretch>
              <a:fillRect l="-1177" t="-41795" r="-976" b="-7525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 descr="Obraz zawierający Czcionka, Grafika, zrzut ekranu, logo&#10;&#10;Opis wygenerowany automatycznie">
            <a:extLst>
              <a:ext uri="{FF2B5EF4-FFF2-40B4-BE49-F238E27FC236}">
                <a16:creationId xmlns:a16="http://schemas.microsoft.com/office/drawing/2014/main" id="{3E143D2E-3B61-E1F2-FEE8-3A044A8CFF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0202437"/>
            <a:ext cx="2039733" cy="938638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1884459" y="1802803"/>
            <a:ext cx="6998334" cy="6165850"/>
          </a:xfrm>
          <a:custGeom>
            <a:avLst/>
            <a:gdLst/>
            <a:ahLst/>
            <a:cxnLst/>
            <a:rect l="l" t="t" r="r" b="b"/>
            <a:pathLst>
              <a:path w="6998334" h="6165850">
                <a:moveTo>
                  <a:pt x="6998142" y="0"/>
                </a:moveTo>
                <a:lnTo>
                  <a:pt x="1383172" y="0"/>
                </a:lnTo>
                <a:lnTo>
                  <a:pt x="1334613" y="836"/>
                </a:lnTo>
                <a:lnTo>
                  <a:pt x="1286475" y="3327"/>
                </a:lnTo>
                <a:lnTo>
                  <a:pt x="1238784" y="7445"/>
                </a:lnTo>
                <a:lnTo>
                  <a:pt x="1191568" y="13163"/>
                </a:lnTo>
                <a:lnTo>
                  <a:pt x="1144855" y="20453"/>
                </a:lnTo>
                <a:lnTo>
                  <a:pt x="1098672" y="29289"/>
                </a:lnTo>
                <a:lnTo>
                  <a:pt x="1053046" y="39641"/>
                </a:lnTo>
                <a:lnTo>
                  <a:pt x="1008006" y="51484"/>
                </a:lnTo>
                <a:lnTo>
                  <a:pt x="963577" y="64789"/>
                </a:lnTo>
                <a:lnTo>
                  <a:pt x="919788" y="79530"/>
                </a:lnTo>
                <a:lnTo>
                  <a:pt x="876667" y="95678"/>
                </a:lnTo>
                <a:lnTo>
                  <a:pt x="834239" y="113206"/>
                </a:lnTo>
                <a:lnTo>
                  <a:pt x="792534" y="132088"/>
                </a:lnTo>
                <a:lnTo>
                  <a:pt x="751579" y="152295"/>
                </a:lnTo>
                <a:lnTo>
                  <a:pt x="711400" y="173800"/>
                </a:lnTo>
                <a:lnTo>
                  <a:pt x="672025" y="196575"/>
                </a:lnTo>
                <a:lnTo>
                  <a:pt x="633483" y="220594"/>
                </a:lnTo>
                <a:lnTo>
                  <a:pt x="595799" y="245828"/>
                </a:lnTo>
                <a:lnTo>
                  <a:pt x="559002" y="272251"/>
                </a:lnTo>
                <a:lnTo>
                  <a:pt x="523119" y="299835"/>
                </a:lnTo>
                <a:lnTo>
                  <a:pt x="488177" y="328552"/>
                </a:lnTo>
                <a:lnTo>
                  <a:pt x="454204" y="358375"/>
                </a:lnTo>
                <a:lnTo>
                  <a:pt x="421228" y="389277"/>
                </a:lnTo>
                <a:lnTo>
                  <a:pt x="389275" y="421229"/>
                </a:lnTo>
                <a:lnTo>
                  <a:pt x="358374" y="454206"/>
                </a:lnTo>
                <a:lnTo>
                  <a:pt x="328551" y="488179"/>
                </a:lnTo>
                <a:lnTo>
                  <a:pt x="299834" y="523121"/>
                </a:lnTo>
                <a:lnTo>
                  <a:pt x="272250" y="559004"/>
                </a:lnTo>
                <a:lnTo>
                  <a:pt x="245828" y="595801"/>
                </a:lnTo>
                <a:lnTo>
                  <a:pt x="220593" y="633485"/>
                </a:lnTo>
                <a:lnTo>
                  <a:pt x="196575" y="672028"/>
                </a:lnTo>
                <a:lnTo>
                  <a:pt x="173799" y="711403"/>
                </a:lnTo>
                <a:lnTo>
                  <a:pt x="152294" y="751582"/>
                </a:lnTo>
                <a:lnTo>
                  <a:pt x="132088" y="792538"/>
                </a:lnTo>
                <a:lnTo>
                  <a:pt x="113206" y="834244"/>
                </a:lnTo>
                <a:lnTo>
                  <a:pt x="95678" y="876671"/>
                </a:lnTo>
                <a:lnTo>
                  <a:pt x="79530" y="919793"/>
                </a:lnTo>
                <a:lnTo>
                  <a:pt x="64789" y="963583"/>
                </a:lnTo>
                <a:lnTo>
                  <a:pt x="51484" y="1008012"/>
                </a:lnTo>
                <a:lnTo>
                  <a:pt x="39641" y="1053053"/>
                </a:lnTo>
                <a:lnTo>
                  <a:pt x="29289" y="1098679"/>
                </a:lnTo>
                <a:lnTo>
                  <a:pt x="20453" y="1144863"/>
                </a:lnTo>
                <a:lnTo>
                  <a:pt x="13163" y="1191576"/>
                </a:lnTo>
                <a:lnTo>
                  <a:pt x="7445" y="1238793"/>
                </a:lnTo>
                <a:lnTo>
                  <a:pt x="3327" y="1286484"/>
                </a:lnTo>
                <a:lnTo>
                  <a:pt x="836" y="1334623"/>
                </a:lnTo>
                <a:lnTo>
                  <a:pt x="0" y="1383183"/>
                </a:lnTo>
                <a:lnTo>
                  <a:pt x="0" y="6165540"/>
                </a:lnTo>
                <a:lnTo>
                  <a:pt x="5614959" y="6165540"/>
                </a:lnTo>
                <a:lnTo>
                  <a:pt x="5663519" y="6164703"/>
                </a:lnTo>
                <a:lnTo>
                  <a:pt x="5711658" y="6162212"/>
                </a:lnTo>
                <a:lnTo>
                  <a:pt x="5759349" y="6158094"/>
                </a:lnTo>
                <a:lnTo>
                  <a:pt x="5806566" y="6152376"/>
                </a:lnTo>
                <a:lnTo>
                  <a:pt x="5853279" y="6145086"/>
                </a:lnTo>
                <a:lnTo>
                  <a:pt x="5899463" y="6136250"/>
                </a:lnTo>
                <a:lnTo>
                  <a:pt x="5945089" y="6125898"/>
                </a:lnTo>
                <a:lnTo>
                  <a:pt x="5990130" y="6114055"/>
                </a:lnTo>
                <a:lnTo>
                  <a:pt x="6034559" y="6100750"/>
                </a:lnTo>
                <a:lnTo>
                  <a:pt x="6078349" y="6086009"/>
                </a:lnTo>
                <a:lnTo>
                  <a:pt x="6121471" y="6069861"/>
                </a:lnTo>
                <a:lnTo>
                  <a:pt x="6163898" y="6052333"/>
                </a:lnTo>
                <a:lnTo>
                  <a:pt x="6205604" y="6033451"/>
                </a:lnTo>
                <a:lnTo>
                  <a:pt x="6246560" y="6013244"/>
                </a:lnTo>
                <a:lnTo>
                  <a:pt x="6286739" y="5991739"/>
                </a:lnTo>
                <a:lnTo>
                  <a:pt x="6326114" y="5968964"/>
                </a:lnTo>
                <a:lnTo>
                  <a:pt x="6364657" y="5944945"/>
                </a:lnTo>
                <a:lnTo>
                  <a:pt x="6402341" y="5919711"/>
                </a:lnTo>
                <a:lnTo>
                  <a:pt x="6439138" y="5893288"/>
                </a:lnTo>
                <a:lnTo>
                  <a:pt x="6475021" y="5865704"/>
                </a:lnTo>
                <a:lnTo>
                  <a:pt x="6509963" y="5836987"/>
                </a:lnTo>
                <a:lnTo>
                  <a:pt x="6543936" y="5807164"/>
                </a:lnTo>
                <a:lnTo>
                  <a:pt x="6576913" y="5776262"/>
                </a:lnTo>
                <a:lnTo>
                  <a:pt x="6608865" y="5744310"/>
                </a:lnTo>
                <a:lnTo>
                  <a:pt x="6639767" y="5711333"/>
                </a:lnTo>
                <a:lnTo>
                  <a:pt x="6669590" y="5677360"/>
                </a:lnTo>
                <a:lnTo>
                  <a:pt x="6698307" y="5642418"/>
                </a:lnTo>
                <a:lnTo>
                  <a:pt x="6725891" y="5606535"/>
                </a:lnTo>
                <a:lnTo>
                  <a:pt x="6752314" y="5569738"/>
                </a:lnTo>
                <a:lnTo>
                  <a:pt x="6777548" y="5532054"/>
                </a:lnTo>
                <a:lnTo>
                  <a:pt x="6801567" y="5493511"/>
                </a:lnTo>
                <a:lnTo>
                  <a:pt x="6824342" y="5454136"/>
                </a:lnTo>
                <a:lnTo>
                  <a:pt x="6845847" y="5413957"/>
                </a:lnTo>
                <a:lnTo>
                  <a:pt x="6866054" y="5373001"/>
                </a:lnTo>
                <a:lnTo>
                  <a:pt x="6884935" y="5331295"/>
                </a:lnTo>
                <a:lnTo>
                  <a:pt x="6902464" y="5288868"/>
                </a:lnTo>
                <a:lnTo>
                  <a:pt x="6918612" y="5245746"/>
                </a:lnTo>
                <a:lnTo>
                  <a:pt x="6933353" y="5201956"/>
                </a:lnTo>
                <a:lnTo>
                  <a:pt x="6946658" y="5157527"/>
                </a:lnTo>
                <a:lnTo>
                  <a:pt x="6958501" y="5112486"/>
                </a:lnTo>
                <a:lnTo>
                  <a:pt x="6968853" y="5066860"/>
                </a:lnTo>
                <a:lnTo>
                  <a:pt x="6977688" y="5020676"/>
                </a:lnTo>
                <a:lnTo>
                  <a:pt x="6984979" y="4973963"/>
                </a:lnTo>
                <a:lnTo>
                  <a:pt x="6990697" y="4926747"/>
                </a:lnTo>
                <a:lnTo>
                  <a:pt x="6994815" y="4879055"/>
                </a:lnTo>
                <a:lnTo>
                  <a:pt x="6997306" y="4830916"/>
                </a:lnTo>
                <a:lnTo>
                  <a:pt x="6998142" y="4782357"/>
                </a:lnTo>
                <a:lnTo>
                  <a:pt x="6998142" y="0"/>
                </a:lnTo>
                <a:close/>
              </a:path>
            </a:pathLst>
          </a:custGeom>
          <a:solidFill>
            <a:srgbClr val="FFC87D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dirty="0">
                <a:latin typeface="Montserrat ExtraBold" pitchFamily="2" charset="0"/>
              </a:rPr>
              <a:t>Nextbike</a:t>
            </a:r>
            <a:r>
              <a:rPr b="1" spc="-120" dirty="0">
                <a:latin typeface="Montserrat ExtraBold" pitchFamily="2" charset="0"/>
              </a:rPr>
              <a:t> </a:t>
            </a:r>
            <a:r>
              <a:rPr b="1" spc="-10" dirty="0">
                <a:latin typeface="Montserrat ExtraBold" pitchFamily="2" charset="0"/>
              </a:rPr>
              <a:t>Polska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3959131" y="2172479"/>
            <a:ext cx="4134646" cy="516243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38100" marR="30480">
              <a:lnSpc>
                <a:spcPct val="161200"/>
              </a:lnSpc>
              <a:spcBef>
                <a:spcPts val="90"/>
              </a:spcBef>
            </a:pPr>
            <a:r>
              <a:rPr sz="2600" dirty="0">
                <a:latin typeface="Montserrat" pitchFamily="2" charset="0"/>
                <a:cs typeface="Myriad Pro"/>
              </a:rPr>
              <a:t>Na</a:t>
            </a:r>
            <a:r>
              <a:rPr sz="2600" spc="6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rynku</a:t>
            </a:r>
            <a:r>
              <a:rPr sz="2600" spc="6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od</a:t>
            </a:r>
            <a:r>
              <a:rPr sz="2600" b="1" spc="70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2011</a:t>
            </a:r>
            <a:r>
              <a:rPr sz="2600" b="1" spc="65" dirty="0">
                <a:latin typeface="Montserrat" pitchFamily="2" charset="0"/>
                <a:cs typeface="Myriad Pro"/>
              </a:rPr>
              <a:t> </a:t>
            </a:r>
            <a:r>
              <a:rPr sz="2600" b="1" spc="-20" dirty="0" err="1">
                <a:latin typeface="Montserrat" pitchFamily="2" charset="0"/>
                <a:cs typeface="Myriad Pro"/>
              </a:rPr>
              <a:t>roku</a:t>
            </a:r>
            <a:r>
              <a:rPr sz="2600" b="1" spc="-20" dirty="0">
                <a:latin typeface="Montserrat" pitchFamily="2" charset="0"/>
                <a:cs typeface="Myriad Pro"/>
              </a:rPr>
              <a:t> </a:t>
            </a:r>
            <a:r>
              <a:rPr lang="pl-PL" sz="2600" b="1" dirty="0">
                <a:latin typeface="Montserrat" pitchFamily="2" charset="0"/>
                <a:cs typeface="Myriad Pro"/>
              </a:rPr>
              <a:t>85</a:t>
            </a:r>
            <a:r>
              <a:rPr sz="2600" spc="30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miast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21 500 </a:t>
            </a:r>
            <a:r>
              <a:rPr sz="2600" spc="-10" dirty="0" err="1">
                <a:latin typeface="Montserrat" pitchFamily="2" charset="0"/>
                <a:cs typeface="Myriad Pro"/>
              </a:rPr>
              <a:t>rowerów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05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3</a:t>
            </a:r>
            <a:r>
              <a:rPr sz="2600" b="1" spc="30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mln</a:t>
            </a:r>
            <a:r>
              <a:rPr sz="2600" b="1" spc="35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użytkowników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8</a:t>
            </a:r>
            <a:r>
              <a:rPr lang="pl-PL" sz="2600" b="1" dirty="0">
                <a:latin typeface="Montserrat" pitchFamily="2" charset="0"/>
                <a:cs typeface="Myriad Pro"/>
              </a:rPr>
              <a:t>5</a:t>
            </a:r>
            <a:r>
              <a:rPr sz="2600" b="1" spc="30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mln</a:t>
            </a:r>
            <a:r>
              <a:rPr sz="2600" b="1" spc="35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wypożyczeń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331</a:t>
            </a:r>
            <a:r>
              <a:rPr sz="2600" b="1" spc="3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mln</a:t>
            </a:r>
            <a:r>
              <a:rPr sz="2600" b="1" spc="40" dirty="0">
                <a:latin typeface="Montserrat" pitchFamily="2" charset="0"/>
                <a:cs typeface="Myriad Pro"/>
              </a:rPr>
              <a:t> </a:t>
            </a:r>
            <a:r>
              <a:rPr sz="2600" spc="30" dirty="0">
                <a:latin typeface="Montserrat" pitchFamily="2" charset="0"/>
                <a:cs typeface="Myriad Pro"/>
              </a:rPr>
              <a:t>km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lang="pl-PL" sz="2600" b="1" spc="5" dirty="0">
                <a:latin typeface="Montserrat" pitchFamily="2" charset="0"/>
                <a:cs typeface="Myriad Pro"/>
              </a:rPr>
              <a:t>83 tys.</a:t>
            </a:r>
            <a:r>
              <a:rPr sz="2600" b="1" spc="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ton</a:t>
            </a:r>
            <a:r>
              <a:rPr sz="2600" b="1" spc="10" dirty="0">
                <a:latin typeface="Montserrat" pitchFamily="2" charset="0"/>
                <a:cs typeface="Myriad Pro"/>
              </a:rPr>
              <a:t> </a:t>
            </a:r>
            <a:r>
              <a:rPr lang="pl-PL" sz="2600" spc="-25" dirty="0">
                <a:latin typeface="Montserrat" pitchFamily="2" charset="0"/>
                <a:cs typeface="Myriad Pro"/>
              </a:rPr>
              <a:t>CO</a:t>
            </a:r>
            <a:r>
              <a:rPr lang="pl-PL" sz="2250" spc="-37" baseline="-33333" dirty="0">
                <a:latin typeface="Montserrat" pitchFamily="2" charset="0"/>
                <a:cs typeface="Myriad Pro"/>
              </a:rPr>
              <a:t>2</a:t>
            </a:r>
            <a:endParaRPr lang="pl-PL" sz="2250" baseline="-33333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lang="pl-PL" sz="2600" b="1" spc="30" dirty="0">
                <a:latin typeface="Montserrat" pitchFamily="2" charset="0"/>
                <a:cs typeface="Myriad Pro"/>
              </a:rPr>
              <a:t>49 </a:t>
            </a:r>
            <a:r>
              <a:rPr lang="pl-PL" sz="2600" b="1" dirty="0">
                <a:latin typeface="Montserrat" pitchFamily="2" charset="0"/>
                <a:cs typeface="Myriad Pro"/>
              </a:rPr>
              <a:t>mld</a:t>
            </a:r>
            <a:r>
              <a:rPr lang="pl-PL" sz="2600" b="1" spc="35" dirty="0">
                <a:latin typeface="Montserrat" pitchFamily="2" charset="0"/>
                <a:cs typeface="Myriad Pro"/>
              </a:rPr>
              <a:t> </a:t>
            </a:r>
            <a:r>
              <a:rPr lang="pl-PL" sz="2600" spc="-10" dirty="0">
                <a:latin typeface="Montserrat" pitchFamily="2" charset="0"/>
                <a:cs typeface="Myriad Pro"/>
              </a:rPr>
              <a:t>kalorii</a:t>
            </a:r>
            <a:endParaRPr lang="pl-PL" sz="2600" dirty="0">
              <a:latin typeface="Montserrat" pitchFamily="2" charset="0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093777" y="10685520"/>
            <a:ext cx="1111314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latin typeface="Montserrat" pitchFamily="2" charset="0"/>
                <a:cs typeface="Myriad Pro"/>
              </a:rPr>
              <a:t>Dane </a:t>
            </a:r>
            <a:r>
              <a:rPr sz="1150" spc="-10" dirty="0">
                <a:latin typeface="Montserrat" pitchFamily="2" charset="0"/>
                <a:cs typeface="Myriad Pro"/>
              </a:rPr>
              <a:t>własne</a:t>
            </a:r>
            <a:endParaRPr sz="1150" dirty="0">
              <a:latin typeface="Montserrat" pitchFamily="2" charset="0"/>
              <a:cs typeface="Myriad Pro"/>
            </a:endParaRPr>
          </a:p>
        </p:txBody>
      </p:sp>
      <p:pic>
        <p:nvPicPr>
          <p:cNvPr id="12" name="Obraz 11" descr="Obraz zawierający osoba, ubrania, pojazd, koło&#10;&#10;Opis wygenerowany automatycznie">
            <a:extLst>
              <a:ext uri="{FF2B5EF4-FFF2-40B4-BE49-F238E27FC236}">
                <a16:creationId xmlns:a16="http://schemas.microsoft.com/office/drawing/2014/main" id="{99E9A2FD-FCAC-D955-D055-113C8DB8F4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750" y="946942"/>
            <a:ext cx="12910902" cy="9813133"/>
          </a:xfrm>
          <a:prstGeom prst="rect">
            <a:avLst/>
          </a:prstGeom>
        </p:spPr>
      </p:pic>
      <p:pic>
        <p:nvPicPr>
          <p:cNvPr id="44" name="Obraz 43">
            <a:extLst>
              <a:ext uri="{FF2B5EF4-FFF2-40B4-BE49-F238E27FC236}">
                <a16:creationId xmlns:a16="http://schemas.microsoft.com/office/drawing/2014/main" id="{3B595EA6-3B96-5172-FBF7-C870451A62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2250" y="5627480"/>
            <a:ext cx="4981388" cy="4574957"/>
          </a:xfrm>
          <a:prstGeom prst="rect">
            <a:avLst/>
          </a:prstGeom>
        </p:spPr>
      </p:pic>
      <p:pic>
        <p:nvPicPr>
          <p:cNvPr id="45" name="Obraz 44">
            <a:extLst>
              <a:ext uri="{FF2B5EF4-FFF2-40B4-BE49-F238E27FC236}">
                <a16:creationId xmlns:a16="http://schemas.microsoft.com/office/drawing/2014/main" id="{B9B000CF-5B02-BACB-D941-6D64DBF47F1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0114" y="2378075"/>
            <a:ext cx="588281" cy="483010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759284" y="1853349"/>
            <a:ext cx="9528810" cy="8046720"/>
          </a:xfrm>
          <a:custGeom>
            <a:avLst/>
            <a:gdLst/>
            <a:ahLst/>
            <a:cxnLst/>
            <a:rect l="l" t="t" r="r" b="b"/>
            <a:pathLst>
              <a:path w="9528810" h="8046720">
                <a:moveTo>
                  <a:pt x="8145322" y="0"/>
                </a:moveTo>
                <a:lnTo>
                  <a:pt x="0" y="0"/>
                </a:lnTo>
                <a:lnTo>
                  <a:pt x="0" y="6662969"/>
                </a:lnTo>
                <a:lnTo>
                  <a:pt x="836" y="6711529"/>
                </a:lnTo>
                <a:lnTo>
                  <a:pt x="3327" y="6759668"/>
                </a:lnTo>
                <a:lnTo>
                  <a:pt x="7445" y="6807359"/>
                </a:lnTo>
                <a:lnTo>
                  <a:pt x="13163" y="6854576"/>
                </a:lnTo>
                <a:lnTo>
                  <a:pt x="20453" y="6901289"/>
                </a:lnTo>
                <a:lnTo>
                  <a:pt x="29289" y="6947473"/>
                </a:lnTo>
                <a:lnTo>
                  <a:pt x="39641" y="6993099"/>
                </a:lnTo>
                <a:lnTo>
                  <a:pt x="51484" y="7038140"/>
                </a:lnTo>
                <a:lnTo>
                  <a:pt x="64789" y="7082569"/>
                </a:lnTo>
                <a:lnTo>
                  <a:pt x="79530" y="7126359"/>
                </a:lnTo>
                <a:lnTo>
                  <a:pt x="95678" y="7169481"/>
                </a:lnTo>
                <a:lnTo>
                  <a:pt x="113206" y="7211908"/>
                </a:lnTo>
                <a:lnTo>
                  <a:pt x="132088" y="7253614"/>
                </a:lnTo>
                <a:lnTo>
                  <a:pt x="152295" y="7294570"/>
                </a:lnTo>
                <a:lnTo>
                  <a:pt x="173800" y="7334749"/>
                </a:lnTo>
                <a:lnTo>
                  <a:pt x="196575" y="7374124"/>
                </a:lnTo>
                <a:lnTo>
                  <a:pt x="220594" y="7412667"/>
                </a:lnTo>
                <a:lnTo>
                  <a:pt x="245828" y="7450351"/>
                </a:lnTo>
                <a:lnTo>
                  <a:pt x="272251" y="7487148"/>
                </a:lnTo>
                <a:lnTo>
                  <a:pt x="299835" y="7523031"/>
                </a:lnTo>
                <a:lnTo>
                  <a:pt x="328552" y="7557973"/>
                </a:lnTo>
                <a:lnTo>
                  <a:pt x="358375" y="7591946"/>
                </a:lnTo>
                <a:lnTo>
                  <a:pt x="389277" y="7624923"/>
                </a:lnTo>
                <a:lnTo>
                  <a:pt x="421229" y="7656875"/>
                </a:lnTo>
                <a:lnTo>
                  <a:pt x="454206" y="7687777"/>
                </a:lnTo>
                <a:lnTo>
                  <a:pt x="488179" y="7717600"/>
                </a:lnTo>
                <a:lnTo>
                  <a:pt x="523121" y="7746317"/>
                </a:lnTo>
                <a:lnTo>
                  <a:pt x="559004" y="7773901"/>
                </a:lnTo>
                <a:lnTo>
                  <a:pt x="595801" y="7800324"/>
                </a:lnTo>
                <a:lnTo>
                  <a:pt x="633485" y="7825558"/>
                </a:lnTo>
                <a:lnTo>
                  <a:pt x="672028" y="7849577"/>
                </a:lnTo>
                <a:lnTo>
                  <a:pt x="711403" y="7872352"/>
                </a:lnTo>
                <a:lnTo>
                  <a:pt x="751582" y="7893857"/>
                </a:lnTo>
                <a:lnTo>
                  <a:pt x="792538" y="7914064"/>
                </a:lnTo>
                <a:lnTo>
                  <a:pt x="834244" y="7932945"/>
                </a:lnTo>
                <a:lnTo>
                  <a:pt x="876671" y="7950474"/>
                </a:lnTo>
                <a:lnTo>
                  <a:pt x="919793" y="7966622"/>
                </a:lnTo>
                <a:lnTo>
                  <a:pt x="963583" y="7981363"/>
                </a:lnTo>
                <a:lnTo>
                  <a:pt x="1008012" y="7994668"/>
                </a:lnTo>
                <a:lnTo>
                  <a:pt x="1053053" y="8006511"/>
                </a:lnTo>
                <a:lnTo>
                  <a:pt x="1098679" y="8016863"/>
                </a:lnTo>
                <a:lnTo>
                  <a:pt x="1144863" y="8025698"/>
                </a:lnTo>
                <a:lnTo>
                  <a:pt x="1191576" y="8032989"/>
                </a:lnTo>
                <a:lnTo>
                  <a:pt x="1238793" y="8038707"/>
                </a:lnTo>
                <a:lnTo>
                  <a:pt x="1286484" y="8042825"/>
                </a:lnTo>
                <a:lnTo>
                  <a:pt x="1334623" y="8045316"/>
                </a:lnTo>
                <a:lnTo>
                  <a:pt x="1383183" y="8046152"/>
                </a:lnTo>
                <a:lnTo>
                  <a:pt x="9528505" y="8046152"/>
                </a:lnTo>
                <a:lnTo>
                  <a:pt x="9528505" y="1383172"/>
                </a:lnTo>
                <a:lnTo>
                  <a:pt x="9527669" y="1334613"/>
                </a:lnTo>
                <a:lnTo>
                  <a:pt x="9525178" y="1286475"/>
                </a:lnTo>
                <a:lnTo>
                  <a:pt x="9521059" y="1238784"/>
                </a:lnTo>
                <a:lnTo>
                  <a:pt x="9515341" y="1191568"/>
                </a:lnTo>
                <a:lnTo>
                  <a:pt x="9508051" y="1144855"/>
                </a:lnTo>
                <a:lnTo>
                  <a:pt x="9499216" y="1098672"/>
                </a:lnTo>
                <a:lnTo>
                  <a:pt x="9488863" y="1053046"/>
                </a:lnTo>
                <a:lnTo>
                  <a:pt x="9477021" y="1008006"/>
                </a:lnTo>
                <a:lnTo>
                  <a:pt x="9463715" y="963577"/>
                </a:lnTo>
                <a:lnTo>
                  <a:pt x="9448975" y="919788"/>
                </a:lnTo>
                <a:lnTo>
                  <a:pt x="9432827" y="876667"/>
                </a:lnTo>
                <a:lnTo>
                  <a:pt x="9415298" y="834239"/>
                </a:lnTo>
                <a:lnTo>
                  <a:pt x="9396417" y="792534"/>
                </a:lnTo>
                <a:lnTo>
                  <a:pt x="9376210" y="751579"/>
                </a:lnTo>
                <a:lnTo>
                  <a:pt x="9354705" y="711400"/>
                </a:lnTo>
                <a:lnTo>
                  <a:pt x="9331930" y="672025"/>
                </a:lnTo>
                <a:lnTo>
                  <a:pt x="9307911" y="633483"/>
                </a:lnTo>
                <a:lnTo>
                  <a:pt x="9282676" y="595799"/>
                </a:lnTo>
                <a:lnTo>
                  <a:pt x="9256254" y="559002"/>
                </a:lnTo>
                <a:lnTo>
                  <a:pt x="9228670" y="523119"/>
                </a:lnTo>
                <a:lnTo>
                  <a:pt x="9199953" y="488177"/>
                </a:lnTo>
                <a:lnTo>
                  <a:pt x="9170130" y="454204"/>
                </a:lnTo>
                <a:lnTo>
                  <a:pt x="9139228" y="421228"/>
                </a:lnTo>
                <a:lnTo>
                  <a:pt x="9107275" y="389275"/>
                </a:lnTo>
                <a:lnTo>
                  <a:pt x="9074299" y="358374"/>
                </a:lnTo>
                <a:lnTo>
                  <a:pt x="9040326" y="328551"/>
                </a:lnTo>
                <a:lnTo>
                  <a:pt x="9005384" y="299834"/>
                </a:lnTo>
                <a:lnTo>
                  <a:pt x="8969501" y="272250"/>
                </a:lnTo>
                <a:lnTo>
                  <a:pt x="8932703" y="245828"/>
                </a:lnTo>
                <a:lnTo>
                  <a:pt x="8895019" y="220593"/>
                </a:lnTo>
                <a:lnTo>
                  <a:pt x="8856476" y="196575"/>
                </a:lnTo>
                <a:lnTo>
                  <a:pt x="8817102" y="173799"/>
                </a:lnTo>
                <a:lnTo>
                  <a:pt x="8776922" y="152294"/>
                </a:lnTo>
                <a:lnTo>
                  <a:pt x="8735966" y="132088"/>
                </a:lnTo>
                <a:lnTo>
                  <a:pt x="8694261" y="113206"/>
                </a:lnTo>
                <a:lnTo>
                  <a:pt x="8651833" y="95678"/>
                </a:lnTo>
                <a:lnTo>
                  <a:pt x="8608711" y="79530"/>
                </a:lnTo>
                <a:lnTo>
                  <a:pt x="8564922" y="64789"/>
                </a:lnTo>
                <a:lnTo>
                  <a:pt x="8520493" y="51484"/>
                </a:lnTo>
                <a:lnTo>
                  <a:pt x="8475452" y="39641"/>
                </a:lnTo>
                <a:lnTo>
                  <a:pt x="8429826" y="29289"/>
                </a:lnTo>
                <a:lnTo>
                  <a:pt x="8383642" y="20453"/>
                </a:lnTo>
                <a:lnTo>
                  <a:pt x="8336928" y="13163"/>
                </a:lnTo>
                <a:lnTo>
                  <a:pt x="8289712" y="7445"/>
                </a:lnTo>
                <a:lnTo>
                  <a:pt x="8242021" y="3327"/>
                </a:lnTo>
                <a:lnTo>
                  <a:pt x="8193882" y="836"/>
                </a:lnTo>
                <a:lnTo>
                  <a:pt x="8145322" y="0"/>
                </a:lnTo>
                <a:close/>
              </a:path>
            </a:pathLst>
          </a:custGeom>
          <a:solidFill>
            <a:srgbClr val="35F4E3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b="1" dirty="0">
                <a:latin typeface="Montserrat ExtraBold" pitchFamily="2" charset="0"/>
              </a:rPr>
              <a:t>Nextbike</a:t>
            </a:r>
            <a:r>
              <a:rPr b="1" spc="-75" dirty="0">
                <a:latin typeface="Montserrat ExtraBold" pitchFamily="2" charset="0"/>
              </a:rPr>
              <a:t> </a:t>
            </a:r>
            <a:r>
              <a:rPr b="1" dirty="0" err="1">
                <a:latin typeface="Montserrat ExtraBold" pitchFamily="2" charset="0"/>
              </a:rPr>
              <a:t>na</a:t>
            </a:r>
            <a:r>
              <a:rPr b="1" spc="-65" dirty="0">
                <a:latin typeface="Montserrat ExtraBold" pitchFamily="2" charset="0"/>
              </a:rPr>
              <a:t> </a:t>
            </a:r>
            <a:r>
              <a:rPr b="1" spc="-10" dirty="0">
                <a:latin typeface="Montserrat ExtraBold" pitchFamily="2" charset="0"/>
              </a:rPr>
              <a:t>świecie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4779186" y="2606675"/>
            <a:ext cx="6474058" cy="5728876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2000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31</a:t>
            </a:r>
            <a:r>
              <a:rPr sz="2600" spc="30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krajów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382</a:t>
            </a:r>
            <a:r>
              <a:rPr sz="2600" spc="45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miasta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05"/>
              </a:spcBef>
            </a:pPr>
            <a:r>
              <a:rPr lang="pl-PL" sz="2600" b="1" dirty="0">
                <a:latin typeface="Montserrat" pitchFamily="2" charset="0"/>
                <a:cs typeface="Myriad Pro"/>
              </a:rPr>
              <a:t>5</a:t>
            </a:r>
            <a:r>
              <a:rPr sz="2600" b="1" dirty="0">
                <a:latin typeface="Montserrat" pitchFamily="2" charset="0"/>
                <a:cs typeface="Myriad Pro"/>
              </a:rPr>
              <a:t>0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000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rowerów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20</a:t>
            </a:r>
            <a:r>
              <a:rPr sz="2600" b="1" spc="3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mln</a:t>
            </a:r>
            <a:r>
              <a:rPr sz="2600" b="1" spc="40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użytkowników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100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000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000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wypożyczeń*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05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+33%</a:t>
            </a:r>
            <a:r>
              <a:rPr sz="2600" b="1" spc="6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wypożyczeń</a:t>
            </a:r>
            <a:r>
              <a:rPr sz="2600" spc="70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rok</a:t>
            </a:r>
            <a:r>
              <a:rPr sz="2600" spc="6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do</a:t>
            </a:r>
            <a:r>
              <a:rPr sz="2600" spc="70" dirty="0">
                <a:latin typeface="Montserrat" pitchFamily="2" charset="0"/>
                <a:cs typeface="Myriad Pro"/>
              </a:rPr>
              <a:t> </a:t>
            </a:r>
            <a:r>
              <a:rPr sz="2600" spc="-20" dirty="0">
                <a:latin typeface="Montserrat" pitchFamily="2" charset="0"/>
                <a:cs typeface="Myriad Pro"/>
              </a:rPr>
              <a:t>roku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>
              <a:lnSpc>
                <a:spcPct val="100000"/>
              </a:lnSpc>
              <a:spcBef>
                <a:spcPts val="1910"/>
              </a:spcBef>
            </a:pPr>
            <a:r>
              <a:rPr sz="2600" b="1" dirty="0">
                <a:latin typeface="Montserrat" pitchFamily="2" charset="0"/>
                <a:cs typeface="Myriad Pro"/>
              </a:rPr>
              <a:t>+40%</a:t>
            </a:r>
            <a:r>
              <a:rPr sz="2600" b="1" spc="70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użytkowników</a:t>
            </a:r>
            <a:r>
              <a:rPr sz="2600" spc="7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rok</a:t>
            </a:r>
            <a:r>
              <a:rPr sz="2600" spc="7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do</a:t>
            </a:r>
            <a:r>
              <a:rPr sz="2600" spc="70" dirty="0">
                <a:latin typeface="Montserrat" pitchFamily="2" charset="0"/>
                <a:cs typeface="Myriad Pro"/>
              </a:rPr>
              <a:t> </a:t>
            </a:r>
            <a:r>
              <a:rPr sz="2600" spc="-20" dirty="0">
                <a:latin typeface="Montserrat" pitchFamily="2" charset="0"/>
                <a:cs typeface="Myriad Pro"/>
              </a:rPr>
              <a:t>roku</a:t>
            </a:r>
            <a:endParaRPr sz="2600" dirty="0">
              <a:latin typeface="Montserrat" pitchFamily="2" charset="0"/>
              <a:cs typeface="Myriad Pro"/>
            </a:endParaRPr>
          </a:p>
          <a:p>
            <a:pPr marL="38100" marR="30480">
              <a:lnSpc>
                <a:spcPct val="161200"/>
              </a:lnSpc>
              <a:spcBef>
                <a:spcPts val="5"/>
              </a:spcBef>
            </a:pPr>
            <a:r>
              <a:rPr sz="2600" dirty="0">
                <a:latin typeface="Montserrat" pitchFamily="2" charset="0"/>
                <a:cs typeface="Myriad Pro"/>
              </a:rPr>
              <a:t>Ograniczenie</a:t>
            </a:r>
            <a:r>
              <a:rPr sz="2600" spc="40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emisji</a:t>
            </a:r>
            <a:r>
              <a:rPr sz="2600" spc="4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CO</a:t>
            </a:r>
            <a:r>
              <a:rPr sz="2250" baseline="-33333" dirty="0">
                <a:latin typeface="Montserrat" pitchFamily="2" charset="0"/>
                <a:cs typeface="Myriad Pro"/>
              </a:rPr>
              <a:t>2</a:t>
            </a:r>
            <a:r>
              <a:rPr sz="2250" spc="412" baseline="-33333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-</a:t>
            </a:r>
            <a:r>
              <a:rPr sz="2600" spc="40" dirty="0">
                <a:latin typeface="Montserrat" pitchFamily="2" charset="0"/>
                <a:cs typeface="Myriad Pro"/>
              </a:rPr>
              <a:t> </a:t>
            </a:r>
            <a:r>
              <a:rPr lang="pl-PL" sz="2600" b="1" spc="40" dirty="0">
                <a:latin typeface="Montserrat" pitchFamily="2" charset="0"/>
                <a:cs typeface="Myriad Pro"/>
              </a:rPr>
              <a:t>120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lang="pl-PL" sz="2600" b="1" spc="45" dirty="0">
                <a:latin typeface="Montserrat" pitchFamily="2" charset="0"/>
                <a:cs typeface="Myriad Pro"/>
              </a:rPr>
              <a:t>tys.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b="1" spc="-25" dirty="0">
                <a:latin typeface="Montserrat" pitchFamily="2" charset="0"/>
                <a:cs typeface="Myriad Pro"/>
              </a:rPr>
              <a:t>ton </a:t>
            </a:r>
            <a:r>
              <a:rPr sz="2600" b="1" dirty="0">
                <a:latin typeface="Montserrat" pitchFamily="2" charset="0"/>
                <a:cs typeface="Myriad Pro"/>
              </a:rPr>
              <a:t>33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b="1" dirty="0">
                <a:latin typeface="Montserrat" pitchFamily="2" charset="0"/>
                <a:cs typeface="Myriad Pro"/>
              </a:rPr>
              <a:t>mld</a:t>
            </a:r>
            <a:r>
              <a:rPr sz="2600" b="1" spc="45" dirty="0">
                <a:latin typeface="Montserrat" pitchFamily="2" charset="0"/>
                <a:cs typeface="Myriad Pro"/>
              </a:rPr>
              <a:t> </a:t>
            </a:r>
            <a:r>
              <a:rPr sz="2600" dirty="0">
                <a:latin typeface="Montserrat" pitchFamily="2" charset="0"/>
                <a:cs typeface="Myriad Pro"/>
              </a:rPr>
              <a:t>spalonych</a:t>
            </a:r>
            <a:r>
              <a:rPr sz="2600" spc="45" dirty="0">
                <a:latin typeface="Montserrat" pitchFamily="2" charset="0"/>
                <a:cs typeface="Myriad Pro"/>
              </a:rPr>
              <a:t> </a:t>
            </a:r>
            <a:r>
              <a:rPr sz="2600" spc="-10" dirty="0">
                <a:latin typeface="Montserrat" pitchFamily="2" charset="0"/>
                <a:cs typeface="Myriad Pro"/>
              </a:rPr>
              <a:t>kalorii</a:t>
            </a:r>
            <a:endParaRPr sz="2600" dirty="0">
              <a:latin typeface="Montserrat" pitchFamily="2" charset="0"/>
              <a:cs typeface="Myriad Pro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7683098" y="10635614"/>
            <a:ext cx="1521993" cy="19043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latin typeface="Montserrat" pitchFamily="2" charset="0"/>
                <a:cs typeface="Myriad Pro"/>
              </a:rPr>
              <a:t>* Dane za 2022 </a:t>
            </a:r>
            <a:r>
              <a:rPr sz="1150" spc="-25" dirty="0">
                <a:latin typeface="Montserrat" pitchFamily="2" charset="0"/>
                <a:cs typeface="Myriad Pro"/>
              </a:rPr>
              <a:t>rok</a:t>
            </a:r>
            <a:endParaRPr sz="1150">
              <a:latin typeface="Montserrat" pitchFamily="2" charset="0"/>
              <a:cs typeface="Myriad Pro"/>
            </a:endParaRPr>
          </a:p>
        </p:txBody>
      </p:sp>
      <p:pic>
        <p:nvPicPr>
          <p:cNvPr id="49" name="Obraz 48">
            <a:extLst>
              <a:ext uri="{FF2B5EF4-FFF2-40B4-BE49-F238E27FC236}">
                <a16:creationId xmlns:a16="http://schemas.microsoft.com/office/drawing/2014/main" id="{CD9B9A63-049B-E05D-41BD-3621393FD3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0758" y="2738447"/>
            <a:ext cx="4837513" cy="7161622"/>
          </a:xfrm>
          <a:prstGeom prst="rect">
            <a:avLst/>
          </a:prstGeom>
        </p:spPr>
      </p:pic>
      <p:grpSp>
        <p:nvGrpSpPr>
          <p:cNvPr id="52" name="Grupa 51">
            <a:extLst>
              <a:ext uri="{FF2B5EF4-FFF2-40B4-BE49-F238E27FC236}">
                <a16:creationId xmlns:a16="http://schemas.microsoft.com/office/drawing/2014/main" id="{E9B8DE23-10D9-903C-CFB8-57ED0E4C46E7}"/>
              </a:ext>
            </a:extLst>
          </p:cNvPr>
          <p:cNvGrpSpPr/>
          <p:nvPr/>
        </p:nvGrpSpPr>
        <p:grpSpPr>
          <a:xfrm>
            <a:off x="3974035" y="2902436"/>
            <a:ext cx="653819" cy="5343039"/>
            <a:chOff x="5567839" y="1382440"/>
            <a:chExt cx="314325" cy="2568677"/>
          </a:xfrm>
        </p:grpSpPr>
        <p:pic>
          <p:nvPicPr>
            <p:cNvPr id="33" name="Grafika 32">
              <a:extLst>
                <a:ext uri="{FF2B5EF4-FFF2-40B4-BE49-F238E27FC236}">
                  <a16:creationId xmlns:a16="http://schemas.microsoft.com/office/drawing/2014/main" id="{E7996CB4-8D49-C6FB-2324-2F4FBEAFE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567839" y="1382440"/>
              <a:ext cx="314325" cy="228600"/>
            </a:xfrm>
            <a:prstGeom prst="rect">
              <a:avLst/>
            </a:prstGeom>
          </p:spPr>
        </p:pic>
        <p:pic>
          <p:nvPicPr>
            <p:cNvPr id="34" name="Grafika 33">
              <a:extLst>
                <a:ext uri="{FF2B5EF4-FFF2-40B4-BE49-F238E27FC236}">
                  <a16:creationId xmlns:a16="http://schemas.microsoft.com/office/drawing/2014/main" id="{3B4D9D4B-A5E7-D9C9-DE1A-C9C367939A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5567839" y="1665022"/>
              <a:ext cx="314325" cy="228600"/>
            </a:xfrm>
            <a:prstGeom prst="rect">
              <a:avLst/>
            </a:prstGeom>
          </p:spPr>
        </p:pic>
        <p:pic>
          <p:nvPicPr>
            <p:cNvPr id="35" name="Grafika 34">
              <a:extLst>
                <a:ext uri="{FF2B5EF4-FFF2-40B4-BE49-F238E27FC236}">
                  <a16:creationId xmlns:a16="http://schemas.microsoft.com/office/drawing/2014/main" id="{410D2322-F3E7-FDE9-ED07-49D8E1994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5567839" y="1950032"/>
              <a:ext cx="314325" cy="228600"/>
            </a:xfrm>
            <a:prstGeom prst="rect">
              <a:avLst/>
            </a:prstGeom>
          </p:spPr>
        </p:pic>
        <p:pic>
          <p:nvPicPr>
            <p:cNvPr id="36" name="Grafika 35">
              <a:extLst>
                <a:ext uri="{FF2B5EF4-FFF2-40B4-BE49-F238E27FC236}">
                  <a16:creationId xmlns:a16="http://schemas.microsoft.com/office/drawing/2014/main" id="{16CD52AF-E896-F794-5137-A5009D706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p:blipFill>
          <p:spPr>
            <a:xfrm>
              <a:off x="5567839" y="2225704"/>
              <a:ext cx="314325" cy="228600"/>
            </a:xfrm>
            <a:prstGeom prst="rect">
              <a:avLst/>
            </a:prstGeom>
          </p:spPr>
        </p:pic>
        <p:pic>
          <p:nvPicPr>
            <p:cNvPr id="37" name="Grafika 36">
              <a:extLst>
                <a:ext uri="{FF2B5EF4-FFF2-40B4-BE49-F238E27FC236}">
                  <a16:creationId xmlns:a16="http://schemas.microsoft.com/office/drawing/2014/main" id="{D5EA692B-A184-FB54-ED89-E8AE9DACDE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5620226" y="3722517"/>
              <a:ext cx="209550" cy="228600"/>
            </a:xfrm>
            <a:prstGeom prst="rect">
              <a:avLst/>
            </a:prstGeom>
          </p:spPr>
        </p:pic>
        <p:pic>
          <p:nvPicPr>
            <p:cNvPr id="38" name="Grafika 37">
              <a:extLst>
                <a:ext uri="{FF2B5EF4-FFF2-40B4-BE49-F238E27FC236}">
                  <a16:creationId xmlns:a16="http://schemas.microsoft.com/office/drawing/2014/main" id="{1867EC65-D1C9-B926-B440-C6971D1E08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5577374" y="2526358"/>
              <a:ext cx="257175" cy="228600"/>
            </a:xfrm>
            <a:prstGeom prst="rect">
              <a:avLst/>
            </a:prstGeom>
          </p:spPr>
        </p:pic>
        <p:pic>
          <p:nvPicPr>
            <p:cNvPr id="39" name="Grafika 38">
              <a:extLst>
                <a:ext uri="{FF2B5EF4-FFF2-40B4-BE49-F238E27FC236}">
                  <a16:creationId xmlns:a16="http://schemas.microsoft.com/office/drawing/2014/main" id="{0EB2B0EB-DA03-56BE-87A2-A51FEBA35D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p:blipFill>
          <p:spPr>
            <a:xfrm>
              <a:off x="5624989" y="3456263"/>
              <a:ext cx="257175" cy="228600"/>
            </a:xfrm>
            <a:prstGeom prst="rect">
              <a:avLst/>
            </a:prstGeom>
          </p:spPr>
        </p:pic>
        <p:grpSp>
          <p:nvGrpSpPr>
            <p:cNvPr id="40" name="Grupa 39">
              <a:extLst>
                <a:ext uri="{FF2B5EF4-FFF2-40B4-BE49-F238E27FC236}">
                  <a16:creationId xmlns:a16="http://schemas.microsoft.com/office/drawing/2014/main" id="{7F10348D-3D42-94CA-62D3-6A9CC17F7C19}"/>
                </a:ext>
              </a:extLst>
            </p:cNvPr>
            <p:cNvGrpSpPr/>
            <p:nvPr/>
          </p:nvGrpSpPr>
          <p:grpSpPr>
            <a:xfrm>
              <a:off x="5602539" y="2824533"/>
              <a:ext cx="227237" cy="203201"/>
              <a:chOff x="1138194" y="7409351"/>
              <a:chExt cx="441401" cy="394712"/>
            </a:xfrm>
          </p:grpSpPr>
          <p:sp>
            <p:nvSpPr>
              <p:cNvPr id="41" name="Google Shape;112;p11">
                <a:extLst>
                  <a:ext uri="{FF2B5EF4-FFF2-40B4-BE49-F238E27FC236}">
                    <a16:creationId xmlns:a16="http://schemas.microsoft.com/office/drawing/2014/main" id="{F68602B1-3872-CFE3-2899-B648F2F7F1B9}"/>
                  </a:ext>
                </a:extLst>
              </p:cNvPr>
              <p:cNvSpPr/>
              <p:nvPr/>
            </p:nvSpPr>
            <p:spPr>
              <a:xfrm>
                <a:off x="1138194" y="7416957"/>
                <a:ext cx="344804" cy="228920"/>
              </a:xfrm>
              <a:custGeom>
                <a:avLst/>
                <a:gdLst/>
                <a:ahLst/>
                <a:cxnLst/>
                <a:rect l="l" t="t" r="r" b="b"/>
                <a:pathLst>
                  <a:path w="328295" h="233045" extrusionOk="0">
                    <a:moveTo>
                      <a:pt x="313812" y="0"/>
                    </a:moveTo>
                    <a:lnTo>
                      <a:pt x="279719" y="59314"/>
                    </a:lnTo>
                    <a:lnTo>
                      <a:pt x="238628" y="106837"/>
                    </a:lnTo>
                    <a:lnTo>
                      <a:pt x="193455" y="143857"/>
                    </a:lnTo>
                    <a:lnTo>
                      <a:pt x="147116" y="171660"/>
                    </a:lnTo>
                    <a:lnTo>
                      <a:pt x="102528" y="191533"/>
                    </a:lnTo>
                    <a:lnTo>
                      <a:pt x="62606" y="204763"/>
                    </a:lnTo>
                    <a:lnTo>
                      <a:pt x="8426" y="216445"/>
                    </a:lnTo>
                    <a:lnTo>
                      <a:pt x="0" y="217469"/>
                    </a:lnTo>
                    <a:lnTo>
                      <a:pt x="1246" y="232862"/>
                    </a:lnTo>
                    <a:lnTo>
                      <a:pt x="40346" y="226489"/>
                    </a:lnTo>
                    <a:lnTo>
                      <a:pt x="80600" y="215824"/>
                    </a:lnTo>
                    <a:lnTo>
                      <a:pt x="129378" y="197585"/>
                    </a:lnTo>
                    <a:lnTo>
                      <a:pt x="198431" y="159448"/>
                    </a:lnTo>
                    <a:lnTo>
                      <a:pt x="234384" y="131761"/>
                    </a:lnTo>
                    <a:lnTo>
                      <a:pt x="269058" y="97454"/>
                    </a:lnTo>
                    <a:lnTo>
                      <a:pt x="300782" y="55871"/>
                    </a:lnTo>
                    <a:lnTo>
                      <a:pt x="327885" y="6355"/>
                    </a:lnTo>
                    <a:lnTo>
                      <a:pt x="3138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2" name="Google Shape;113;p11">
                <a:extLst>
                  <a:ext uri="{FF2B5EF4-FFF2-40B4-BE49-F238E27FC236}">
                    <a16:creationId xmlns:a16="http://schemas.microsoft.com/office/drawing/2014/main" id="{B4468865-A2DF-A68B-7070-841ECA77D52F}"/>
                  </a:ext>
                </a:extLst>
              </p:cNvPr>
              <p:cNvSpPr/>
              <p:nvPr/>
            </p:nvSpPr>
            <p:spPr>
              <a:xfrm>
                <a:off x="1138194" y="7416957"/>
                <a:ext cx="344804" cy="228920"/>
              </a:xfrm>
              <a:custGeom>
                <a:avLst/>
                <a:gdLst/>
                <a:ahLst/>
                <a:cxnLst/>
                <a:rect l="l" t="t" r="r" b="b"/>
                <a:pathLst>
                  <a:path w="328295" h="233045" extrusionOk="0">
                    <a:moveTo>
                      <a:pt x="1246" y="232862"/>
                    </a:moveTo>
                    <a:lnTo>
                      <a:pt x="0" y="217469"/>
                    </a:lnTo>
                    <a:lnTo>
                      <a:pt x="8426" y="216445"/>
                    </a:lnTo>
                    <a:lnTo>
                      <a:pt x="30267" y="212638"/>
                    </a:lnTo>
                    <a:lnTo>
                      <a:pt x="102528" y="191533"/>
                    </a:lnTo>
                    <a:lnTo>
                      <a:pt x="147116" y="171660"/>
                    </a:lnTo>
                    <a:lnTo>
                      <a:pt x="193455" y="143857"/>
                    </a:lnTo>
                    <a:lnTo>
                      <a:pt x="238628" y="106837"/>
                    </a:lnTo>
                    <a:lnTo>
                      <a:pt x="279719" y="59314"/>
                    </a:lnTo>
                    <a:lnTo>
                      <a:pt x="313812" y="0"/>
                    </a:lnTo>
                    <a:lnTo>
                      <a:pt x="327885" y="6355"/>
                    </a:lnTo>
                    <a:lnTo>
                      <a:pt x="300782" y="55871"/>
                    </a:lnTo>
                    <a:lnTo>
                      <a:pt x="269058" y="97454"/>
                    </a:lnTo>
                    <a:lnTo>
                      <a:pt x="234384" y="131761"/>
                    </a:lnTo>
                    <a:lnTo>
                      <a:pt x="198431" y="159448"/>
                    </a:lnTo>
                    <a:lnTo>
                      <a:pt x="162872" y="181171"/>
                    </a:lnTo>
                    <a:lnTo>
                      <a:pt x="80600" y="215824"/>
                    </a:lnTo>
                    <a:lnTo>
                      <a:pt x="40346" y="226489"/>
                    </a:lnTo>
                    <a:lnTo>
                      <a:pt x="12576" y="231521"/>
                    </a:lnTo>
                    <a:lnTo>
                      <a:pt x="1246" y="23286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pic>
            <p:nvPicPr>
              <p:cNvPr id="43" name="Google Shape;114;p11">
                <a:extLst>
                  <a:ext uri="{FF2B5EF4-FFF2-40B4-BE49-F238E27FC236}">
                    <a16:creationId xmlns:a16="http://schemas.microsoft.com/office/drawing/2014/main" id="{B4D4DC4B-1EA4-77D8-87A1-D3C57735C9E1}"/>
                  </a:ext>
                </a:extLst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406546" y="7409351"/>
                <a:ext cx="98943" cy="756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4" name="Google Shape;115;p11">
                <a:extLst>
                  <a:ext uri="{FF2B5EF4-FFF2-40B4-BE49-F238E27FC236}">
                    <a16:creationId xmlns:a16="http://schemas.microsoft.com/office/drawing/2014/main" id="{ECEE3029-DC28-9E03-B17D-DB18F2F7DC03}"/>
                  </a:ext>
                </a:extLst>
              </p:cNvPr>
              <p:cNvSpPr/>
              <p:nvPr/>
            </p:nvSpPr>
            <p:spPr>
              <a:xfrm>
                <a:off x="1157427" y="7472223"/>
                <a:ext cx="422168" cy="331840"/>
              </a:xfrm>
              <a:custGeom>
                <a:avLst/>
                <a:gdLst/>
                <a:ahLst/>
                <a:cxnLst/>
                <a:rect l="l" t="t" r="r" b="b"/>
                <a:pathLst>
                  <a:path w="401954" h="337820" extrusionOk="0">
                    <a:moveTo>
                      <a:pt x="15443" y="289547"/>
                    </a:moveTo>
                    <a:lnTo>
                      <a:pt x="0" y="289547"/>
                    </a:lnTo>
                    <a:lnTo>
                      <a:pt x="0" y="337807"/>
                    </a:lnTo>
                    <a:lnTo>
                      <a:pt x="15443" y="337807"/>
                    </a:lnTo>
                    <a:lnTo>
                      <a:pt x="15443" y="289547"/>
                    </a:lnTo>
                    <a:close/>
                  </a:path>
                  <a:path w="401954" h="337820" extrusionOk="0">
                    <a:moveTo>
                      <a:pt x="111975" y="231813"/>
                    </a:moveTo>
                    <a:lnTo>
                      <a:pt x="96532" y="231813"/>
                    </a:lnTo>
                    <a:lnTo>
                      <a:pt x="96532" y="337807"/>
                    </a:lnTo>
                    <a:lnTo>
                      <a:pt x="111975" y="337807"/>
                    </a:lnTo>
                    <a:lnTo>
                      <a:pt x="111975" y="231813"/>
                    </a:lnTo>
                    <a:close/>
                  </a:path>
                  <a:path w="401954" h="337820" extrusionOk="0">
                    <a:moveTo>
                      <a:pt x="208495" y="144780"/>
                    </a:moveTo>
                    <a:lnTo>
                      <a:pt x="193052" y="144780"/>
                    </a:lnTo>
                    <a:lnTo>
                      <a:pt x="193052" y="337807"/>
                    </a:lnTo>
                    <a:lnTo>
                      <a:pt x="208495" y="337807"/>
                    </a:lnTo>
                    <a:lnTo>
                      <a:pt x="208495" y="144780"/>
                    </a:lnTo>
                    <a:close/>
                  </a:path>
                  <a:path w="401954" h="337820" extrusionOk="0">
                    <a:moveTo>
                      <a:pt x="305028" y="57912"/>
                    </a:moveTo>
                    <a:lnTo>
                      <a:pt x="289585" y="57912"/>
                    </a:lnTo>
                    <a:lnTo>
                      <a:pt x="289585" y="337807"/>
                    </a:lnTo>
                    <a:lnTo>
                      <a:pt x="305028" y="337807"/>
                    </a:lnTo>
                    <a:lnTo>
                      <a:pt x="305028" y="57912"/>
                    </a:lnTo>
                    <a:close/>
                  </a:path>
                  <a:path w="401954" h="337820" extrusionOk="0">
                    <a:moveTo>
                      <a:pt x="401548" y="0"/>
                    </a:moveTo>
                    <a:lnTo>
                      <a:pt x="386105" y="0"/>
                    </a:lnTo>
                    <a:lnTo>
                      <a:pt x="386105" y="337807"/>
                    </a:lnTo>
                    <a:lnTo>
                      <a:pt x="401548" y="337807"/>
                    </a:lnTo>
                    <a:lnTo>
                      <a:pt x="4015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grpSp>
          <p:nvGrpSpPr>
            <p:cNvPr id="45" name="Grupa 44">
              <a:extLst>
                <a:ext uri="{FF2B5EF4-FFF2-40B4-BE49-F238E27FC236}">
                  <a16:creationId xmlns:a16="http://schemas.microsoft.com/office/drawing/2014/main" id="{362B6001-6B2E-B065-197B-850CFEA92085}"/>
                </a:ext>
              </a:extLst>
            </p:cNvPr>
            <p:cNvGrpSpPr/>
            <p:nvPr/>
          </p:nvGrpSpPr>
          <p:grpSpPr>
            <a:xfrm>
              <a:off x="5592342" y="3117947"/>
              <a:ext cx="227237" cy="203201"/>
              <a:chOff x="1138194" y="7409351"/>
              <a:chExt cx="441401" cy="394712"/>
            </a:xfrm>
          </p:grpSpPr>
          <p:sp>
            <p:nvSpPr>
              <p:cNvPr id="46" name="Google Shape;112;p11">
                <a:extLst>
                  <a:ext uri="{FF2B5EF4-FFF2-40B4-BE49-F238E27FC236}">
                    <a16:creationId xmlns:a16="http://schemas.microsoft.com/office/drawing/2014/main" id="{2612FA10-627A-69F4-C343-0E422272C4C7}"/>
                  </a:ext>
                </a:extLst>
              </p:cNvPr>
              <p:cNvSpPr/>
              <p:nvPr/>
            </p:nvSpPr>
            <p:spPr>
              <a:xfrm>
                <a:off x="1138194" y="7416957"/>
                <a:ext cx="344804" cy="228920"/>
              </a:xfrm>
              <a:custGeom>
                <a:avLst/>
                <a:gdLst/>
                <a:ahLst/>
                <a:cxnLst/>
                <a:rect l="l" t="t" r="r" b="b"/>
                <a:pathLst>
                  <a:path w="328295" h="233045" extrusionOk="0">
                    <a:moveTo>
                      <a:pt x="313812" y="0"/>
                    </a:moveTo>
                    <a:lnTo>
                      <a:pt x="279719" y="59314"/>
                    </a:lnTo>
                    <a:lnTo>
                      <a:pt x="238628" y="106837"/>
                    </a:lnTo>
                    <a:lnTo>
                      <a:pt x="193455" y="143857"/>
                    </a:lnTo>
                    <a:lnTo>
                      <a:pt x="147116" y="171660"/>
                    </a:lnTo>
                    <a:lnTo>
                      <a:pt x="102528" y="191533"/>
                    </a:lnTo>
                    <a:lnTo>
                      <a:pt x="62606" y="204763"/>
                    </a:lnTo>
                    <a:lnTo>
                      <a:pt x="8426" y="216445"/>
                    </a:lnTo>
                    <a:lnTo>
                      <a:pt x="0" y="217469"/>
                    </a:lnTo>
                    <a:lnTo>
                      <a:pt x="1246" y="232862"/>
                    </a:lnTo>
                    <a:lnTo>
                      <a:pt x="40346" y="226489"/>
                    </a:lnTo>
                    <a:lnTo>
                      <a:pt x="80600" y="215824"/>
                    </a:lnTo>
                    <a:lnTo>
                      <a:pt x="129378" y="197585"/>
                    </a:lnTo>
                    <a:lnTo>
                      <a:pt x="198431" y="159448"/>
                    </a:lnTo>
                    <a:lnTo>
                      <a:pt x="234384" y="131761"/>
                    </a:lnTo>
                    <a:lnTo>
                      <a:pt x="269058" y="97454"/>
                    </a:lnTo>
                    <a:lnTo>
                      <a:pt x="300782" y="55871"/>
                    </a:lnTo>
                    <a:lnTo>
                      <a:pt x="327885" y="6355"/>
                    </a:lnTo>
                    <a:lnTo>
                      <a:pt x="313812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47" name="Google Shape;113;p11">
                <a:extLst>
                  <a:ext uri="{FF2B5EF4-FFF2-40B4-BE49-F238E27FC236}">
                    <a16:creationId xmlns:a16="http://schemas.microsoft.com/office/drawing/2014/main" id="{5191A9AB-0677-CF2C-1209-BDA46D2C728F}"/>
                  </a:ext>
                </a:extLst>
              </p:cNvPr>
              <p:cNvSpPr/>
              <p:nvPr/>
            </p:nvSpPr>
            <p:spPr>
              <a:xfrm>
                <a:off x="1138194" y="7416957"/>
                <a:ext cx="344804" cy="228920"/>
              </a:xfrm>
              <a:custGeom>
                <a:avLst/>
                <a:gdLst/>
                <a:ahLst/>
                <a:cxnLst/>
                <a:rect l="l" t="t" r="r" b="b"/>
                <a:pathLst>
                  <a:path w="328295" h="233045" extrusionOk="0">
                    <a:moveTo>
                      <a:pt x="1246" y="232862"/>
                    </a:moveTo>
                    <a:lnTo>
                      <a:pt x="0" y="217469"/>
                    </a:lnTo>
                    <a:lnTo>
                      <a:pt x="8426" y="216445"/>
                    </a:lnTo>
                    <a:lnTo>
                      <a:pt x="30267" y="212638"/>
                    </a:lnTo>
                    <a:lnTo>
                      <a:pt x="102528" y="191533"/>
                    </a:lnTo>
                    <a:lnTo>
                      <a:pt x="147116" y="171660"/>
                    </a:lnTo>
                    <a:lnTo>
                      <a:pt x="193455" y="143857"/>
                    </a:lnTo>
                    <a:lnTo>
                      <a:pt x="238628" y="106837"/>
                    </a:lnTo>
                    <a:lnTo>
                      <a:pt x="279719" y="59314"/>
                    </a:lnTo>
                    <a:lnTo>
                      <a:pt x="313812" y="0"/>
                    </a:lnTo>
                    <a:lnTo>
                      <a:pt x="327885" y="6355"/>
                    </a:lnTo>
                    <a:lnTo>
                      <a:pt x="300782" y="55871"/>
                    </a:lnTo>
                    <a:lnTo>
                      <a:pt x="269058" y="97454"/>
                    </a:lnTo>
                    <a:lnTo>
                      <a:pt x="234384" y="131761"/>
                    </a:lnTo>
                    <a:lnTo>
                      <a:pt x="198431" y="159448"/>
                    </a:lnTo>
                    <a:lnTo>
                      <a:pt x="162872" y="181171"/>
                    </a:lnTo>
                    <a:lnTo>
                      <a:pt x="80600" y="215824"/>
                    </a:lnTo>
                    <a:lnTo>
                      <a:pt x="40346" y="226489"/>
                    </a:lnTo>
                    <a:lnTo>
                      <a:pt x="12576" y="231521"/>
                    </a:lnTo>
                    <a:lnTo>
                      <a:pt x="1246" y="232862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rgbClr val="000000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dirty="0"/>
              </a:p>
            </p:txBody>
          </p:sp>
          <p:pic>
            <p:nvPicPr>
              <p:cNvPr id="50" name="Google Shape;114;p11">
                <a:extLst>
                  <a:ext uri="{FF2B5EF4-FFF2-40B4-BE49-F238E27FC236}">
                    <a16:creationId xmlns:a16="http://schemas.microsoft.com/office/drawing/2014/main" id="{D3FDB811-1B92-FD18-0382-A985EDB3B33B}"/>
                  </a:ext>
                </a:extLst>
              </p:cNvPr>
              <p:cNvPicPr preferRelativeResize="0"/>
              <p:nvPr/>
            </p:nvPicPr>
            <p:blipFill rotWithShape="1">
              <a:blip r:embed="rId17">
                <a:alphaModFix/>
              </a:blip>
              <a:srcRect/>
              <a:stretch/>
            </p:blipFill>
            <p:spPr>
              <a:xfrm>
                <a:off x="1406546" y="7409351"/>
                <a:ext cx="98943" cy="7563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1" name="Google Shape;115;p11">
                <a:extLst>
                  <a:ext uri="{FF2B5EF4-FFF2-40B4-BE49-F238E27FC236}">
                    <a16:creationId xmlns:a16="http://schemas.microsoft.com/office/drawing/2014/main" id="{B8FB82D1-D4FE-06D1-37A8-C55890232D75}"/>
                  </a:ext>
                </a:extLst>
              </p:cNvPr>
              <p:cNvSpPr/>
              <p:nvPr/>
            </p:nvSpPr>
            <p:spPr>
              <a:xfrm>
                <a:off x="1157427" y="7472223"/>
                <a:ext cx="422168" cy="331840"/>
              </a:xfrm>
              <a:custGeom>
                <a:avLst/>
                <a:gdLst/>
                <a:ahLst/>
                <a:cxnLst/>
                <a:rect l="l" t="t" r="r" b="b"/>
                <a:pathLst>
                  <a:path w="401954" h="337820" extrusionOk="0">
                    <a:moveTo>
                      <a:pt x="15443" y="289547"/>
                    </a:moveTo>
                    <a:lnTo>
                      <a:pt x="0" y="289547"/>
                    </a:lnTo>
                    <a:lnTo>
                      <a:pt x="0" y="337807"/>
                    </a:lnTo>
                    <a:lnTo>
                      <a:pt x="15443" y="337807"/>
                    </a:lnTo>
                    <a:lnTo>
                      <a:pt x="15443" y="289547"/>
                    </a:lnTo>
                    <a:close/>
                  </a:path>
                  <a:path w="401954" h="337820" extrusionOk="0">
                    <a:moveTo>
                      <a:pt x="111975" y="231813"/>
                    </a:moveTo>
                    <a:lnTo>
                      <a:pt x="96532" y="231813"/>
                    </a:lnTo>
                    <a:lnTo>
                      <a:pt x="96532" y="337807"/>
                    </a:lnTo>
                    <a:lnTo>
                      <a:pt x="111975" y="337807"/>
                    </a:lnTo>
                    <a:lnTo>
                      <a:pt x="111975" y="231813"/>
                    </a:lnTo>
                    <a:close/>
                  </a:path>
                  <a:path w="401954" h="337820" extrusionOk="0">
                    <a:moveTo>
                      <a:pt x="208495" y="144780"/>
                    </a:moveTo>
                    <a:lnTo>
                      <a:pt x="193052" y="144780"/>
                    </a:lnTo>
                    <a:lnTo>
                      <a:pt x="193052" y="337807"/>
                    </a:lnTo>
                    <a:lnTo>
                      <a:pt x="208495" y="337807"/>
                    </a:lnTo>
                    <a:lnTo>
                      <a:pt x="208495" y="144780"/>
                    </a:lnTo>
                    <a:close/>
                  </a:path>
                  <a:path w="401954" h="337820" extrusionOk="0">
                    <a:moveTo>
                      <a:pt x="305028" y="57912"/>
                    </a:moveTo>
                    <a:lnTo>
                      <a:pt x="289585" y="57912"/>
                    </a:lnTo>
                    <a:lnTo>
                      <a:pt x="289585" y="337807"/>
                    </a:lnTo>
                    <a:lnTo>
                      <a:pt x="305028" y="337807"/>
                    </a:lnTo>
                    <a:lnTo>
                      <a:pt x="305028" y="57912"/>
                    </a:lnTo>
                    <a:close/>
                  </a:path>
                  <a:path w="401954" h="337820" extrusionOk="0">
                    <a:moveTo>
                      <a:pt x="401548" y="0"/>
                    </a:moveTo>
                    <a:lnTo>
                      <a:pt x="386105" y="0"/>
                    </a:lnTo>
                    <a:lnTo>
                      <a:pt x="386105" y="337807"/>
                    </a:lnTo>
                    <a:lnTo>
                      <a:pt x="401548" y="337807"/>
                    </a:lnTo>
                    <a:lnTo>
                      <a:pt x="401548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0" tIns="0" rIns="0" bIns="0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pic>
        <p:nvPicPr>
          <p:cNvPr id="6" name="Obraz 5">
            <a:extLst>
              <a:ext uri="{FF2B5EF4-FFF2-40B4-BE49-F238E27FC236}">
                <a16:creationId xmlns:a16="http://schemas.microsoft.com/office/drawing/2014/main" id="{48A1FD46-FC82-514A-ABEF-F27E7C4083A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10371455"/>
            <a:ext cx="2557021" cy="76710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39153854-966C-0811-6205-7A8F6C2CF4D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" y="0"/>
            <a:ext cx="20102563" cy="11309350"/>
          </a:xfrm>
          <a:prstGeom prst="rect">
            <a:avLst/>
          </a:prstGeom>
        </p:spPr>
      </p:pic>
      <p:pic>
        <p:nvPicPr>
          <p:cNvPr id="13" name="Obraz 12">
            <a:extLst>
              <a:ext uri="{FF2B5EF4-FFF2-40B4-BE49-F238E27FC236}">
                <a16:creationId xmlns:a16="http://schemas.microsoft.com/office/drawing/2014/main" id="{8386A6A1-7F93-46CC-2332-928A61245A5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151"/>
          <a:stretch/>
        </p:blipFill>
        <p:spPr>
          <a:xfrm>
            <a:off x="14181205" y="400081"/>
            <a:ext cx="5922895" cy="2607310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46050" y="8058244"/>
            <a:ext cx="19074607" cy="22281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3300095" algn="r">
              <a:lnSpc>
                <a:spcPct val="100000"/>
              </a:lnSpc>
              <a:spcBef>
                <a:spcPts val="95"/>
              </a:spcBef>
            </a:pPr>
            <a: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  <a:t>WYZWANIA </a:t>
            </a:r>
            <a:b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</a:br>
            <a:r>
              <a:rPr lang="pl-PL" sz="7200" b="1" dirty="0">
                <a:solidFill>
                  <a:srgbClr val="FFFFFF"/>
                </a:solidFill>
                <a:latin typeface="Montserrat ExtraBold" pitchFamily="2" charset="0"/>
              </a:rPr>
              <a:t>WSPÓŁCZESNYCH REGIONÓW</a:t>
            </a:r>
            <a:endParaRPr lang="pl-PL" sz="7200" b="1" dirty="0">
              <a:latin typeface="Montserrat ExtraBold" pitchFamily="2" charset="0"/>
            </a:endParaRPr>
          </a:p>
        </p:txBody>
      </p:sp>
      <p:grpSp>
        <p:nvGrpSpPr>
          <p:cNvPr id="6" name="object 6"/>
          <p:cNvGrpSpPr>
            <a:grpSpLocks noGrp="1" noUngrp="1" noRot="1" noMove="1" noResize="1"/>
          </p:cNvGrpSpPr>
          <p:nvPr/>
        </p:nvGrpSpPr>
        <p:grpSpPr>
          <a:xfrm>
            <a:off x="14925130" y="980380"/>
            <a:ext cx="4021454" cy="1400810"/>
            <a:chOff x="14925130" y="980380"/>
            <a:chExt cx="4021454" cy="1400810"/>
          </a:xfrm>
        </p:grpSpPr>
        <p:sp>
          <p:nvSpPr>
            <p:cNvPr id="7" name="object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4925129" y="980382"/>
              <a:ext cx="4020185" cy="800100"/>
            </a:xfrm>
            <a:custGeom>
              <a:avLst/>
              <a:gdLst/>
              <a:ahLst/>
              <a:cxnLst/>
              <a:rect l="l" t="t" r="r" b="b"/>
              <a:pathLst>
                <a:path w="4020184" h="800100">
                  <a:moveTo>
                    <a:pt x="454164" y="458393"/>
                  </a:moveTo>
                  <a:lnTo>
                    <a:pt x="450634" y="409676"/>
                  </a:lnTo>
                  <a:lnTo>
                    <a:pt x="440194" y="365379"/>
                  </a:lnTo>
                  <a:lnTo>
                    <a:pt x="423075" y="326123"/>
                  </a:lnTo>
                  <a:lnTo>
                    <a:pt x="399503" y="292557"/>
                  </a:lnTo>
                  <a:lnTo>
                    <a:pt x="369684" y="265341"/>
                  </a:lnTo>
                  <a:lnTo>
                    <a:pt x="333857" y="245097"/>
                  </a:lnTo>
                  <a:lnTo>
                    <a:pt x="292227" y="232486"/>
                  </a:lnTo>
                  <a:lnTo>
                    <a:pt x="245033" y="228130"/>
                  </a:lnTo>
                  <a:lnTo>
                    <a:pt x="197853" y="233133"/>
                  </a:lnTo>
                  <a:lnTo>
                    <a:pt x="155130" y="247548"/>
                  </a:lnTo>
                  <a:lnTo>
                    <a:pt x="117741" y="270459"/>
                  </a:lnTo>
                  <a:lnTo>
                    <a:pt x="86601" y="301002"/>
                  </a:lnTo>
                  <a:lnTo>
                    <a:pt x="86601" y="241871"/>
                  </a:lnTo>
                  <a:lnTo>
                    <a:pt x="0" y="241871"/>
                  </a:lnTo>
                  <a:lnTo>
                    <a:pt x="0" y="785837"/>
                  </a:lnTo>
                  <a:lnTo>
                    <a:pt x="89750" y="785837"/>
                  </a:lnTo>
                  <a:lnTo>
                    <a:pt x="89750" y="453085"/>
                  </a:lnTo>
                  <a:lnTo>
                    <a:pt x="96672" y="407035"/>
                  </a:lnTo>
                  <a:lnTo>
                    <a:pt x="116217" y="367779"/>
                  </a:lnTo>
                  <a:lnTo>
                    <a:pt x="146570" y="337286"/>
                  </a:lnTo>
                  <a:lnTo>
                    <a:pt x="185902" y="317550"/>
                  </a:lnTo>
                  <a:lnTo>
                    <a:pt x="232371" y="310527"/>
                  </a:lnTo>
                  <a:lnTo>
                    <a:pt x="279463" y="317563"/>
                  </a:lnTo>
                  <a:lnTo>
                    <a:pt x="316623" y="337426"/>
                  </a:lnTo>
                  <a:lnTo>
                    <a:pt x="343535" y="368236"/>
                  </a:lnTo>
                  <a:lnTo>
                    <a:pt x="359918" y="408127"/>
                  </a:lnTo>
                  <a:lnTo>
                    <a:pt x="365442" y="455218"/>
                  </a:lnTo>
                  <a:lnTo>
                    <a:pt x="365442" y="785837"/>
                  </a:lnTo>
                  <a:lnTo>
                    <a:pt x="454164" y="785837"/>
                  </a:lnTo>
                  <a:lnTo>
                    <a:pt x="454164" y="458393"/>
                  </a:lnTo>
                  <a:close/>
                </a:path>
                <a:path w="4020184" h="800100">
                  <a:moveTo>
                    <a:pt x="1105471" y="452335"/>
                  </a:moveTo>
                  <a:lnTo>
                    <a:pt x="1089799" y="402018"/>
                  </a:lnTo>
                  <a:lnTo>
                    <a:pt x="1067257" y="357530"/>
                  </a:lnTo>
                  <a:lnTo>
                    <a:pt x="1038758" y="319125"/>
                  </a:lnTo>
                  <a:lnTo>
                    <a:pt x="1032065" y="312737"/>
                  </a:lnTo>
                  <a:lnTo>
                    <a:pt x="1005255" y="287096"/>
                  </a:lnTo>
                  <a:lnTo>
                    <a:pt x="995476" y="280492"/>
                  </a:lnTo>
                  <a:lnTo>
                    <a:pt x="995476" y="408990"/>
                  </a:lnTo>
                  <a:lnTo>
                    <a:pt x="659168" y="550684"/>
                  </a:lnTo>
                  <a:lnTo>
                    <a:pt x="657783" y="541934"/>
                  </a:lnTo>
                  <a:lnTo>
                    <a:pt x="656793" y="532980"/>
                  </a:lnTo>
                  <a:lnTo>
                    <a:pt x="656196" y="523621"/>
                  </a:lnTo>
                  <a:lnTo>
                    <a:pt x="655993" y="513676"/>
                  </a:lnTo>
                  <a:lnTo>
                    <a:pt x="661631" y="463257"/>
                  </a:lnTo>
                  <a:lnTo>
                    <a:pt x="677303" y="419265"/>
                  </a:lnTo>
                  <a:lnTo>
                    <a:pt x="701116" y="382206"/>
                  </a:lnTo>
                  <a:lnTo>
                    <a:pt x="731177" y="352539"/>
                  </a:lnTo>
                  <a:lnTo>
                    <a:pt x="765606" y="330746"/>
                  </a:lnTo>
                  <a:lnTo>
                    <a:pt x="802513" y="317322"/>
                  </a:lnTo>
                  <a:lnTo>
                    <a:pt x="840016" y="312737"/>
                  </a:lnTo>
                  <a:lnTo>
                    <a:pt x="885418" y="319443"/>
                  </a:lnTo>
                  <a:lnTo>
                    <a:pt x="928052" y="338645"/>
                  </a:lnTo>
                  <a:lnTo>
                    <a:pt x="965530" y="368960"/>
                  </a:lnTo>
                  <a:lnTo>
                    <a:pt x="995476" y="408990"/>
                  </a:lnTo>
                  <a:lnTo>
                    <a:pt x="995476" y="280492"/>
                  </a:lnTo>
                  <a:lnTo>
                    <a:pt x="967689" y="261708"/>
                  </a:lnTo>
                  <a:lnTo>
                    <a:pt x="926998" y="243243"/>
                  </a:lnTo>
                  <a:lnTo>
                    <a:pt x="884123" y="231952"/>
                  </a:lnTo>
                  <a:lnTo>
                    <a:pt x="840016" y="228130"/>
                  </a:lnTo>
                  <a:lnTo>
                    <a:pt x="795591" y="231902"/>
                  </a:lnTo>
                  <a:lnTo>
                    <a:pt x="753452" y="242811"/>
                  </a:lnTo>
                  <a:lnTo>
                    <a:pt x="714159" y="260261"/>
                  </a:lnTo>
                  <a:lnTo>
                    <a:pt x="678268" y="283641"/>
                  </a:lnTo>
                  <a:lnTo>
                    <a:pt x="646353" y="312343"/>
                  </a:lnTo>
                  <a:lnTo>
                    <a:pt x="618959" y="345782"/>
                  </a:lnTo>
                  <a:lnTo>
                    <a:pt x="596684" y="383336"/>
                  </a:lnTo>
                  <a:lnTo>
                    <a:pt x="580072" y="424421"/>
                  </a:lnTo>
                  <a:lnTo>
                    <a:pt x="569683" y="468414"/>
                  </a:lnTo>
                  <a:lnTo>
                    <a:pt x="566102" y="514731"/>
                  </a:lnTo>
                  <a:lnTo>
                    <a:pt x="569696" y="561505"/>
                  </a:lnTo>
                  <a:lnTo>
                    <a:pt x="580110" y="605650"/>
                  </a:lnTo>
                  <a:lnTo>
                    <a:pt x="596823" y="646607"/>
                  </a:lnTo>
                  <a:lnTo>
                    <a:pt x="619302" y="683856"/>
                  </a:lnTo>
                  <a:lnTo>
                    <a:pt x="647014" y="716864"/>
                  </a:lnTo>
                  <a:lnTo>
                    <a:pt x="679411" y="745070"/>
                  </a:lnTo>
                  <a:lnTo>
                    <a:pt x="715975" y="767956"/>
                  </a:lnTo>
                  <a:lnTo>
                    <a:pt x="756158" y="784961"/>
                  </a:lnTo>
                  <a:lnTo>
                    <a:pt x="799452" y="795566"/>
                  </a:lnTo>
                  <a:lnTo>
                    <a:pt x="845299" y="799211"/>
                  </a:lnTo>
                  <a:lnTo>
                    <a:pt x="897064" y="795248"/>
                  </a:lnTo>
                  <a:lnTo>
                    <a:pt x="944308" y="783501"/>
                  </a:lnTo>
                  <a:lnTo>
                    <a:pt x="986790" y="764247"/>
                  </a:lnTo>
                  <a:lnTo>
                    <a:pt x="1024293" y="737755"/>
                  </a:lnTo>
                  <a:lnTo>
                    <a:pt x="1046568" y="714616"/>
                  </a:lnTo>
                  <a:lnTo>
                    <a:pt x="1056551" y="704253"/>
                  </a:lnTo>
                  <a:lnTo>
                    <a:pt x="1083335" y="664032"/>
                  </a:lnTo>
                  <a:lnTo>
                    <a:pt x="1104404" y="617321"/>
                  </a:lnTo>
                  <a:lnTo>
                    <a:pt x="1011339" y="617321"/>
                  </a:lnTo>
                  <a:lnTo>
                    <a:pt x="981544" y="659295"/>
                  </a:lnTo>
                  <a:lnTo>
                    <a:pt x="944194" y="689762"/>
                  </a:lnTo>
                  <a:lnTo>
                    <a:pt x="898906" y="708342"/>
                  </a:lnTo>
                  <a:lnTo>
                    <a:pt x="845299" y="714616"/>
                  </a:lnTo>
                  <a:lnTo>
                    <a:pt x="799261" y="708964"/>
                  </a:lnTo>
                  <a:lnTo>
                    <a:pt x="756208" y="692416"/>
                  </a:lnTo>
                  <a:lnTo>
                    <a:pt x="718299" y="665543"/>
                  </a:lnTo>
                  <a:lnTo>
                    <a:pt x="687730" y="628954"/>
                  </a:lnTo>
                  <a:lnTo>
                    <a:pt x="872832" y="550684"/>
                  </a:lnTo>
                  <a:lnTo>
                    <a:pt x="1105471" y="452335"/>
                  </a:lnTo>
                  <a:close/>
                </a:path>
                <a:path w="4020184" h="800100">
                  <a:moveTo>
                    <a:pt x="1656067" y="785964"/>
                  </a:moveTo>
                  <a:lnTo>
                    <a:pt x="1460830" y="505256"/>
                  </a:lnTo>
                  <a:lnTo>
                    <a:pt x="1643405" y="242455"/>
                  </a:lnTo>
                  <a:lnTo>
                    <a:pt x="1533652" y="242455"/>
                  </a:lnTo>
                  <a:lnTo>
                    <a:pt x="1406994" y="436638"/>
                  </a:lnTo>
                  <a:lnTo>
                    <a:pt x="1280363" y="242455"/>
                  </a:lnTo>
                  <a:lnTo>
                    <a:pt x="1170597" y="242455"/>
                  </a:lnTo>
                  <a:lnTo>
                    <a:pt x="1352118" y="505256"/>
                  </a:lnTo>
                  <a:lnTo>
                    <a:pt x="1157935" y="785964"/>
                  </a:lnTo>
                  <a:lnTo>
                    <a:pt x="1267688" y="785964"/>
                  </a:lnTo>
                  <a:lnTo>
                    <a:pt x="1406994" y="573849"/>
                  </a:lnTo>
                  <a:lnTo>
                    <a:pt x="1546301" y="785964"/>
                  </a:lnTo>
                  <a:lnTo>
                    <a:pt x="1656067" y="785964"/>
                  </a:lnTo>
                  <a:close/>
                </a:path>
                <a:path w="4020184" h="800100">
                  <a:moveTo>
                    <a:pt x="2614104" y="513524"/>
                  </a:moveTo>
                  <a:lnTo>
                    <a:pt x="2610586" y="466077"/>
                  </a:lnTo>
                  <a:lnTo>
                    <a:pt x="2600388" y="421576"/>
                  </a:lnTo>
                  <a:lnTo>
                    <a:pt x="2584043" y="380504"/>
                  </a:lnTo>
                  <a:lnTo>
                    <a:pt x="2562098" y="343344"/>
                  </a:lnTo>
                  <a:lnTo>
                    <a:pt x="2536164" y="311912"/>
                  </a:lnTo>
                  <a:lnTo>
                    <a:pt x="2524391" y="301155"/>
                  </a:lnTo>
                  <a:lnTo>
                    <a:pt x="2524391" y="513524"/>
                  </a:lnTo>
                  <a:lnTo>
                    <a:pt x="2519540" y="561035"/>
                  </a:lnTo>
                  <a:lnTo>
                    <a:pt x="2505722" y="604227"/>
                  </a:lnTo>
                  <a:lnTo>
                    <a:pt x="2484094" y="642010"/>
                  </a:lnTo>
                  <a:lnTo>
                    <a:pt x="2455748" y="673290"/>
                  </a:lnTo>
                  <a:lnTo>
                    <a:pt x="2421826" y="696988"/>
                  </a:lnTo>
                  <a:lnTo>
                    <a:pt x="2383459" y="712000"/>
                  </a:lnTo>
                  <a:lnTo>
                    <a:pt x="2341778" y="717245"/>
                  </a:lnTo>
                  <a:lnTo>
                    <a:pt x="2300363" y="711885"/>
                  </a:lnTo>
                  <a:lnTo>
                    <a:pt x="2261971" y="696620"/>
                  </a:lnTo>
                  <a:lnTo>
                    <a:pt x="2227834" y="672630"/>
                  </a:lnTo>
                  <a:lnTo>
                    <a:pt x="2199157" y="641121"/>
                  </a:lnTo>
                  <a:lnTo>
                    <a:pt x="2177161" y="603300"/>
                  </a:lnTo>
                  <a:lnTo>
                    <a:pt x="2163076" y="560374"/>
                  </a:lnTo>
                  <a:lnTo>
                    <a:pt x="2158111" y="513524"/>
                  </a:lnTo>
                  <a:lnTo>
                    <a:pt x="2163026" y="467131"/>
                  </a:lnTo>
                  <a:lnTo>
                    <a:pt x="2176983" y="424624"/>
                  </a:lnTo>
                  <a:lnTo>
                    <a:pt x="2198827" y="387197"/>
                  </a:lnTo>
                  <a:lnTo>
                    <a:pt x="2227389" y="356031"/>
                  </a:lnTo>
                  <a:lnTo>
                    <a:pt x="2261514" y="332308"/>
                  </a:lnTo>
                  <a:lnTo>
                    <a:pt x="2289314" y="321411"/>
                  </a:lnTo>
                  <a:lnTo>
                    <a:pt x="2300033" y="317207"/>
                  </a:lnTo>
                  <a:lnTo>
                    <a:pt x="2341778" y="311912"/>
                  </a:lnTo>
                  <a:lnTo>
                    <a:pt x="2383459" y="317157"/>
                  </a:lnTo>
                  <a:lnTo>
                    <a:pt x="2421826" y="332117"/>
                  </a:lnTo>
                  <a:lnTo>
                    <a:pt x="2455748" y="355701"/>
                  </a:lnTo>
                  <a:lnTo>
                    <a:pt x="2484094" y="386753"/>
                  </a:lnTo>
                  <a:lnTo>
                    <a:pt x="2505722" y="424154"/>
                  </a:lnTo>
                  <a:lnTo>
                    <a:pt x="2519540" y="466788"/>
                  </a:lnTo>
                  <a:lnTo>
                    <a:pt x="2524391" y="513524"/>
                  </a:lnTo>
                  <a:lnTo>
                    <a:pt x="2524391" y="301155"/>
                  </a:lnTo>
                  <a:lnTo>
                    <a:pt x="2468003" y="260184"/>
                  </a:lnTo>
                  <a:lnTo>
                    <a:pt x="2429014" y="243497"/>
                  </a:lnTo>
                  <a:lnTo>
                    <a:pt x="2387117" y="233133"/>
                  </a:lnTo>
                  <a:lnTo>
                    <a:pt x="2342845" y="229565"/>
                  </a:lnTo>
                  <a:lnTo>
                    <a:pt x="2288095" y="236054"/>
                  </a:lnTo>
                  <a:lnTo>
                    <a:pt x="2237422" y="254508"/>
                  </a:lnTo>
                  <a:lnTo>
                    <a:pt x="2192477" y="283451"/>
                  </a:lnTo>
                  <a:lnTo>
                    <a:pt x="2154961" y="321411"/>
                  </a:lnTo>
                  <a:lnTo>
                    <a:pt x="2154961" y="1587"/>
                  </a:lnTo>
                  <a:lnTo>
                    <a:pt x="2068385" y="1587"/>
                  </a:lnTo>
                  <a:lnTo>
                    <a:pt x="2068385" y="513524"/>
                  </a:lnTo>
                  <a:lnTo>
                    <a:pt x="2071141" y="561721"/>
                  </a:lnTo>
                  <a:lnTo>
                    <a:pt x="2080844" y="606767"/>
                  </a:lnTo>
                  <a:lnTo>
                    <a:pt x="2096960" y="648233"/>
                  </a:lnTo>
                  <a:lnTo>
                    <a:pt x="2118918" y="685647"/>
                  </a:lnTo>
                  <a:lnTo>
                    <a:pt x="2146147" y="718553"/>
                  </a:lnTo>
                  <a:lnTo>
                    <a:pt x="2178088" y="746506"/>
                  </a:lnTo>
                  <a:lnTo>
                    <a:pt x="2214194" y="769035"/>
                  </a:lnTo>
                  <a:lnTo>
                    <a:pt x="2253881" y="785685"/>
                  </a:lnTo>
                  <a:lnTo>
                    <a:pt x="2296591" y="796010"/>
                  </a:lnTo>
                  <a:lnTo>
                    <a:pt x="2341778" y="799566"/>
                  </a:lnTo>
                  <a:lnTo>
                    <a:pt x="2385822" y="795972"/>
                  </a:lnTo>
                  <a:lnTo>
                    <a:pt x="2427655" y="785520"/>
                  </a:lnTo>
                  <a:lnTo>
                    <a:pt x="2466695" y="768705"/>
                  </a:lnTo>
                  <a:lnTo>
                    <a:pt x="2502382" y="745998"/>
                  </a:lnTo>
                  <a:lnTo>
                    <a:pt x="2534145" y="717892"/>
                  </a:lnTo>
                  <a:lnTo>
                    <a:pt x="2534678" y="717245"/>
                  </a:lnTo>
                  <a:lnTo>
                    <a:pt x="2561412" y="684885"/>
                  </a:lnTo>
                  <a:lnTo>
                    <a:pt x="2583611" y="647458"/>
                  </a:lnTo>
                  <a:lnTo>
                    <a:pt x="2600172" y="606094"/>
                  </a:lnTo>
                  <a:lnTo>
                    <a:pt x="2610434" y="561721"/>
                  </a:lnTo>
                  <a:lnTo>
                    <a:pt x="2610548" y="561035"/>
                  </a:lnTo>
                  <a:lnTo>
                    <a:pt x="2614104" y="513524"/>
                  </a:lnTo>
                  <a:close/>
                </a:path>
                <a:path w="4020184" h="800100">
                  <a:moveTo>
                    <a:pt x="2810929" y="280365"/>
                  </a:moveTo>
                  <a:lnTo>
                    <a:pt x="2721140" y="280365"/>
                  </a:lnTo>
                  <a:lnTo>
                    <a:pt x="2721140" y="785799"/>
                  </a:lnTo>
                  <a:lnTo>
                    <a:pt x="2810929" y="785799"/>
                  </a:lnTo>
                  <a:lnTo>
                    <a:pt x="2810929" y="280365"/>
                  </a:lnTo>
                  <a:close/>
                </a:path>
                <a:path w="4020184" h="800100">
                  <a:moveTo>
                    <a:pt x="3455352" y="785799"/>
                  </a:moveTo>
                  <a:lnTo>
                    <a:pt x="3226143" y="445731"/>
                  </a:lnTo>
                  <a:lnTo>
                    <a:pt x="3436328" y="241871"/>
                  </a:lnTo>
                  <a:lnTo>
                    <a:pt x="3304324" y="241871"/>
                  </a:lnTo>
                  <a:lnTo>
                    <a:pt x="3056077" y="485863"/>
                  </a:lnTo>
                  <a:lnTo>
                    <a:pt x="3056077" y="0"/>
                  </a:lnTo>
                  <a:lnTo>
                    <a:pt x="2966301" y="0"/>
                  </a:lnTo>
                  <a:lnTo>
                    <a:pt x="2966301" y="785799"/>
                  </a:lnTo>
                  <a:lnTo>
                    <a:pt x="3056077" y="785799"/>
                  </a:lnTo>
                  <a:lnTo>
                    <a:pt x="3056077" y="610489"/>
                  </a:lnTo>
                  <a:lnTo>
                    <a:pt x="3160649" y="509104"/>
                  </a:lnTo>
                  <a:lnTo>
                    <a:pt x="3346551" y="785799"/>
                  </a:lnTo>
                  <a:lnTo>
                    <a:pt x="3455352" y="785799"/>
                  </a:lnTo>
                  <a:close/>
                </a:path>
                <a:path w="4020184" h="800100">
                  <a:moveTo>
                    <a:pt x="4019778" y="452335"/>
                  </a:moveTo>
                  <a:lnTo>
                    <a:pt x="4004119" y="402018"/>
                  </a:lnTo>
                  <a:lnTo>
                    <a:pt x="3981577" y="357530"/>
                  </a:lnTo>
                  <a:lnTo>
                    <a:pt x="3953078" y="319125"/>
                  </a:lnTo>
                  <a:lnTo>
                    <a:pt x="3919575" y="287096"/>
                  </a:lnTo>
                  <a:lnTo>
                    <a:pt x="3909771" y="280479"/>
                  </a:lnTo>
                  <a:lnTo>
                    <a:pt x="3909771" y="408990"/>
                  </a:lnTo>
                  <a:lnTo>
                    <a:pt x="3573500" y="550684"/>
                  </a:lnTo>
                  <a:lnTo>
                    <a:pt x="3572103" y="541934"/>
                  </a:lnTo>
                  <a:lnTo>
                    <a:pt x="3571113" y="532980"/>
                  </a:lnTo>
                  <a:lnTo>
                    <a:pt x="3570516" y="523621"/>
                  </a:lnTo>
                  <a:lnTo>
                    <a:pt x="3570325" y="513676"/>
                  </a:lnTo>
                  <a:lnTo>
                    <a:pt x="3575964" y="463257"/>
                  </a:lnTo>
                  <a:lnTo>
                    <a:pt x="3591636" y="419265"/>
                  </a:lnTo>
                  <a:lnTo>
                    <a:pt x="3615436" y="382206"/>
                  </a:lnTo>
                  <a:lnTo>
                    <a:pt x="3645497" y="352539"/>
                  </a:lnTo>
                  <a:lnTo>
                    <a:pt x="3679926" y="330746"/>
                  </a:lnTo>
                  <a:lnTo>
                    <a:pt x="3716845" y="317322"/>
                  </a:lnTo>
                  <a:lnTo>
                    <a:pt x="3754348" y="312737"/>
                  </a:lnTo>
                  <a:lnTo>
                    <a:pt x="3799751" y="319443"/>
                  </a:lnTo>
                  <a:lnTo>
                    <a:pt x="3842372" y="338645"/>
                  </a:lnTo>
                  <a:lnTo>
                    <a:pt x="3879850" y="368960"/>
                  </a:lnTo>
                  <a:lnTo>
                    <a:pt x="3909771" y="408990"/>
                  </a:lnTo>
                  <a:lnTo>
                    <a:pt x="3909771" y="280479"/>
                  </a:lnTo>
                  <a:lnTo>
                    <a:pt x="3882021" y="261708"/>
                  </a:lnTo>
                  <a:lnTo>
                    <a:pt x="3841331" y="243243"/>
                  </a:lnTo>
                  <a:lnTo>
                    <a:pt x="3798455" y="231952"/>
                  </a:lnTo>
                  <a:lnTo>
                    <a:pt x="3754348" y="228130"/>
                  </a:lnTo>
                  <a:lnTo>
                    <a:pt x="3709924" y="231902"/>
                  </a:lnTo>
                  <a:lnTo>
                    <a:pt x="3667785" y="242811"/>
                  </a:lnTo>
                  <a:lnTo>
                    <a:pt x="3628479" y="260261"/>
                  </a:lnTo>
                  <a:lnTo>
                    <a:pt x="3592588" y="283641"/>
                  </a:lnTo>
                  <a:lnTo>
                    <a:pt x="3560673" y="312343"/>
                  </a:lnTo>
                  <a:lnTo>
                    <a:pt x="3533279" y="345782"/>
                  </a:lnTo>
                  <a:lnTo>
                    <a:pt x="3511004" y="383336"/>
                  </a:lnTo>
                  <a:lnTo>
                    <a:pt x="3494392" y="424421"/>
                  </a:lnTo>
                  <a:lnTo>
                    <a:pt x="3484003" y="468414"/>
                  </a:lnTo>
                  <a:lnTo>
                    <a:pt x="3480422" y="514731"/>
                  </a:lnTo>
                  <a:lnTo>
                    <a:pt x="3484016" y="561505"/>
                  </a:lnTo>
                  <a:lnTo>
                    <a:pt x="3494430" y="605650"/>
                  </a:lnTo>
                  <a:lnTo>
                    <a:pt x="3511143" y="646607"/>
                  </a:lnTo>
                  <a:lnTo>
                    <a:pt x="3533622" y="683856"/>
                  </a:lnTo>
                  <a:lnTo>
                    <a:pt x="3561321" y="716864"/>
                  </a:lnTo>
                  <a:lnTo>
                    <a:pt x="3593731" y="745070"/>
                  </a:lnTo>
                  <a:lnTo>
                    <a:pt x="3630295" y="767956"/>
                  </a:lnTo>
                  <a:lnTo>
                    <a:pt x="3670477" y="784961"/>
                  </a:lnTo>
                  <a:lnTo>
                    <a:pt x="3713772" y="795566"/>
                  </a:lnTo>
                  <a:lnTo>
                    <a:pt x="3759619" y="799211"/>
                  </a:lnTo>
                  <a:lnTo>
                    <a:pt x="3811384" y="795248"/>
                  </a:lnTo>
                  <a:lnTo>
                    <a:pt x="3858615" y="783501"/>
                  </a:lnTo>
                  <a:lnTo>
                    <a:pt x="3901109" y="764247"/>
                  </a:lnTo>
                  <a:lnTo>
                    <a:pt x="3938600" y="737755"/>
                  </a:lnTo>
                  <a:lnTo>
                    <a:pt x="3960876" y="714616"/>
                  </a:lnTo>
                  <a:lnTo>
                    <a:pt x="3970871" y="704253"/>
                  </a:lnTo>
                  <a:lnTo>
                    <a:pt x="3997655" y="664032"/>
                  </a:lnTo>
                  <a:lnTo>
                    <a:pt x="4018737" y="617321"/>
                  </a:lnTo>
                  <a:lnTo>
                    <a:pt x="3925646" y="617321"/>
                  </a:lnTo>
                  <a:lnTo>
                    <a:pt x="3895839" y="659295"/>
                  </a:lnTo>
                  <a:lnTo>
                    <a:pt x="3858501" y="689762"/>
                  </a:lnTo>
                  <a:lnTo>
                    <a:pt x="3813225" y="708342"/>
                  </a:lnTo>
                  <a:lnTo>
                    <a:pt x="3759619" y="714616"/>
                  </a:lnTo>
                  <a:lnTo>
                    <a:pt x="3713594" y="708964"/>
                  </a:lnTo>
                  <a:lnTo>
                    <a:pt x="3670528" y="692416"/>
                  </a:lnTo>
                  <a:lnTo>
                    <a:pt x="3632619" y="665543"/>
                  </a:lnTo>
                  <a:lnTo>
                    <a:pt x="3602037" y="628954"/>
                  </a:lnTo>
                  <a:lnTo>
                    <a:pt x="3787152" y="550684"/>
                  </a:lnTo>
                  <a:lnTo>
                    <a:pt x="4019778" y="45233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636853" y="1106990"/>
              <a:ext cx="104059" cy="104049"/>
            </a:xfrm>
            <a:prstGeom prst="rect">
              <a:avLst/>
            </a:prstGeom>
          </p:spPr>
        </p:pic>
        <p:sp>
          <p:nvSpPr>
            <p:cNvPr id="9" name="object 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664083" y="1105753"/>
              <a:ext cx="213995" cy="659765"/>
            </a:xfrm>
            <a:custGeom>
              <a:avLst/>
              <a:gdLst/>
              <a:ahLst/>
              <a:cxnLst/>
              <a:rect l="l" t="t" r="r" b="b"/>
              <a:pathLst>
                <a:path w="213994" h="659764">
                  <a:moveTo>
                    <a:pt x="88510" y="0"/>
                  </a:moveTo>
                  <a:lnTo>
                    <a:pt x="0" y="0"/>
                  </a:lnTo>
                  <a:lnTo>
                    <a:pt x="0" y="460478"/>
                  </a:lnTo>
                  <a:lnTo>
                    <a:pt x="5214" y="515697"/>
                  </a:lnTo>
                  <a:lnTo>
                    <a:pt x="20293" y="562713"/>
                  </a:lnTo>
                  <a:lnTo>
                    <a:pt x="44386" y="601063"/>
                  </a:lnTo>
                  <a:lnTo>
                    <a:pt x="76645" y="630287"/>
                  </a:lnTo>
                  <a:lnTo>
                    <a:pt x="116221" y="649923"/>
                  </a:lnTo>
                  <a:lnTo>
                    <a:pt x="162266" y="659510"/>
                  </a:lnTo>
                  <a:lnTo>
                    <a:pt x="213930" y="658587"/>
                  </a:lnTo>
                  <a:lnTo>
                    <a:pt x="213930" y="576411"/>
                  </a:lnTo>
                  <a:lnTo>
                    <a:pt x="165876" y="573553"/>
                  </a:lnTo>
                  <a:lnTo>
                    <a:pt x="125925" y="555979"/>
                  </a:lnTo>
                  <a:lnTo>
                    <a:pt x="98621" y="519637"/>
                  </a:lnTo>
                  <a:lnTo>
                    <a:pt x="88510" y="460478"/>
                  </a:lnTo>
                  <a:lnTo>
                    <a:pt x="88510" y="201271"/>
                  </a:lnTo>
                  <a:lnTo>
                    <a:pt x="211815" y="201271"/>
                  </a:lnTo>
                  <a:lnTo>
                    <a:pt x="211815" y="115902"/>
                  </a:lnTo>
                  <a:lnTo>
                    <a:pt x="88510" y="115902"/>
                  </a:lnTo>
                  <a:lnTo>
                    <a:pt x="8851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>
              <a:picLocks noGrp="1" noRo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93476" y="2062365"/>
              <a:ext cx="370408" cy="318411"/>
            </a:xfrm>
            <a:prstGeom prst="rect">
              <a:avLst/>
            </a:prstGeom>
          </p:spPr>
        </p:pic>
        <p:sp>
          <p:nvSpPr>
            <p:cNvPr id="11" name="object 11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7458360" y="2038368"/>
              <a:ext cx="1488440" cy="272415"/>
            </a:xfrm>
            <a:custGeom>
              <a:avLst/>
              <a:gdLst/>
              <a:ahLst/>
              <a:cxnLst/>
              <a:rect l="l" t="t" r="r" b="b"/>
              <a:pathLst>
                <a:path w="1488440" h="272414">
                  <a:moveTo>
                    <a:pt x="424586" y="4178"/>
                  </a:moveTo>
                  <a:lnTo>
                    <a:pt x="420408" y="0"/>
                  </a:lnTo>
                  <a:lnTo>
                    <a:pt x="414934" y="0"/>
                  </a:lnTo>
                  <a:lnTo>
                    <a:pt x="4178" y="0"/>
                  </a:lnTo>
                  <a:lnTo>
                    <a:pt x="0" y="4178"/>
                  </a:lnTo>
                  <a:lnTo>
                    <a:pt x="0" y="50673"/>
                  </a:lnTo>
                  <a:lnTo>
                    <a:pt x="4178" y="54851"/>
                  </a:lnTo>
                  <a:lnTo>
                    <a:pt x="182829" y="54851"/>
                  </a:lnTo>
                  <a:lnTo>
                    <a:pt x="182829" y="268046"/>
                  </a:lnTo>
                  <a:lnTo>
                    <a:pt x="187007" y="272224"/>
                  </a:lnTo>
                  <a:lnTo>
                    <a:pt x="239598" y="272224"/>
                  </a:lnTo>
                  <a:lnTo>
                    <a:pt x="243776" y="268046"/>
                  </a:lnTo>
                  <a:lnTo>
                    <a:pt x="243776" y="54851"/>
                  </a:lnTo>
                  <a:lnTo>
                    <a:pt x="420408" y="54851"/>
                  </a:lnTo>
                  <a:lnTo>
                    <a:pt x="424586" y="50673"/>
                  </a:lnTo>
                  <a:lnTo>
                    <a:pt x="424586" y="4178"/>
                  </a:lnTo>
                  <a:close/>
                </a:path>
                <a:path w="1488440" h="272414">
                  <a:moveTo>
                    <a:pt x="556628" y="4178"/>
                  </a:moveTo>
                  <a:lnTo>
                    <a:pt x="552450" y="0"/>
                  </a:lnTo>
                  <a:lnTo>
                    <a:pt x="547001" y="0"/>
                  </a:lnTo>
                  <a:lnTo>
                    <a:pt x="499859" y="0"/>
                  </a:lnTo>
                  <a:lnTo>
                    <a:pt x="495693" y="4178"/>
                  </a:lnTo>
                  <a:lnTo>
                    <a:pt x="495693" y="268046"/>
                  </a:lnTo>
                  <a:lnTo>
                    <a:pt x="499859" y="272224"/>
                  </a:lnTo>
                  <a:lnTo>
                    <a:pt x="552450" y="272224"/>
                  </a:lnTo>
                  <a:lnTo>
                    <a:pt x="556628" y="268046"/>
                  </a:lnTo>
                  <a:lnTo>
                    <a:pt x="556628" y="4178"/>
                  </a:lnTo>
                  <a:close/>
                </a:path>
                <a:path w="1488440" h="272414">
                  <a:moveTo>
                    <a:pt x="1003554" y="4178"/>
                  </a:moveTo>
                  <a:lnTo>
                    <a:pt x="999388" y="0"/>
                  </a:lnTo>
                  <a:lnTo>
                    <a:pt x="993927" y="0"/>
                  </a:lnTo>
                  <a:lnTo>
                    <a:pt x="631926" y="0"/>
                  </a:lnTo>
                  <a:lnTo>
                    <a:pt x="627722" y="4178"/>
                  </a:lnTo>
                  <a:lnTo>
                    <a:pt x="627722" y="268046"/>
                  </a:lnTo>
                  <a:lnTo>
                    <a:pt x="631926" y="272224"/>
                  </a:lnTo>
                  <a:lnTo>
                    <a:pt x="999388" y="272224"/>
                  </a:lnTo>
                  <a:lnTo>
                    <a:pt x="1003554" y="268046"/>
                  </a:lnTo>
                  <a:lnTo>
                    <a:pt x="1003554" y="221551"/>
                  </a:lnTo>
                  <a:lnTo>
                    <a:pt x="999388" y="217373"/>
                  </a:lnTo>
                  <a:lnTo>
                    <a:pt x="688682" y="217373"/>
                  </a:lnTo>
                  <a:lnTo>
                    <a:pt x="688682" y="160489"/>
                  </a:lnTo>
                  <a:lnTo>
                    <a:pt x="960793" y="160489"/>
                  </a:lnTo>
                  <a:lnTo>
                    <a:pt x="964958" y="156311"/>
                  </a:lnTo>
                  <a:lnTo>
                    <a:pt x="964958" y="115900"/>
                  </a:lnTo>
                  <a:lnTo>
                    <a:pt x="960793" y="111734"/>
                  </a:lnTo>
                  <a:lnTo>
                    <a:pt x="688682" y="111734"/>
                  </a:lnTo>
                  <a:lnTo>
                    <a:pt x="688682" y="54851"/>
                  </a:lnTo>
                  <a:lnTo>
                    <a:pt x="999388" y="54851"/>
                  </a:lnTo>
                  <a:lnTo>
                    <a:pt x="1003554" y="50673"/>
                  </a:lnTo>
                  <a:lnTo>
                    <a:pt x="1003554" y="4178"/>
                  </a:lnTo>
                  <a:close/>
                </a:path>
                <a:path w="1488440" h="272414">
                  <a:moveTo>
                    <a:pt x="1488109" y="263245"/>
                  </a:moveTo>
                  <a:lnTo>
                    <a:pt x="1486839" y="257454"/>
                  </a:lnTo>
                  <a:lnTo>
                    <a:pt x="1482331" y="254571"/>
                  </a:lnTo>
                  <a:lnTo>
                    <a:pt x="1362837" y="179628"/>
                  </a:lnTo>
                  <a:lnTo>
                    <a:pt x="1416075" y="170370"/>
                  </a:lnTo>
                  <a:lnTo>
                    <a:pt x="1449451" y="147701"/>
                  </a:lnTo>
                  <a:lnTo>
                    <a:pt x="1459826" y="125958"/>
                  </a:lnTo>
                  <a:lnTo>
                    <a:pt x="1465072" y="114973"/>
                  </a:lnTo>
                  <a:lnTo>
                    <a:pt x="1464995" y="75539"/>
                  </a:lnTo>
                  <a:lnTo>
                    <a:pt x="1457756" y="54851"/>
                  </a:lnTo>
                  <a:lnTo>
                    <a:pt x="1454619" y="45847"/>
                  </a:lnTo>
                  <a:lnTo>
                    <a:pt x="1433791" y="21869"/>
                  </a:lnTo>
                  <a:lnTo>
                    <a:pt x="1403311" y="6832"/>
                  </a:lnTo>
                  <a:lnTo>
                    <a:pt x="1403311" y="84213"/>
                  </a:lnTo>
                  <a:lnTo>
                    <a:pt x="1403121" y="100228"/>
                  </a:lnTo>
                  <a:lnTo>
                    <a:pt x="1395717" y="113525"/>
                  </a:lnTo>
                  <a:lnTo>
                    <a:pt x="1379588" y="122593"/>
                  </a:lnTo>
                  <a:lnTo>
                    <a:pt x="1353197" y="125958"/>
                  </a:lnTo>
                  <a:lnTo>
                    <a:pt x="1137640" y="125958"/>
                  </a:lnTo>
                  <a:lnTo>
                    <a:pt x="1137640" y="54851"/>
                  </a:lnTo>
                  <a:lnTo>
                    <a:pt x="1353197" y="54851"/>
                  </a:lnTo>
                  <a:lnTo>
                    <a:pt x="1374990" y="57124"/>
                  </a:lnTo>
                  <a:lnTo>
                    <a:pt x="1389938" y="63385"/>
                  </a:lnTo>
                  <a:lnTo>
                    <a:pt x="1399044" y="72720"/>
                  </a:lnTo>
                  <a:lnTo>
                    <a:pt x="1403311" y="84213"/>
                  </a:lnTo>
                  <a:lnTo>
                    <a:pt x="1403311" y="6832"/>
                  </a:lnTo>
                  <a:lnTo>
                    <a:pt x="1401330" y="5842"/>
                  </a:lnTo>
                  <a:lnTo>
                    <a:pt x="1356080" y="0"/>
                  </a:lnTo>
                  <a:lnTo>
                    <a:pt x="1080871" y="0"/>
                  </a:lnTo>
                  <a:lnTo>
                    <a:pt x="1076693" y="4178"/>
                  </a:lnTo>
                  <a:lnTo>
                    <a:pt x="1076693" y="268046"/>
                  </a:lnTo>
                  <a:lnTo>
                    <a:pt x="1080871" y="272224"/>
                  </a:lnTo>
                  <a:lnTo>
                    <a:pt x="1133462" y="272224"/>
                  </a:lnTo>
                  <a:lnTo>
                    <a:pt x="1137640" y="268046"/>
                  </a:lnTo>
                  <a:lnTo>
                    <a:pt x="1137640" y="179628"/>
                  </a:lnTo>
                  <a:lnTo>
                    <a:pt x="1276096" y="179628"/>
                  </a:lnTo>
                  <a:lnTo>
                    <a:pt x="1418412" y="270624"/>
                  </a:lnTo>
                  <a:lnTo>
                    <a:pt x="1420025" y="271589"/>
                  </a:lnTo>
                  <a:lnTo>
                    <a:pt x="1421638" y="272237"/>
                  </a:lnTo>
                  <a:lnTo>
                    <a:pt x="1480426" y="272224"/>
                  </a:lnTo>
                  <a:lnTo>
                    <a:pt x="1483614" y="270624"/>
                  </a:lnTo>
                  <a:lnTo>
                    <a:pt x="1485226" y="267741"/>
                  </a:lnTo>
                  <a:lnTo>
                    <a:pt x="1488109" y="2632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6605811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ECC9FD86-D53D-BF7A-0850-4C52A5D03C3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" t="2312" r="7933" b="7190"/>
          <a:stretch/>
        </p:blipFill>
        <p:spPr>
          <a:xfrm>
            <a:off x="-1" y="-1"/>
            <a:ext cx="20104101" cy="1130935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pl-PL" b="1" dirty="0">
                <a:solidFill>
                  <a:srgbClr val="004A99"/>
                </a:solidFill>
                <a:effectLst/>
                <a:latin typeface="Montserrat ExtraBold" panose="00000900000000000000" pitchFamily="2" charset="-18"/>
              </a:rPr>
              <a:t>Mobilność i </a:t>
            </a:r>
            <a:r>
              <a:rPr lang="pl-PL" b="1" dirty="0" err="1">
                <a:solidFill>
                  <a:srgbClr val="004A99"/>
                </a:solidFill>
                <a:effectLst/>
                <a:latin typeface="Montserrat ExtraBold" panose="00000900000000000000" pitchFamily="2" charset="-18"/>
              </a:rPr>
              <a:t>zeroemisyjność</a:t>
            </a:r>
            <a:endParaRPr lang="pl-PL" dirty="0">
              <a:solidFill>
                <a:srgbClr val="004A99"/>
              </a:solidFill>
              <a:effectLst/>
              <a:latin typeface="Montserrat ExtraBold" panose="00000900000000000000" pitchFamily="2" charset="-18"/>
            </a:endParaRPr>
          </a:p>
        </p:txBody>
      </p:sp>
      <p:sp>
        <p:nvSpPr>
          <p:cNvPr id="19" name="object 4">
            <a:extLst>
              <a:ext uri="{FF2B5EF4-FFF2-40B4-BE49-F238E27FC236}">
                <a16:creationId xmlns:a16="http://schemas.microsoft.com/office/drawing/2014/main" id="{AA7C7A81-1F82-3949-715A-927EED263921}"/>
              </a:ext>
            </a:extLst>
          </p:cNvPr>
          <p:cNvSpPr txBox="1"/>
          <p:nvPr/>
        </p:nvSpPr>
        <p:spPr>
          <a:xfrm>
            <a:off x="1441450" y="2182435"/>
            <a:ext cx="6799000" cy="247824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342900" indent="-342900">
              <a:buClr>
                <a:srgbClr val="064A99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Montserrat" pitchFamily="2" charset="0"/>
              </a:rPr>
              <a:t>Rower jedynym środkiem transportu w 100% przyjaznym dla klimatu i ochrony środowiska</a:t>
            </a:r>
          </a:p>
          <a:p>
            <a:pPr marL="342900" indent="-342900">
              <a:buClr>
                <a:srgbClr val="064A99"/>
              </a:buClr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Montserrat" pitchFamily="2" charset="0"/>
            </a:endParaRPr>
          </a:p>
          <a:p>
            <a:pPr marL="342900" indent="-342900">
              <a:buClr>
                <a:srgbClr val="064A99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Montserrat" pitchFamily="2" charset="0"/>
              </a:rPr>
              <a:t>Unijne i krajowe cele ograniczenia emisji gazów cieplarnianych (Fit for 55)</a:t>
            </a:r>
          </a:p>
          <a:p>
            <a:pPr marL="342900" indent="-342900">
              <a:buClr>
                <a:srgbClr val="064A99"/>
              </a:buClr>
              <a:buFont typeface="Arial" panose="020B0604020202020204" pitchFamily="34" charset="0"/>
              <a:buChar char="•"/>
            </a:pPr>
            <a:endParaRPr lang="pl-PL" sz="2000" dirty="0">
              <a:effectLst/>
              <a:latin typeface="Montserrat" pitchFamily="2" charset="0"/>
            </a:endParaRPr>
          </a:p>
          <a:p>
            <a:pPr marL="342900" indent="-342900">
              <a:buClr>
                <a:srgbClr val="064A99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effectLst/>
                <a:latin typeface="Montserrat" pitchFamily="2" charset="0"/>
              </a:rPr>
              <a:t>Wymóg ograniczenia ruchu samochodowego</a:t>
            </a:r>
          </a:p>
          <a:p>
            <a:pPr>
              <a:buClr>
                <a:srgbClr val="064A99"/>
              </a:buClr>
            </a:pPr>
            <a:r>
              <a:rPr lang="pl-PL" sz="2000" dirty="0">
                <a:effectLst/>
                <a:latin typeface="Montserrat" pitchFamily="2" charset="0"/>
              </a:rPr>
              <a:t>     w centrach miast (Strefy Czystego Transportu)</a:t>
            </a:r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D8F5E1E6-FAFA-A55F-57CC-B4F4FFD03E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6850" y="1920875"/>
            <a:ext cx="8229600" cy="3246062"/>
          </a:xfrm>
          <a:prstGeom prst="rect">
            <a:avLst/>
          </a:prstGeom>
        </p:spPr>
      </p:pic>
      <p:sp>
        <p:nvSpPr>
          <p:cNvPr id="21" name="object 4">
            <a:extLst>
              <a:ext uri="{FF2B5EF4-FFF2-40B4-BE49-F238E27FC236}">
                <a16:creationId xmlns:a16="http://schemas.microsoft.com/office/drawing/2014/main" id="{9EB3BFC2-CE8B-4BE6-B116-5BE539C57F2F}"/>
              </a:ext>
            </a:extLst>
          </p:cNvPr>
          <p:cNvSpPr txBox="1"/>
          <p:nvPr/>
        </p:nvSpPr>
        <p:spPr>
          <a:xfrm>
            <a:off x="11118850" y="2338232"/>
            <a:ext cx="7505700" cy="247824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Rower zwiększa dostępność komunikacyjną z 1 do 5 km</a:t>
            </a:r>
          </a:p>
          <a:p>
            <a:endParaRPr lang="pl-PL" sz="2000" dirty="0">
              <a:effectLst/>
              <a:latin typeface="Montserrat" pitchFamily="2" charset="0"/>
            </a:endParaRPr>
          </a:p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Realizacja idei miasta 15 minutowego</a:t>
            </a:r>
          </a:p>
          <a:p>
            <a:endParaRPr lang="pl-PL" sz="2000" dirty="0">
              <a:effectLst/>
              <a:latin typeface="Montserrat" pitchFamily="2" charset="0"/>
            </a:endParaRPr>
          </a:p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Wsparcie transportu publicznego</a:t>
            </a:r>
          </a:p>
          <a:p>
            <a:endParaRPr lang="pl-PL" sz="2000" dirty="0">
              <a:effectLst/>
              <a:latin typeface="Montserrat" pitchFamily="2" charset="0"/>
            </a:endParaRPr>
          </a:p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Niezależność od korków i przewidywalność</a:t>
            </a:r>
          </a:p>
          <a:p>
            <a:r>
              <a:rPr lang="pl-PL" sz="2000" dirty="0">
                <a:effectLst/>
                <a:latin typeface="Montserrat" pitchFamily="2" charset="0"/>
              </a:rPr>
              <a:t>  czasu podróży</a:t>
            </a:r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F9D0ACD8-9ABD-B934-5C4B-2766D1FAE4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388599" y="5680074"/>
            <a:ext cx="7903961" cy="4213632"/>
          </a:xfrm>
          <a:prstGeom prst="rect">
            <a:avLst/>
          </a:prstGeom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26DD6816-2BFA-57D9-05E2-03C2E913D7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5604" y="5730875"/>
            <a:ext cx="11073854" cy="4162831"/>
          </a:xfrm>
          <a:prstGeom prst="rect">
            <a:avLst/>
          </a:prstGeom>
        </p:spPr>
      </p:pic>
      <p:sp>
        <p:nvSpPr>
          <p:cNvPr id="27" name="object 4">
            <a:extLst>
              <a:ext uri="{FF2B5EF4-FFF2-40B4-BE49-F238E27FC236}">
                <a16:creationId xmlns:a16="http://schemas.microsoft.com/office/drawing/2014/main" id="{6D563064-7C2D-2904-CA0D-987A508587A1}"/>
              </a:ext>
            </a:extLst>
          </p:cNvPr>
          <p:cNvSpPr txBox="1"/>
          <p:nvPr/>
        </p:nvSpPr>
        <p:spPr>
          <a:xfrm>
            <a:off x="3777161" y="5740400"/>
            <a:ext cx="6010930" cy="533479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b="1" dirty="0">
                <a:effectLst/>
                <a:latin typeface="Montserrat" pitchFamily="2" charset="0"/>
              </a:rPr>
              <a:t>Odwrócona piramida mobilności: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308CF858-6B89-64C0-06EA-F2C12125D8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5050" y="6457500"/>
            <a:ext cx="6172200" cy="2549975"/>
          </a:xfrm>
          <a:prstGeom prst="rect">
            <a:avLst/>
          </a:prstGeom>
        </p:spPr>
      </p:pic>
      <p:sp>
        <p:nvSpPr>
          <p:cNvPr id="31" name="object 4">
            <a:extLst>
              <a:ext uri="{FF2B5EF4-FFF2-40B4-BE49-F238E27FC236}">
                <a16:creationId xmlns:a16="http://schemas.microsoft.com/office/drawing/2014/main" id="{371EB8DA-C626-C632-C257-54F0A3F88C6F}"/>
              </a:ext>
            </a:extLst>
          </p:cNvPr>
          <p:cNvSpPr txBox="1"/>
          <p:nvPr/>
        </p:nvSpPr>
        <p:spPr>
          <a:xfrm>
            <a:off x="11442700" y="7062553"/>
            <a:ext cx="1481640" cy="533479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b="1" dirty="0">
                <a:effectLst/>
                <a:latin typeface="Montserrat" pitchFamily="2" charset="0"/>
              </a:rPr>
              <a:t>1 km</a:t>
            </a:r>
          </a:p>
        </p:txBody>
      </p:sp>
      <p:sp>
        <p:nvSpPr>
          <p:cNvPr id="32" name="object 4">
            <a:extLst>
              <a:ext uri="{FF2B5EF4-FFF2-40B4-BE49-F238E27FC236}">
                <a16:creationId xmlns:a16="http://schemas.microsoft.com/office/drawing/2014/main" id="{4AD8CE9A-F232-9D9E-147F-6234C59D81C4}"/>
              </a:ext>
            </a:extLst>
          </p:cNvPr>
          <p:cNvSpPr txBox="1"/>
          <p:nvPr/>
        </p:nvSpPr>
        <p:spPr>
          <a:xfrm>
            <a:off x="11493500" y="8464315"/>
            <a:ext cx="1481640" cy="533479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b="1" dirty="0">
                <a:effectLst/>
                <a:latin typeface="Montserrat" pitchFamily="2" charset="0"/>
              </a:rPr>
              <a:t>1 km</a:t>
            </a:r>
          </a:p>
        </p:txBody>
      </p:sp>
      <p:sp>
        <p:nvSpPr>
          <p:cNvPr id="33" name="object 4">
            <a:extLst>
              <a:ext uri="{FF2B5EF4-FFF2-40B4-BE49-F238E27FC236}">
                <a16:creationId xmlns:a16="http://schemas.microsoft.com/office/drawing/2014/main" id="{662EB91E-B517-649F-186D-8E849AFFB6C6}"/>
              </a:ext>
            </a:extLst>
          </p:cNvPr>
          <p:cNvSpPr txBox="1"/>
          <p:nvPr/>
        </p:nvSpPr>
        <p:spPr>
          <a:xfrm>
            <a:off x="14372166" y="7062553"/>
            <a:ext cx="1481640" cy="533479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b="1" dirty="0">
                <a:effectLst/>
                <a:latin typeface="Montserrat" pitchFamily="2" charset="0"/>
              </a:rPr>
              <a:t>5 km</a:t>
            </a:r>
          </a:p>
        </p:txBody>
      </p:sp>
      <p:sp>
        <p:nvSpPr>
          <p:cNvPr id="35" name="object 4">
            <a:extLst>
              <a:ext uri="{FF2B5EF4-FFF2-40B4-BE49-F238E27FC236}">
                <a16:creationId xmlns:a16="http://schemas.microsoft.com/office/drawing/2014/main" id="{89607CF2-1E44-7B9A-2478-293E1B737844}"/>
              </a:ext>
            </a:extLst>
          </p:cNvPr>
          <p:cNvSpPr txBox="1"/>
          <p:nvPr/>
        </p:nvSpPr>
        <p:spPr>
          <a:xfrm>
            <a:off x="14406033" y="8434232"/>
            <a:ext cx="1481640" cy="533479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b="1" dirty="0">
                <a:effectLst/>
                <a:latin typeface="Montserrat" pitchFamily="2" charset="0"/>
              </a:rPr>
              <a:t>5 km</a:t>
            </a:r>
          </a:p>
        </p:txBody>
      </p:sp>
      <p:sp>
        <p:nvSpPr>
          <p:cNvPr id="36" name="object 4">
            <a:extLst>
              <a:ext uri="{FF2B5EF4-FFF2-40B4-BE49-F238E27FC236}">
                <a16:creationId xmlns:a16="http://schemas.microsoft.com/office/drawing/2014/main" id="{EB8ACEA7-4188-C899-3D14-92E6E35F8FA2}"/>
              </a:ext>
            </a:extLst>
          </p:cNvPr>
          <p:cNvSpPr txBox="1"/>
          <p:nvPr/>
        </p:nvSpPr>
        <p:spPr>
          <a:xfrm>
            <a:off x="3914230" y="6659347"/>
            <a:ext cx="1481640" cy="471924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sz="1400" dirty="0">
                <a:effectLst/>
                <a:latin typeface="Montserrat" pitchFamily="2" charset="0"/>
              </a:rPr>
              <a:t>Ruch pieszy</a:t>
            </a:r>
          </a:p>
        </p:txBody>
      </p:sp>
      <p:sp>
        <p:nvSpPr>
          <p:cNvPr id="37" name="object 4">
            <a:extLst>
              <a:ext uri="{FF2B5EF4-FFF2-40B4-BE49-F238E27FC236}">
                <a16:creationId xmlns:a16="http://schemas.microsoft.com/office/drawing/2014/main" id="{04044434-DBCF-3E6D-1E88-9174D2F1E8E1}"/>
              </a:ext>
            </a:extLst>
          </p:cNvPr>
          <p:cNvSpPr txBox="1"/>
          <p:nvPr/>
        </p:nvSpPr>
        <p:spPr>
          <a:xfrm>
            <a:off x="3897296" y="7252014"/>
            <a:ext cx="1481640" cy="471924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sz="1400" b="1" dirty="0">
                <a:effectLst/>
                <a:latin typeface="Montserrat" pitchFamily="2" charset="0"/>
              </a:rPr>
              <a:t>Rowerzyści</a:t>
            </a:r>
            <a:endParaRPr lang="pl-PL" sz="1400" dirty="0">
              <a:effectLst/>
              <a:latin typeface="Montserrat" pitchFamily="2" charset="0"/>
            </a:endParaRPr>
          </a:p>
        </p:txBody>
      </p:sp>
      <p:sp>
        <p:nvSpPr>
          <p:cNvPr id="38" name="object 4">
            <a:extLst>
              <a:ext uri="{FF2B5EF4-FFF2-40B4-BE49-F238E27FC236}">
                <a16:creationId xmlns:a16="http://schemas.microsoft.com/office/drawing/2014/main" id="{D2A08653-5294-8AB4-D896-84713851A285}"/>
              </a:ext>
            </a:extLst>
          </p:cNvPr>
          <p:cNvSpPr txBox="1"/>
          <p:nvPr/>
        </p:nvSpPr>
        <p:spPr>
          <a:xfrm>
            <a:off x="3897296" y="7827747"/>
            <a:ext cx="1928422" cy="471924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sz="1400" dirty="0">
                <a:effectLst/>
                <a:latin typeface="Montserrat" pitchFamily="2" charset="0"/>
              </a:rPr>
              <a:t>Transport publiczny</a:t>
            </a:r>
          </a:p>
        </p:txBody>
      </p:sp>
      <p:sp>
        <p:nvSpPr>
          <p:cNvPr id="40" name="object 4">
            <a:extLst>
              <a:ext uri="{FF2B5EF4-FFF2-40B4-BE49-F238E27FC236}">
                <a16:creationId xmlns:a16="http://schemas.microsoft.com/office/drawing/2014/main" id="{CAA26379-999B-7716-71D9-BAD616A441EF}"/>
              </a:ext>
            </a:extLst>
          </p:cNvPr>
          <p:cNvSpPr txBox="1"/>
          <p:nvPr/>
        </p:nvSpPr>
        <p:spPr>
          <a:xfrm>
            <a:off x="3914230" y="8468955"/>
            <a:ext cx="1928422" cy="471924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sz="1400" dirty="0">
                <a:effectLst/>
                <a:latin typeface="Montserrat" pitchFamily="2" charset="0"/>
              </a:rPr>
              <a:t>Taksówka</a:t>
            </a:r>
          </a:p>
        </p:txBody>
      </p:sp>
      <p:sp>
        <p:nvSpPr>
          <p:cNvPr id="41" name="object 4">
            <a:extLst>
              <a:ext uri="{FF2B5EF4-FFF2-40B4-BE49-F238E27FC236}">
                <a16:creationId xmlns:a16="http://schemas.microsoft.com/office/drawing/2014/main" id="{4D86B89F-AF7A-C0E3-5C50-23DC79C91C87}"/>
              </a:ext>
            </a:extLst>
          </p:cNvPr>
          <p:cNvSpPr txBox="1"/>
          <p:nvPr/>
        </p:nvSpPr>
        <p:spPr>
          <a:xfrm>
            <a:off x="3897297" y="9067879"/>
            <a:ext cx="1928422" cy="471924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sz="1400" dirty="0">
                <a:effectLst/>
                <a:latin typeface="Montserrat" pitchFamily="2" charset="0"/>
              </a:rPr>
              <a:t>Prywatne auto</a:t>
            </a:r>
          </a:p>
        </p:txBody>
      </p:sp>
      <p:sp>
        <p:nvSpPr>
          <p:cNvPr id="42" name="object 42">
            <a:extLst>
              <a:ext uri="{FF2B5EF4-FFF2-40B4-BE49-F238E27FC236}">
                <a16:creationId xmlns:a16="http://schemas.microsoft.com/office/drawing/2014/main" id="{30C77E49-45DA-FD65-71D8-B33CDFE8F18E}"/>
              </a:ext>
            </a:extLst>
          </p:cNvPr>
          <p:cNvSpPr txBox="1"/>
          <p:nvPr/>
        </p:nvSpPr>
        <p:spPr>
          <a:xfrm>
            <a:off x="16654145" y="10862945"/>
            <a:ext cx="261810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dirty="0">
                <a:latin typeface="Myriad Pro"/>
                <a:cs typeface="Myriad Pro"/>
              </a:rPr>
              <a:t>Aktywność</a:t>
            </a:r>
            <a:r>
              <a:rPr sz="1150" spc="-20" dirty="0">
                <a:latin typeface="Myriad Pro"/>
                <a:cs typeface="Myriad Pro"/>
              </a:rPr>
              <a:t> </a:t>
            </a:r>
            <a:r>
              <a:rPr sz="1150" dirty="0">
                <a:latin typeface="Myriad Pro"/>
                <a:cs typeface="Myriad Pro"/>
              </a:rPr>
              <a:t>sportowa</a:t>
            </a:r>
            <a:r>
              <a:rPr sz="1150" spc="-5" dirty="0">
                <a:latin typeface="Myriad Pro"/>
                <a:cs typeface="Myriad Pro"/>
              </a:rPr>
              <a:t> </a:t>
            </a:r>
            <a:r>
              <a:rPr sz="1150" dirty="0">
                <a:latin typeface="Myriad Pro"/>
                <a:cs typeface="Myriad Pro"/>
              </a:rPr>
              <a:t>Polaków</a:t>
            </a:r>
            <a:r>
              <a:rPr sz="1150" spc="-5" dirty="0">
                <a:latin typeface="Myriad Pro"/>
                <a:cs typeface="Myriad Pro"/>
              </a:rPr>
              <a:t> </a:t>
            </a:r>
            <a:r>
              <a:rPr sz="1150" dirty="0">
                <a:latin typeface="Myriad Pro"/>
                <a:cs typeface="Myriad Pro"/>
              </a:rPr>
              <a:t>-</a:t>
            </a:r>
            <a:r>
              <a:rPr sz="1150" spc="-50" dirty="0">
                <a:latin typeface="Myriad Pro"/>
                <a:cs typeface="Myriad Pro"/>
              </a:rPr>
              <a:t> </a:t>
            </a:r>
            <a:r>
              <a:rPr sz="1150" dirty="0">
                <a:latin typeface="Myriad Pro"/>
                <a:cs typeface="Myriad Pro"/>
              </a:rPr>
              <a:t>TNS</a:t>
            </a:r>
            <a:r>
              <a:rPr sz="1150" spc="-5" dirty="0">
                <a:latin typeface="Myriad Pro"/>
                <a:cs typeface="Myriad Pro"/>
              </a:rPr>
              <a:t> </a:t>
            </a:r>
            <a:r>
              <a:rPr sz="1150" spc="-10" dirty="0">
                <a:latin typeface="Myriad Pro"/>
                <a:cs typeface="Myriad Pro"/>
              </a:rPr>
              <a:t>Polska</a:t>
            </a:r>
            <a:endParaRPr sz="1150" dirty="0">
              <a:latin typeface="Myriad Pro"/>
              <a:cs typeface="Myriad Pro"/>
            </a:endParaRPr>
          </a:p>
        </p:txBody>
      </p:sp>
      <p:pic>
        <p:nvPicPr>
          <p:cNvPr id="22" name="Obraz 21" descr="Obraz zawierający Czcionka, Grafika, zrzut ekranu, logo&#10;&#10;Opis wygenerowany automatycznie">
            <a:extLst>
              <a:ext uri="{FF2B5EF4-FFF2-40B4-BE49-F238E27FC236}">
                <a16:creationId xmlns:a16="http://schemas.microsoft.com/office/drawing/2014/main" id="{FA943C6D-6475-002A-3565-6AECA99684F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0202437"/>
            <a:ext cx="2039733" cy="93863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Obraz 17">
            <a:extLst>
              <a:ext uri="{FF2B5EF4-FFF2-40B4-BE49-F238E27FC236}">
                <a16:creationId xmlns:a16="http://schemas.microsoft.com/office/drawing/2014/main" id="{287F2A68-55AC-2E71-8D6A-1D5D0DEF083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1" t="2707" r="1163" b="13441"/>
          <a:stretch/>
        </p:blipFill>
        <p:spPr>
          <a:xfrm>
            <a:off x="1" y="-1"/>
            <a:ext cx="20104100" cy="11309351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r>
              <a:rPr lang="pl-PL" b="1" dirty="0">
                <a:solidFill>
                  <a:srgbClr val="004A99"/>
                </a:solidFill>
                <a:effectLst/>
                <a:latin typeface="Montserrat ExtraBold" panose="00000900000000000000" pitchFamily="2" charset="-18"/>
              </a:rPr>
              <a:t>Zdrow</a:t>
            </a:r>
            <a:r>
              <a:rPr lang="pl-PL" b="1" dirty="0">
                <a:latin typeface="Montserrat ExtraBold" panose="00000900000000000000" pitchFamily="2" charset="-18"/>
              </a:rPr>
              <a:t>y i aktywny</a:t>
            </a:r>
            <a:r>
              <a:rPr lang="pl-PL" b="1" dirty="0">
                <a:solidFill>
                  <a:srgbClr val="004A99"/>
                </a:solidFill>
                <a:effectLst/>
                <a:latin typeface="Montserrat ExtraBold" panose="00000900000000000000" pitchFamily="2" charset="-18"/>
              </a:rPr>
              <a:t> styl życia</a:t>
            </a:r>
            <a:endParaRPr lang="pl-PL" dirty="0">
              <a:solidFill>
                <a:srgbClr val="004A99"/>
              </a:solidFill>
              <a:effectLst/>
              <a:latin typeface="Montserrat ExtraBold" panose="00000900000000000000" pitchFamily="2" charset="-18"/>
            </a:endParaRPr>
          </a:p>
        </p:txBody>
      </p:sp>
      <p:pic>
        <p:nvPicPr>
          <p:cNvPr id="19" name="Obraz 18">
            <a:extLst>
              <a:ext uri="{FF2B5EF4-FFF2-40B4-BE49-F238E27FC236}">
                <a16:creationId xmlns:a16="http://schemas.microsoft.com/office/drawing/2014/main" id="{9B98E33F-40DC-18B4-EE5B-9B355D733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3" y="1844675"/>
            <a:ext cx="7772400" cy="1943100"/>
          </a:xfrm>
          <a:prstGeom prst="rect">
            <a:avLst/>
          </a:prstGeom>
        </p:spPr>
      </p:pic>
      <p:pic>
        <p:nvPicPr>
          <p:cNvPr id="21" name="Obraz 20">
            <a:extLst>
              <a:ext uri="{FF2B5EF4-FFF2-40B4-BE49-F238E27FC236}">
                <a16:creationId xmlns:a16="http://schemas.microsoft.com/office/drawing/2014/main" id="{01A92B08-2F94-A18F-E043-CDD835A2FE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4" y="4090269"/>
            <a:ext cx="7772400" cy="5838919"/>
          </a:xfrm>
          <a:prstGeom prst="rect">
            <a:avLst/>
          </a:prstGeom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268A607F-420E-66A3-8CBB-1702E0C70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478" y="5728484"/>
            <a:ext cx="8281529" cy="4227230"/>
          </a:xfrm>
          <a:prstGeom prst="rect">
            <a:avLst/>
          </a:prstGeom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9635DA8C-0E0A-0687-C103-773E19F2AE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13" y="1875085"/>
            <a:ext cx="8295427" cy="3550990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C0BCE866-0042-DD9E-1645-88F4AB3DE83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4851" y="6422578"/>
            <a:ext cx="6813794" cy="3270621"/>
          </a:xfrm>
          <a:prstGeom prst="rect">
            <a:avLst/>
          </a:prstGeom>
        </p:spPr>
      </p:pic>
      <p:sp>
        <p:nvSpPr>
          <p:cNvPr id="26" name="object 4">
            <a:extLst>
              <a:ext uri="{FF2B5EF4-FFF2-40B4-BE49-F238E27FC236}">
                <a16:creationId xmlns:a16="http://schemas.microsoft.com/office/drawing/2014/main" id="{DC19CDFF-4F31-0089-4A89-ACD1B5E1846E}"/>
              </a:ext>
            </a:extLst>
          </p:cNvPr>
          <p:cNvSpPr txBox="1"/>
          <p:nvPr/>
        </p:nvSpPr>
        <p:spPr>
          <a:xfrm>
            <a:off x="10204450" y="2411458"/>
            <a:ext cx="7505700" cy="247824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</a:t>
            </a:r>
            <a:r>
              <a:rPr lang="pl-PL" sz="2000" dirty="0" err="1">
                <a:effectLst/>
                <a:latin typeface="Montserrat" pitchFamily="2" charset="0"/>
              </a:rPr>
              <a:t>Sharing</a:t>
            </a:r>
            <a:r>
              <a:rPr lang="pl-PL" sz="2000" dirty="0">
                <a:effectLst/>
                <a:latin typeface="Montserrat" pitchFamily="2" charset="0"/>
              </a:rPr>
              <a:t> </a:t>
            </a:r>
            <a:r>
              <a:rPr lang="pl-PL" sz="2000" dirty="0" err="1">
                <a:effectLst/>
                <a:latin typeface="Montserrat" pitchFamily="2" charset="0"/>
              </a:rPr>
              <a:t>economy</a:t>
            </a:r>
            <a:r>
              <a:rPr lang="pl-PL" sz="2000" dirty="0">
                <a:effectLst/>
                <a:latin typeface="Montserrat" pitchFamily="2" charset="0"/>
              </a:rPr>
              <a:t> – współdzielenie,</a:t>
            </a:r>
          </a:p>
          <a:p>
            <a:r>
              <a:rPr lang="pl-PL" sz="2000" dirty="0">
                <a:effectLst/>
                <a:latin typeface="Montserrat" pitchFamily="2" charset="0"/>
              </a:rPr>
              <a:t>  a nie posiadanie</a:t>
            </a:r>
          </a:p>
          <a:p>
            <a:endParaRPr lang="pl-PL" sz="2000" dirty="0">
              <a:effectLst/>
              <a:latin typeface="Montserrat" pitchFamily="2" charset="0"/>
            </a:endParaRPr>
          </a:p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Trwały trend spadkowy liczby osób</a:t>
            </a:r>
          </a:p>
          <a:p>
            <a:r>
              <a:rPr lang="pl-PL" sz="2000" dirty="0">
                <a:effectLst/>
                <a:latin typeface="Montserrat" pitchFamily="2" charset="0"/>
              </a:rPr>
              <a:t>  uzyskujących prawo jazdy</a:t>
            </a:r>
          </a:p>
          <a:p>
            <a:endParaRPr lang="pl-PL" sz="2000" dirty="0">
              <a:effectLst/>
              <a:latin typeface="Montserrat" pitchFamily="2" charset="0"/>
            </a:endParaRPr>
          </a:p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Spadek sprzedaży aut prywatnych,</a:t>
            </a:r>
          </a:p>
          <a:p>
            <a:r>
              <a:rPr lang="pl-PL" sz="2000" dirty="0">
                <a:effectLst/>
                <a:latin typeface="Montserrat" pitchFamily="2" charset="0"/>
              </a:rPr>
              <a:t>  wzrost sprzedaży rowerów</a:t>
            </a:r>
          </a:p>
        </p:txBody>
      </p:sp>
      <p:sp>
        <p:nvSpPr>
          <p:cNvPr id="28" name="object 4">
            <a:extLst>
              <a:ext uri="{FF2B5EF4-FFF2-40B4-BE49-F238E27FC236}">
                <a16:creationId xmlns:a16="http://schemas.microsoft.com/office/drawing/2014/main" id="{86D78E1F-EF4B-4E44-7891-6DA4734A2CCA}"/>
              </a:ext>
            </a:extLst>
          </p:cNvPr>
          <p:cNvSpPr txBox="1"/>
          <p:nvPr/>
        </p:nvSpPr>
        <p:spPr>
          <a:xfrm>
            <a:off x="9594850" y="7837534"/>
            <a:ext cx="2820669" cy="1087477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b="1" dirty="0">
                <a:effectLst/>
                <a:latin typeface="Montserrat" pitchFamily="2" charset="0"/>
              </a:rPr>
              <a:t>Spada liczba osób</a:t>
            </a:r>
            <a:endParaRPr lang="pl-PL" dirty="0">
              <a:effectLst/>
              <a:latin typeface="Montserrat" pitchFamily="2" charset="0"/>
            </a:endParaRPr>
          </a:p>
          <a:p>
            <a:r>
              <a:rPr lang="pl-PL" b="1" dirty="0">
                <a:effectLst/>
                <a:latin typeface="Montserrat" pitchFamily="2" charset="0"/>
              </a:rPr>
              <a:t>uzyskujących</a:t>
            </a:r>
            <a:endParaRPr lang="pl-PL" dirty="0">
              <a:effectLst/>
              <a:latin typeface="Montserrat" pitchFamily="2" charset="0"/>
            </a:endParaRPr>
          </a:p>
          <a:p>
            <a:r>
              <a:rPr lang="pl-PL" b="1" dirty="0">
                <a:effectLst/>
                <a:latin typeface="Montserrat" pitchFamily="2" charset="0"/>
              </a:rPr>
              <a:t>prawo jazdy:</a:t>
            </a:r>
            <a:endParaRPr lang="pl-PL" dirty="0">
              <a:effectLst/>
              <a:latin typeface="Montserrat" pitchFamily="2" charset="0"/>
            </a:endParaRPr>
          </a:p>
        </p:txBody>
      </p:sp>
      <p:sp>
        <p:nvSpPr>
          <p:cNvPr id="29" name="object 4">
            <a:extLst>
              <a:ext uri="{FF2B5EF4-FFF2-40B4-BE49-F238E27FC236}">
                <a16:creationId xmlns:a16="http://schemas.microsoft.com/office/drawing/2014/main" id="{81137610-9C08-EB5C-028B-767785B2ACA1}"/>
              </a:ext>
            </a:extLst>
          </p:cNvPr>
          <p:cNvSpPr txBox="1"/>
          <p:nvPr/>
        </p:nvSpPr>
        <p:spPr>
          <a:xfrm>
            <a:off x="1233587" y="2295641"/>
            <a:ext cx="7505700" cy="939360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Najpopularniejszy sposób aktywności fizycznej</a:t>
            </a:r>
          </a:p>
          <a:p>
            <a:endParaRPr lang="pl-PL" sz="2000" dirty="0">
              <a:effectLst/>
              <a:latin typeface="Montserrat" pitchFamily="2" charset="0"/>
            </a:endParaRPr>
          </a:p>
          <a:p>
            <a:r>
              <a:rPr lang="pl-PL" sz="2000" b="1" dirty="0">
                <a:solidFill>
                  <a:srgbClr val="004A99"/>
                </a:solidFill>
                <a:effectLst/>
                <a:latin typeface="Montserrat" pitchFamily="2" charset="0"/>
              </a:rPr>
              <a:t>•</a:t>
            </a:r>
            <a:r>
              <a:rPr lang="pl-PL" sz="2000" dirty="0">
                <a:effectLst/>
                <a:latin typeface="Montserrat" pitchFamily="2" charset="0"/>
              </a:rPr>
              <a:t> Naturalna profilaktyka i zmniejszenie ryzyka chorób</a:t>
            </a:r>
          </a:p>
        </p:txBody>
      </p:sp>
      <p:pic>
        <p:nvPicPr>
          <p:cNvPr id="30" name="Obraz 29">
            <a:extLst>
              <a:ext uri="{FF2B5EF4-FFF2-40B4-BE49-F238E27FC236}">
                <a16:creationId xmlns:a16="http://schemas.microsoft.com/office/drawing/2014/main" id="{D45C2B74-6BCD-C8F2-A81D-1D5CD0C3F52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560" y="6520781"/>
            <a:ext cx="6000552" cy="3521855"/>
          </a:xfrm>
          <a:prstGeom prst="rect">
            <a:avLst/>
          </a:prstGeom>
        </p:spPr>
      </p:pic>
      <p:sp>
        <p:nvSpPr>
          <p:cNvPr id="31" name="object 4">
            <a:extLst>
              <a:ext uri="{FF2B5EF4-FFF2-40B4-BE49-F238E27FC236}">
                <a16:creationId xmlns:a16="http://schemas.microsoft.com/office/drawing/2014/main" id="{3BCE1D88-1C8E-8989-4D1F-6A5DDA037CE2}"/>
              </a:ext>
            </a:extLst>
          </p:cNvPr>
          <p:cNvSpPr txBox="1"/>
          <p:nvPr/>
        </p:nvSpPr>
        <p:spPr>
          <a:xfrm>
            <a:off x="1854910" y="7650249"/>
            <a:ext cx="2820669" cy="1087477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r>
              <a:rPr lang="pl-PL" b="1" dirty="0">
                <a:effectLst/>
                <a:latin typeface="Montserrat" pitchFamily="2" charset="0"/>
              </a:rPr>
              <a:t>Najpopularniejsze</a:t>
            </a:r>
            <a:endParaRPr lang="pl-PL" dirty="0">
              <a:effectLst/>
              <a:latin typeface="Montserrat" pitchFamily="2" charset="0"/>
            </a:endParaRPr>
          </a:p>
          <a:p>
            <a:r>
              <a:rPr lang="pl-PL" b="1" dirty="0">
                <a:effectLst/>
                <a:latin typeface="Montserrat" pitchFamily="2" charset="0"/>
              </a:rPr>
              <a:t>aktywności</a:t>
            </a:r>
            <a:endParaRPr lang="pl-PL" dirty="0">
              <a:effectLst/>
              <a:latin typeface="Montserrat" pitchFamily="2" charset="0"/>
            </a:endParaRPr>
          </a:p>
          <a:p>
            <a:r>
              <a:rPr lang="pl-PL" b="1" dirty="0">
                <a:effectLst/>
                <a:latin typeface="Montserrat" pitchFamily="2" charset="0"/>
              </a:rPr>
              <a:t>fizyczne Polaków:</a:t>
            </a:r>
            <a:endParaRPr lang="pl-PL" dirty="0">
              <a:effectLst/>
              <a:latin typeface="Montserrat" pitchFamily="2" charset="0"/>
            </a:endParaRPr>
          </a:p>
        </p:txBody>
      </p:sp>
      <p:pic>
        <p:nvPicPr>
          <p:cNvPr id="32" name="Obraz 31">
            <a:extLst>
              <a:ext uri="{FF2B5EF4-FFF2-40B4-BE49-F238E27FC236}">
                <a16:creationId xmlns:a16="http://schemas.microsoft.com/office/drawing/2014/main" id="{D4C5E367-937C-304E-5AEB-60BEBCED997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478" y="5153025"/>
            <a:ext cx="508000" cy="546100"/>
          </a:xfrm>
          <a:prstGeom prst="rect">
            <a:avLst/>
          </a:prstGeom>
        </p:spPr>
      </p:pic>
      <p:pic>
        <p:nvPicPr>
          <p:cNvPr id="33" name="Obraz 32">
            <a:extLst>
              <a:ext uri="{FF2B5EF4-FFF2-40B4-BE49-F238E27FC236}">
                <a16:creationId xmlns:a16="http://schemas.microsoft.com/office/drawing/2014/main" id="{E4BBC519-4F47-1421-4B73-F619F1313BF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241" y="4297193"/>
            <a:ext cx="5927050" cy="2944945"/>
          </a:xfrm>
          <a:prstGeom prst="rect">
            <a:avLst/>
          </a:prstGeom>
        </p:spPr>
      </p:pic>
      <p:pic>
        <p:nvPicPr>
          <p:cNvPr id="34" name="Obraz 33">
            <a:extLst>
              <a:ext uri="{FF2B5EF4-FFF2-40B4-BE49-F238E27FC236}">
                <a16:creationId xmlns:a16="http://schemas.microsoft.com/office/drawing/2014/main" id="{8E937461-5EC3-5589-43E2-4F0C40F5B29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964" y="4792456"/>
            <a:ext cx="2032000" cy="482600"/>
          </a:xfrm>
          <a:prstGeom prst="rect">
            <a:avLst/>
          </a:prstGeom>
        </p:spPr>
      </p:pic>
      <p:pic>
        <p:nvPicPr>
          <p:cNvPr id="35" name="Obraz 34">
            <a:extLst>
              <a:ext uri="{FF2B5EF4-FFF2-40B4-BE49-F238E27FC236}">
                <a16:creationId xmlns:a16="http://schemas.microsoft.com/office/drawing/2014/main" id="{389230AC-793D-A01C-5EF7-B1D2ADF7896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181" y="4658344"/>
            <a:ext cx="718288" cy="482600"/>
          </a:xfrm>
          <a:prstGeom prst="rect">
            <a:avLst/>
          </a:prstGeom>
        </p:spPr>
      </p:pic>
      <p:sp>
        <p:nvSpPr>
          <p:cNvPr id="41" name="object 4">
            <a:extLst>
              <a:ext uri="{FF2B5EF4-FFF2-40B4-BE49-F238E27FC236}">
                <a16:creationId xmlns:a16="http://schemas.microsoft.com/office/drawing/2014/main" id="{5FB5B1B6-7F1A-0BF0-2B5D-47CC0FA67AE2}"/>
              </a:ext>
            </a:extLst>
          </p:cNvPr>
          <p:cNvSpPr txBox="1"/>
          <p:nvPr/>
        </p:nvSpPr>
        <p:spPr>
          <a:xfrm>
            <a:off x="1178024" y="6007868"/>
            <a:ext cx="3145130" cy="625812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sz="1200" dirty="0">
                <a:effectLst/>
                <a:latin typeface="Montserrat" pitchFamily="2" charset="0"/>
              </a:rPr>
              <a:t>20 minut jazdy na rowerze</a:t>
            </a:r>
          </a:p>
          <a:p>
            <a:pPr algn="ctr"/>
            <a:r>
              <a:rPr lang="pl-PL" sz="1200" dirty="0">
                <a:effectLst/>
                <a:latin typeface="Montserrat" pitchFamily="2" charset="0"/>
              </a:rPr>
              <a:t>5 razy w tygodniu</a:t>
            </a:r>
          </a:p>
        </p:txBody>
      </p:sp>
      <p:sp>
        <p:nvSpPr>
          <p:cNvPr id="42" name="object 4">
            <a:extLst>
              <a:ext uri="{FF2B5EF4-FFF2-40B4-BE49-F238E27FC236}">
                <a16:creationId xmlns:a16="http://schemas.microsoft.com/office/drawing/2014/main" id="{85204ADD-3BCA-D572-4913-F5C409A24671}"/>
              </a:ext>
            </a:extLst>
          </p:cNvPr>
          <p:cNvSpPr txBox="1"/>
          <p:nvPr/>
        </p:nvSpPr>
        <p:spPr>
          <a:xfrm>
            <a:off x="4735696" y="5698582"/>
            <a:ext cx="3145130" cy="687368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sz="1400" dirty="0">
                <a:effectLst/>
                <a:latin typeface="Montserrat" pitchFamily="2" charset="0"/>
              </a:rPr>
              <a:t>zmniejsza ryzyko</a:t>
            </a:r>
          </a:p>
          <a:p>
            <a:pPr algn="ctr"/>
            <a:r>
              <a:rPr lang="pl-PL" sz="1400" dirty="0">
                <a:effectLst/>
                <a:latin typeface="Montserrat" pitchFamily="2" charset="0"/>
              </a:rPr>
              <a:t>chorób serca</a:t>
            </a:r>
          </a:p>
        </p:txBody>
      </p:sp>
      <p:sp>
        <p:nvSpPr>
          <p:cNvPr id="43" name="object 4">
            <a:extLst>
              <a:ext uri="{FF2B5EF4-FFF2-40B4-BE49-F238E27FC236}">
                <a16:creationId xmlns:a16="http://schemas.microsoft.com/office/drawing/2014/main" id="{7184940E-CC02-095A-5171-097E0607474B}"/>
              </a:ext>
            </a:extLst>
          </p:cNvPr>
          <p:cNvSpPr txBox="1"/>
          <p:nvPr/>
        </p:nvSpPr>
        <p:spPr>
          <a:xfrm>
            <a:off x="1144913" y="5599757"/>
            <a:ext cx="3145130" cy="687368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sz="2800" b="1" dirty="0">
                <a:solidFill>
                  <a:srgbClr val="064A99"/>
                </a:solidFill>
                <a:effectLst/>
                <a:latin typeface="Montserrat" pitchFamily="2" charset="0"/>
              </a:rPr>
              <a:t>20 min. X 5</a:t>
            </a:r>
          </a:p>
        </p:txBody>
      </p:sp>
      <p:sp>
        <p:nvSpPr>
          <p:cNvPr id="44" name="object 4">
            <a:extLst>
              <a:ext uri="{FF2B5EF4-FFF2-40B4-BE49-F238E27FC236}">
                <a16:creationId xmlns:a16="http://schemas.microsoft.com/office/drawing/2014/main" id="{7BD887EA-3FE0-A22F-D880-E043D4CE3AC3}"/>
              </a:ext>
            </a:extLst>
          </p:cNvPr>
          <p:cNvSpPr txBox="1"/>
          <p:nvPr/>
        </p:nvSpPr>
        <p:spPr>
          <a:xfrm>
            <a:off x="4700468" y="4917445"/>
            <a:ext cx="3145130" cy="1179810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algn="ctr"/>
            <a:r>
              <a:rPr lang="pl-PL" sz="6000" b="1" dirty="0">
                <a:solidFill>
                  <a:srgbClr val="064A99"/>
                </a:solidFill>
                <a:effectLst/>
                <a:latin typeface="Montserrat" pitchFamily="2" charset="0"/>
              </a:rPr>
              <a:t>50%</a:t>
            </a:r>
          </a:p>
        </p:txBody>
      </p:sp>
      <p:pic>
        <p:nvPicPr>
          <p:cNvPr id="20" name="Obraz 19" descr="Obraz zawierający Czcionka, Grafika, zrzut ekranu, logo&#10;&#10;Opis wygenerowany automatycznie">
            <a:extLst>
              <a:ext uri="{FF2B5EF4-FFF2-40B4-BE49-F238E27FC236}">
                <a16:creationId xmlns:a16="http://schemas.microsoft.com/office/drawing/2014/main" id="{A6BB1622-27F3-8AF3-E0A6-2461FBC594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50" y="10202437"/>
            <a:ext cx="2039733" cy="9386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: zaokrąglone rogi po przekątnej 8">
            <a:extLst>
              <a:ext uri="{FF2B5EF4-FFF2-40B4-BE49-F238E27FC236}">
                <a16:creationId xmlns:a16="http://schemas.microsoft.com/office/drawing/2014/main" id="{A651AD4B-3129-B646-8935-22AC5980CDD7}"/>
              </a:ext>
            </a:extLst>
          </p:cNvPr>
          <p:cNvSpPr/>
          <p:nvPr/>
        </p:nvSpPr>
        <p:spPr>
          <a:xfrm flipH="1">
            <a:off x="1091212" y="1920875"/>
            <a:ext cx="8650427" cy="7858648"/>
          </a:xfrm>
          <a:prstGeom prst="round2DiagRect">
            <a:avLst/>
          </a:prstGeom>
          <a:solidFill>
            <a:srgbClr val="35F4E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1063" y="497238"/>
            <a:ext cx="12743787" cy="596317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lang="pl-PL" b="1" spc="-20" dirty="0">
                <a:latin typeface="Montserrat ExtraBold" pitchFamily="2" charset="0"/>
              </a:rPr>
              <a:t>Strategia Rozwoju Województwa Łódzkiego 2023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70050" y="2636837"/>
            <a:ext cx="7848600" cy="7005892"/>
          </a:xfrm>
          <a:prstGeom prst="rect">
            <a:avLst/>
          </a:prstGeom>
        </p:spPr>
        <p:txBody>
          <a:bodyPr vert="horz" wrap="square" lIns="0" tIns="2540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b="1" dirty="0">
                <a:latin typeface="Montserrat" pitchFamily="2" charset="0"/>
                <a:cs typeface="Myriad Pro"/>
              </a:rPr>
              <a:t>Cel operacyjny 3.1. </a:t>
            </a:r>
          </a:p>
          <a:p>
            <a:pPr marL="127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Adaptacja do zmian klimatu i poprawa jakości zasobów środowiska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endParaRPr lang="pl-PL" sz="2400" b="1" dirty="0">
              <a:latin typeface="Montserrat" pitchFamily="2" charset="0"/>
              <a:cs typeface="Myriad Pro"/>
            </a:endParaRPr>
          </a:p>
          <a:p>
            <a:pPr marL="127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b="1" dirty="0">
                <a:latin typeface="Montserrat" pitchFamily="2" charset="0"/>
                <a:cs typeface="Myriad Pro"/>
              </a:rPr>
              <a:t>Kierunki działań:</a:t>
            </a:r>
          </a:p>
          <a:p>
            <a:pPr marL="127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3.1.1. Poprawa jakości powietrza, m.in. poprzez:</a:t>
            </a:r>
          </a:p>
          <a:p>
            <a:pPr marL="127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(…) m.in.: rozwój spójnego systemu tras rowerowych (…) wraz z infrastrukturą oraz z systemami rowerów publicznych (…)</a:t>
            </a:r>
          </a:p>
          <a:p>
            <a:pPr marL="127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</a:pPr>
            <a:r>
              <a:rPr lang="pl-PL" sz="2400" dirty="0">
                <a:latin typeface="Montserrat" pitchFamily="2" charset="0"/>
                <a:cs typeface="Myriad Pro"/>
              </a:rPr>
              <a:t>promocja </a:t>
            </a:r>
            <a:r>
              <a:rPr lang="pl-PL" sz="2400" dirty="0" err="1">
                <a:latin typeface="Montserrat" pitchFamily="2" charset="0"/>
                <a:cs typeface="Myriad Pro"/>
              </a:rPr>
              <a:t>ekomobilności</a:t>
            </a:r>
            <a:r>
              <a:rPr lang="pl-PL" sz="2400" dirty="0">
                <a:latin typeface="Montserrat" pitchFamily="2" charset="0"/>
                <a:cs typeface="Myriad Pro"/>
              </a:rPr>
              <a:t> i rozwój nowoczesnych form przemieszczania się (…)</a:t>
            </a:r>
          </a:p>
          <a:p>
            <a:pPr marL="469900" indent="-457200">
              <a:lnSpc>
                <a:spcPct val="100000"/>
              </a:lnSpc>
              <a:spcBef>
                <a:spcPts val="2000"/>
              </a:spcBef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endParaRPr lang="pl-PL" sz="2400" spc="-10" dirty="0">
              <a:latin typeface="Montserrat" pitchFamily="2" charset="0"/>
              <a:cs typeface="Myriad Pro"/>
            </a:endParaRPr>
          </a:p>
          <a:p>
            <a:pPr marL="469900" marR="1484630" indent="-457200">
              <a:lnSpc>
                <a:spcPct val="161200"/>
              </a:lnSpc>
              <a:buClr>
                <a:srgbClr val="064A99"/>
              </a:buClr>
              <a:buSzPct val="90000"/>
              <a:buFont typeface="Arial" panose="020B0604020202020204" pitchFamily="34" charset="0"/>
              <a:buChar char="•"/>
            </a:pPr>
            <a:endParaRPr lang="pl-PL" sz="2400" spc="-10" dirty="0">
              <a:latin typeface="Montserrat" pitchFamily="2" charset="0"/>
              <a:cs typeface="Myriad Pro"/>
            </a:endParaRP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4EF963B1-22A0-ED96-621C-BA7E71F4616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4989" y="4740275"/>
            <a:ext cx="7901461" cy="2799016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D38AD29D52B38742A3DE3E0DBDE5F796" ma:contentTypeVersion="13" ma:contentTypeDescription="Utwórz nowy dokument." ma:contentTypeScope="" ma:versionID="9c8a06c584acab3e56118cbe69890bd0">
  <xsd:schema xmlns:xsd="http://www.w3.org/2001/XMLSchema" xmlns:xs="http://www.w3.org/2001/XMLSchema" xmlns:p="http://schemas.microsoft.com/office/2006/metadata/properties" xmlns:ns2="25e60698-6119-43f0-b70e-382a926b57d7" xmlns:ns3="4a98f5c1-f92a-4fb1-a748-04f254ea9287" targetNamespace="http://schemas.microsoft.com/office/2006/metadata/properties" ma:root="true" ma:fieldsID="ff3b5513f1cecd3f62fe1561215bab88" ns2:_="" ns3:_="">
    <xsd:import namespace="25e60698-6119-43f0-b70e-382a926b57d7"/>
    <xsd:import namespace="4a98f5c1-f92a-4fb1-a748-04f254ea92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e60698-6119-43f0-b70e-382a926b57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Tagi obrazów" ma:readOnly="false" ma:fieldId="{5cf76f15-5ced-4ddc-b409-7134ff3c332f}" ma:taxonomyMulti="true" ma:sspId="fb8dcc48-cb5e-4e0e-8e2a-2fe3f95ba9e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98f5c1-f92a-4fb1-a748-04f254ea9287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4878212-10ba-4d26-a6e8-57bc21ee228a}" ma:internalName="TaxCatchAll" ma:showField="CatchAllData" ma:web="4a98f5c1-f92a-4fb1-a748-04f254ea928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5e60698-6119-43f0-b70e-382a926b57d7">
      <Terms xmlns="http://schemas.microsoft.com/office/infopath/2007/PartnerControls"/>
    </lcf76f155ced4ddcb4097134ff3c332f>
    <TaxCatchAll xmlns="4a98f5c1-f92a-4fb1-a748-04f254ea9287" xsi:nil="true"/>
  </documentManagement>
</p:properties>
</file>

<file path=customXml/itemProps1.xml><?xml version="1.0" encoding="utf-8"?>
<ds:datastoreItem xmlns:ds="http://schemas.openxmlformats.org/officeDocument/2006/customXml" ds:itemID="{33AE2B34-C0FA-4509-9ECA-584707B2610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6D37DFF-A829-4B77-AA98-EFF12FE555F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5e60698-6119-43f0-b70e-382a926b57d7"/>
    <ds:schemaRef ds:uri="4a98f5c1-f92a-4fb1-a748-04f254ea928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9CD8BD6-12CA-44AB-856A-2CC1C2A198AE}">
  <ds:schemaRefs>
    <ds:schemaRef ds:uri="http://purl.org/dc/elements/1.1/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purl.org/dc/terms/"/>
    <ds:schemaRef ds:uri="http://schemas.microsoft.com/office/infopath/2007/PartnerControls"/>
    <ds:schemaRef ds:uri="http://schemas.openxmlformats.org/package/2006/metadata/core-properties"/>
    <ds:schemaRef ds:uri="4a98f5c1-f92a-4fb1-a748-04f254ea9287"/>
    <ds:schemaRef ds:uri="25e60698-6119-43f0-b70e-382a926b57d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4105</TotalTime>
  <Words>1062</Words>
  <Application>Microsoft Office PowerPoint</Application>
  <PresentationFormat>Niestandardowy</PresentationFormat>
  <Paragraphs>263</Paragraphs>
  <Slides>35</Slides>
  <Notes>19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35</vt:i4>
      </vt:variant>
    </vt:vector>
  </HeadingPairs>
  <TitlesOfParts>
    <vt:vector size="42" baseType="lpstr">
      <vt:lpstr>Arial</vt:lpstr>
      <vt:lpstr>Calibri</vt:lpstr>
      <vt:lpstr>Montserrat</vt:lpstr>
      <vt:lpstr>Montserrat ExtraBold</vt:lpstr>
      <vt:lpstr>Montserrat Medium</vt:lpstr>
      <vt:lpstr>Myriad Pro</vt:lpstr>
      <vt:lpstr>Office Theme</vt:lpstr>
      <vt:lpstr>SYSTEM ROWERÓW PUBLICZNYCH DLA WOJEWÓDZTWA ŁÓDZKIEGO</vt:lpstr>
      <vt:lpstr>AGENDA</vt:lpstr>
      <vt:lpstr>O NAS</vt:lpstr>
      <vt:lpstr>Nextbike Polska</vt:lpstr>
      <vt:lpstr>Nextbike na świecie</vt:lpstr>
      <vt:lpstr>WYZWANIA  WSPÓŁCZESNYCH REGIONÓW</vt:lpstr>
      <vt:lpstr>Mobilność i zeroemisyjność</vt:lpstr>
      <vt:lpstr>Zdrowy i aktywny styl życia</vt:lpstr>
      <vt:lpstr>Strategia Rozwoju Województwa Łódzkiego 2023</vt:lpstr>
      <vt:lpstr>REGIONALNE SYSTEMY ROWERÓW PUBLICZNYCH – CASE STUDY</vt:lpstr>
      <vt:lpstr>Funkcje systemów rowerów regionalnych</vt:lpstr>
      <vt:lpstr>Call a Bike (Niemcy)</vt:lpstr>
      <vt:lpstr>RegioRad Stuttgart (Niemcy) </vt:lpstr>
      <vt:lpstr>OV-fiets (Holandia)</vt:lpstr>
      <vt:lpstr>ČD Bike (Czechy)</vt:lpstr>
      <vt:lpstr>Metrorower</vt:lpstr>
      <vt:lpstr>Rowerowe Łódzkie</vt:lpstr>
      <vt:lpstr>WNIOSKI Z DZIAŁANIA SYSTEMU ROWEROWE ŁÓDZKIE 1.0</vt:lpstr>
      <vt:lpstr>Rowerowe Łódzkie 1.0 1. Integracja z Łódzkim Rowerem Publicznym</vt:lpstr>
      <vt:lpstr>Rowerowe Łódzkie 1.0 2. Integracja z Kartami Mieszkańców i taryfą ŁKA</vt:lpstr>
      <vt:lpstr>Rowerowe Łódzkie 1.0 3. Optymalizacja lokalizacji stacji</vt:lpstr>
      <vt:lpstr>Rowerowe Łódzkie 1.0 4. Dopasowanie oferty do oczekiwań użytkowników</vt:lpstr>
      <vt:lpstr>Rowerowe Łódzkie 1.0 5. Ograniczenie sezonu zimowego / serwis floty</vt:lpstr>
      <vt:lpstr>Rowerowe Łódzkie 1.0 6. Wspólna promocja systemu </vt:lpstr>
      <vt:lpstr>REKOMENDACJE DLA SYSTEMU ROWERU REGIONALNEGO 2026+</vt:lpstr>
      <vt:lpstr>Lekcje z projektu Rowerowe Łódzkie 1.0</vt:lpstr>
      <vt:lpstr>Łódzki Rower Regionalny</vt:lpstr>
      <vt:lpstr>Łódzki Rower Aglomeracyjny</vt:lpstr>
      <vt:lpstr>Prezentacja programu PowerPoint</vt:lpstr>
      <vt:lpstr>Rowery elektryczne</vt:lpstr>
      <vt:lpstr>MaaS - Integracja usług mobilności</vt:lpstr>
      <vt:lpstr>Zaawansowana analityka i otwartość danych</vt:lpstr>
      <vt:lpstr>Ekologia i dostępność</vt:lpstr>
      <vt:lpstr>Zaufany partner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System Rowerów Publicznych dla Krakowa</dc:title>
  <dc:creator>Anita Cyrankowska</dc:creator>
  <cp:lastModifiedBy>Rafał Andrzejczak</cp:lastModifiedBy>
  <cp:revision>58</cp:revision>
  <dcterms:created xsi:type="dcterms:W3CDTF">2023-10-20T08:24:31Z</dcterms:created>
  <dcterms:modified xsi:type="dcterms:W3CDTF">2024-10-29T11:25:33Z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2023-10-20T00:00:00Z</vt:filetime>
  </property>
  <property fmtid="{D5CDD505-2E9C-101B-9397-08002B2CF9AE}" pid="3" name="Creator">
    <vt:lpwstr>Adobe InDesign 19.0 (Windows)</vt:lpwstr>
  </property>
  <property fmtid="{D5CDD505-2E9C-101B-9397-08002B2CF9AE}" pid="4" name="LastSaved">
    <vt:filetime>2023-10-20T00:00:00Z</vt:filetime>
  </property>
  <property fmtid="{D5CDD505-2E9C-101B-9397-08002B2CF9AE}" pid="5" name="Producer">
    <vt:lpwstr>Adobe PDF Library 17.0</vt:lpwstr>
  </property>
  <property fmtid="{D5CDD505-2E9C-101B-9397-08002B2CF9AE}" pid="6" name="ContentTypeId">
    <vt:lpwstr>0x010100D38AD29D52B38742A3DE3E0DBDE5F796</vt:lpwstr>
  </property>
</Properties>
</file>