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7.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8.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9.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10.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11.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12.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5" r:id="rId1"/>
    <p:sldMasterId id="2147484163" r:id="rId2"/>
    <p:sldMasterId id="2147484166" r:id="rId3"/>
    <p:sldMasterId id="2147484210" r:id="rId4"/>
    <p:sldMasterId id="2147484169" r:id="rId5"/>
    <p:sldMasterId id="2147484172" r:id="rId6"/>
    <p:sldMasterId id="2147484207" r:id="rId7"/>
    <p:sldMasterId id="2147484175" r:id="rId8"/>
    <p:sldMasterId id="2147484178" r:id="rId9"/>
    <p:sldMasterId id="2147484187" r:id="rId10"/>
    <p:sldMasterId id="2147484213" r:id="rId11"/>
    <p:sldMasterId id="2147484191" r:id="rId12"/>
    <p:sldMasterId id="2147484195" r:id="rId13"/>
  </p:sldMasterIdLst>
  <p:notesMasterIdLst>
    <p:notesMasterId r:id="rId30"/>
  </p:notesMasterIdLst>
  <p:handoutMasterIdLst>
    <p:handoutMasterId r:id="rId31"/>
  </p:handoutMasterIdLst>
  <p:sldIdLst>
    <p:sldId id="263" r:id="rId14"/>
    <p:sldId id="317" r:id="rId15"/>
    <p:sldId id="316" r:id="rId16"/>
    <p:sldId id="324" r:id="rId17"/>
    <p:sldId id="325" r:id="rId18"/>
    <p:sldId id="326" r:id="rId19"/>
    <p:sldId id="327" r:id="rId20"/>
    <p:sldId id="330" r:id="rId21"/>
    <p:sldId id="331" r:id="rId22"/>
    <p:sldId id="328" r:id="rId23"/>
    <p:sldId id="335" r:id="rId24"/>
    <p:sldId id="329" r:id="rId25"/>
    <p:sldId id="332" r:id="rId26"/>
    <p:sldId id="333" r:id="rId27"/>
    <p:sldId id="334" r:id="rId28"/>
    <p:sldId id="315" r:id="rId29"/>
  </p:sldIdLst>
  <p:sldSz cx="9144000" cy="6858000" type="screen4x3"/>
  <p:notesSz cx="6792913" cy="9925050"/>
  <p:defaultTextStyle>
    <a:defPPr>
      <a:defRPr lang="pl-PL"/>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402F"/>
    <a:srgbClr val="808080"/>
    <a:srgbClr val="203864"/>
    <a:srgbClr val="22A952"/>
    <a:srgbClr val="93C355"/>
    <a:srgbClr val="E74011"/>
    <a:srgbClr val="D81921"/>
    <a:srgbClr val="DA1C5C"/>
    <a:srgbClr val="11897D"/>
    <a:srgbClr val="2A39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2408" autoAdjust="0"/>
  </p:normalViewPr>
  <p:slideViewPr>
    <p:cSldViewPr>
      <p:cViewPr varScale="1">
        <p:scale>
          <a:sx n="90" d="100"/>
          <a:sy n="90" d="100"/>
        </p:scale>
        <p:origin x="213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p:cViewPr varScale="1">
        <p:scale>
          <a:sx n="57" d="100"/>
          <a:sy n="57" d="100"/>
        </p:scale>
        <p:origin x="-2508" y="-84"/>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Master" Target="slideMasters/slideMaster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4336" cy="496809"/>
          </a:xfrm>
          <a:prstGeom prst="rect">
            <a:avLst/>
          </a:prstGeom>
        </p:spPr>
        <p:txBody>
          <a:bodyPr vert="horz" lIns="91403" tIns="45702" rIns="91403" bIns="45702"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sz="quarter" idx="1"/>
          </p:nvPr>
        </p:nvSpPr>
        <p:spPr>
          <a:xfrm>
            <a:off x="3846991" y="0"/>
            <a:ext cx="2944336" cy="496809"/>
          </a:xfrm>
          <a:prstGeom prst="rect">
            <a:avLst/>
          </a:prstGeom>
        </p:spPr>
        <p:txBody>
          <a:bodyPr vert="horz" lIns="91403" tIns="45702" rIns="91403" bIns="45702" rtlCol="0"/>
          <a:lstStyle>
            <a:lvl1pPr algn="r" fontAlgn="auto">
              <a:spcBef>
                <a:spcPts val="0"/>
              </a:spcBef>
              <a:spcAft>
                <a:spcPts val="0"/>
              </a:spcAft>
              <a:defRPr sz="1200">
                <a:latin typeface="+mn-lt"/>
                <a:cs typeface="+mn-cs"/>
              </a:defRPr>
            </a:lvl1pPr>
          </a:lstStyle>
          <a:p>
            <a:pPr>
              <a:defRPr/>
            </a:pPr>
            <a:fld id="{4213834F-D22E-4497-A047-BFCFDF50B5F1}" type="datetimeFigureOut">
              <a:rPr lang="pl-PL"/>
              <a:pPr>
                <a:defRPr/>
              </a:pPr>
              <a:t>14.11.2024</a:t>
            </a:fld>
            <a:endParaRPr lang="pl-PL" dirty="0"/>
          </a:p>
        </p:txBody>
      </p:sp>
      <p:sp>
        <p:nvSpPr>
          <p:cNvPr id="4" name="Symbol zastępczy stopki 3"/>
          <p:cNvSpPr>
            <a:spLocks noGrp="1"/>
          </p:cNvSpPr>
          <p:nvPr>
            <p:ph type="ftr" sz="quarter" idx="2"/>
          </p:nvPr>
        </p:nvSpPr>
        <p:spPr>
          <a:xfrm>
            <a:off x="0" y="9426655"/>
            <a:ext cx="2944336" cy="496808"/>
          </a:xfrm>
          <a:prstGeom prst="rect">
            <a:avLst/>
          </a:prstGeom>
        </p:spPr>
        <p:txBody>
          <a:bodyPr vert="horz" lIns="91403" tIns="45702" rIns="91403" bIns="45702" rtlCol="0" anchor="b"/>
          <a:lstStyle>
            <a:lvl1pPr algn="l" fontAlgn="auto">
              <a:spcBef>
                <a:spcPts val="0"/>
              </a:spcBef>
              <a:spcAft>
                <a:spcPts val="0"/>
              </a:spcAft>
              <a:defRPr sz="1200">
                <a:latin typeface="+mn-lt"/>
                <a:cs typeface="+mn-cs"/>
              </a:defRPr>
            </a:lvl1pPr>
          </a:lstStyle>
          <a:p>
            <a:pPr>
              <a:defRPr/>
            </a:pPr>
            <a:endParaRPr lang="pl-PL"/>
          </a:p>
        </p:txBody>
      </p:sp>
      <p:sp>
        <p:nvSpPr>
          <p:cNvPr id="5" name="Symbol zastępczy numeru slajdu 4"/>
          <p:cNvSpPr>
            <a:spLocks noGrp="1"/>
          </p:cNvSpPr>
          <p:nvPr>
            <p:ph type="sldNum" sz="quarter" idx="3"/>
          </p:nvPr>
        </p:nvSpPr>
        <p:spPr>
          <a:xfrm>
            <a:off x="3846991" y="9426655"/>
            <a:ext cx="2944336" cy="496808"/>
          </a:xfrm>
          <a:prstGeom prst="rect">
            <a:avLst/>
          </a:prstGeom>
        </p:spPr>
        <p:txBody>
          <a:bodyPr vert="horz" wrap="square" lIns="91403" tIns="45702" rIns="91403" bIns="45702" numCol="1" anchor="b" anchorCtr="0" compatLnSpc="1">
            <a:prstTxWarp prst="textNoShape">
              <a:avLst/>
            </a:prstTxWarp>
          </a:bodyPr>
          <a:lstStyle>
            <a:lvl1pPr algn="r">
              <a:defRPr sz="1200">
                <a:latin typeface="Calibri" panose="020F0502020204030204" pitchFamily="34" charset="0"/>
              </a:defRPr>
            </a:lvl1pPr>
          </a:lstStyle>
          <a:p>
            <a:fld id="{1BAAE9DA-4C0C-4AD4-B5BC-658642A8DCB6}" type="slidenum">
              <a:rPr lang="pl-PL" altLang="pl-PL"/>
              <a:pPr/>
              <a:t>‹#›</a:t>
            </a:fld>
            <a:endParaRPr lang="pl-PL" altLang="pl-P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4336" cy="496809"/>
          </a:xfrm>
          <a:prstGeom prst="rect">
            <a:avLst/>
          </a:prstGeom>
        </p:spPr>
        <p:txBody>
          <a:bodyPr vert="horz" lIns="91403" tIns="45702" rIns="91403" bIns="45702"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idx="1"/>
          </p:nvPr>
        </p:nvSpPr>
        <p:spPr>
          <a:xfrm>
            <a:off x="3846991" y="0"/>
            <a:ext cx="2944336" cy="496809"/>
          </a:xfrm>
          <a:prstGeom prst="rect">
            <a:avLst/>
          </a:prstGeom>
        </p:spPr>
        <p:txBody>
          <a:bodyPr vert="horz" lIns="91403" tIns="45702" rIns="91403" bIns="45702" rtlCol="0"/>
          <a:lstStyle>
            <a:lvl1pPr algn="r" fontAlgn="auto">
              <a:spcBef>
                <a:spcPts val="0"/>
              </a:spcBef>
              <a:spcAft>
                <a:spcPts val="0"/>
              </a:spcAft>
              <a:defRPr sz="1200">
                <a:latin typeface="+mn-lt"/>
                <a:cs typeface="+mn-cs"/>
              </a:defRPr>
            </a:lvl1pPr>
          </a:lstStyle>
          <a:p>
            <a:pPr>
              <a:defRPr/>
            </a:pPr>
            <a:fld id="{1F78DE28-59B7-4742-8B25-BCF3E79B99D5}" type="datetimeFigureOut">
              <a:rPr lang="pl-PL"/>
              <a:pPr>
                <a:defRPr/>
              </a:pPr>
              <a:t>14.11.2024</a:t>
            </a:fld>
            <a:endParaRPr lang="pl-PL"/>
          </a:p>
        </p:txBody>
      </p:sp>
      <p:sp>
        <p:nvSpPr>
          <p:cNvPr id="4" name="Symbol zastępczy obrazu slajdu 3"/>
          <p:cNvSpPr>
            <a:spLocks noGrp="1" noRot="1" noChangeAspect="1"/>
          </p:cNvSpPr>
          <p:nvPr>
            <p:ph type="sldImg" idx="2"/>
          </p:nvPr>
        </p:nvSpPr>
        <p:spPr>
          <a:xfrm>
            <a:off x="915988" y="744538"/>
            <a:ext cx="4960937" cy="3722687"/>
          </a:xfrm>
          <a:prstGeom prst="rect">
            <a:avLst/>
          </a:prstGeom>
          <a:noFill/>
          <a:ln w="12700">
            <a:solidFill>
              <a:prstClr val="black"/>
            </a:solidFill>
          </a:ln>
        </p:spPr>
        <p:txBody>
          <a:bodyPr vert="horz" lIns="91403" tIns="45702" rIns="91403" bIns="45702" rtlCol="0" anchor="ctr"/>
          <a:lstStyle/>
          <a:p>
            <a:pPr lvl="0"/>
            <a:endParaRPr lang="pl-PL" noProof="0"/>
          </a:p>
        </p:txBody>
      </p:sp>
      <p:sp>
        <p:nvSpPr>
          <p:cNvPr id="5" name="Symbol zastępczy notatek 4"/>
          <p:cNvSpPr>
            <a:spLocks noGrp="1"/>
          </p:cNvSpPr>
          <p:nvPr>
            <p:ph type="body" sz="quarter" idx="3"/>
          </p:nvPr>
        </p:nvSpPr>
        <p:spPr>
          <a:xfrm>
            <a:off x="678974" y="4714121"/>
            <a:ext cx="5434965" cy="4466510"/>
          </a:xfrm>
          <a:prstGeom prst="rect">
            <a:avLst/>
          </a:prstGeom>
        </p:spPr>
        <p:txBody>
          <a:bodyPr vert="horz" wrap="square" lIns="91403" tIns="45702" rIns="91403" bIns="45702" numCol="1" anchor="t" anchorCtr="0" compatLnSpc="1">
            <a:prstTxWarp prst="textNoShape">
              <a:avLst/>
            </a:prstTxWarp>
            <a:normAutofit/>
          </a:bodyPr>
          <a:lstStyle/>
          <a:p>
            <a:pPr lvl="0"/>
            <a:r>
              <a:rPr lang="pl-PL" altLang="pl-PL" noProof="0"/>
              <a:t>Kliknij, aby edytować style wzorca tekstu</a:t>
            </a:r>
          </a:p>
          <a:p>
            <a:pPr lvl="1"/>
            <a:r>
              <a:rPr lang="pl-PL" altLang="pl-PL" noProof="0"/>
              <a:t>Drugi poziom</a:t>
            </a:r>
          </a:p>
          <a:p>
            <a:pPr lvl="2"/>
            <a:r>
              <a:rPr lang="pl-PL" altLang="pl-PL" noProof="0"/>
              <a:t>Trzeci poziom</a:t>
            </a:r>
          </a:p>
          <a:p>
            <a:pPr lvl="3"/>
            <a:r>
              <a:rPr lang="pl-PL" altLang="pl-PL" noProof="0"/>
              <a:t>Czwarty poziom</a:t>
            </a:r>
          </a:p>
          <a:p>
            <a:pPr lvl="4"/>
            <a:r>
              <a:rPr lang="pl-PL" altLang="pl-PL" noProof="0"/>
              <a:t>Piąty poziom</a:t>
            </a:r>
          </a:p>
        </p:txBody>
      </p:sp>
      <p:sp>
        <p:nvSpPr>
          <p:cNvPr id="6" name="Symbol zastępczy stopki 5"/>
          <p:cNvSpPr>
            <a:spLocks noGrp="1"/>
          </p:cNvSpPr>
          <p:nvPr>
            <p:ph type="ftr" sz="quarter" idx="4"/>
          </p:nvPr>
        </p:nvSpPr>
        <p:spPr>
          <a:xfrm>
            <a:off x="0" y="9426655"/>
            <a:ext cx="2944336" cy="496808"/>
          </a:xfrm>
          <a:prstGeom prst="rect">
            <a:avLst/>
          </a:prstGeom>
        </p:spPr>
        <p:txBody>
          <a:bodyPr vert="horz" lIns="91403" tIns="45702" rIns="91403" bIns="45702" rtlCol="0" anchor="b"/>
          <a:lstStyle>
            <a:lvl1pPr algn="l" fontAlgn="auto">
              <a:spcBef>
                <a:spcPts val="0"/>
              </a:spcBef>
              <a:spcAft>
                <a:spcPts val="0"/>
              </a:spcAft>
              <a:defRPr sz="120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46991" y="9426655"/>
            <a:ext cx="2944336" cy="496808"/>
          </a:xfrm>
          <a:prstGeom prst="rect">
            <a:avLst/>
          </a:prstGeom>
        </p:spPr>
        <p:txBody>
          <a:bodyPr vert="horz" wrap="square" lIns="91403" tIns="45702" rIns="91403" bIns="45702" numCol="1" anchor="b" anchorCtr="0" compatLnSpc="1">
            <a:prstTxWarp prst="textNoShape">
              <a:avLst/>
            </a:prstTxWarp>
          </a:bodyPr>
          <a:lstStyle>
            <a:lvl1pPr algn="r">
              <a:defRPr sz="1200">
                <a:latin typeface="Calibri" panose="020F0502020204030204" pitchFamily="34" charset="0"/>
              </a:defRPr>
            </a:lvl1pPr>
          </a:lstStyle>
          <a:p>
            <a:fld id="{45FDDE4C-22CD-457F-BA78-216506725F20}" type="slidenum">
              <a:rPr lang="pl-PL" altLang="pl-PL"/>
              <a:pPr/>
              <a:t>‹#›</a:t>
            </a:fld>
            <a:endParaRPr lang="pl-PL" alt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1</a:t>
            </a:fld>
            <a:endParaRPr lang="pl-PL" altLang="pl-PL"/>
          </a:p>
        </p:txBody>
      </p:sp>
    </p:spTree>
    <p:extLst>
      <p:ext uri="{BB962C8B-B14F-4D97-AF65-F5344CB8AC3E}">
        <p14:creationId xmlns:p14="http://schemas.microsoft.com/office/powerpoint/2010/main" val="2599786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r>
              <a:rPr lang="pl-PL" dirty="0"/>
              <a:t>Ad. 1 Zmiana dot. przede wszystkim:</a:t>
            </a:r>
          </a:p>
          <a:p>
            <a:r>
              <a:rPr lang="pl-PL" dirty="0"/>
              <a:t>a. wspierania i upowszechniania kultury fizycznej, </a:t>
            </a:r>
          </a:p>
          <a:p>
            <a:r>
              <a:rPr lang="pl-PL" dirty="0"/>
              <a:t>b. zadań realizowanych przez RCPS (do tej pory był to jeden obszar polityka społeczna podzielony na mniejsze zadania priorytetowe, ale ze względu na fakt,  iż w ustawie nie ma sfery zadań publicznych o takim brzmieniu zadania przyporządkowano poszczególnym zakresom z art. 4 ustawy)</a:t>
            </a:r>
          </a:p>
          <a:p>
            <a:r>
              <a:rPr lang="pl-PL" dirty="0"/>
              <a:t>c. obszaru wspomaganie rozwoju społeczeństwa obywatelskiego (ponieważ jest to obszar szerokich działań z różnych zakresów nazwę zostawiono jak rok temu, zaś w przypisie wskazano jakim zakresom z ustawy w szczególności odpowiadać będą działania realizowane w ramach tego obszaru tj. upowszechnianie i ochrona wolności i praw człowieka oraz swobód obywatelskich, a także działania wspomagające rozwój demokracji; działalność wspomagająca rozwój wspólnot i społeczności lokalnych; działalność na rzecz organizacji pozarządowych oraz podmiotów wymienionych w art. 3 ust. 3 ustawy, w zakresie określonym w pkt 1–32a). </a:t>
            </a:r>
          </a:p>
          <a:p>
            <a:endParaRPr lang="pl-PL" dirty="0"/>
          </a:p>
          <a:p>
            <a:endParaRPr lang="pl-PL" dirty="0"/>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10</a:t>
            </a:fld>
            <a:endParaRPr lang="pl-PL" altLang="pl-PL"/>
          </a:p>
        </p:txBody>
      </p:sp>
    </p:spTree>
    <p:extLst>
      <p:ext uri="{BB962C8B-B14F-4D97-AF65-F5344CB8AC3E}">
        <p14:creationId xmlns:p14="http://schemas.microsoft.com/office/powerpoint/2010/main" val="649054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endParaRPr lang="pl-PL" dirty="0"/>
          </a:p>
          <a:p>
            <a:endParaRPr lang="pl-PL" dirty="0"/>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11</a:t>
            </a:fld>
            <a:endParaRPr lang="pl-PL" altLang="pl-PL"/>
          </a:p>
        </p:txBody>
      </p:sp>
    </p:spTree>
    <p:extLst>
      <p:ext uri="{BB962C8B-B14F-4D97-AF65-F5344CB8AC3E}">
        <p14:creationId xmlns:p14="http://schemas.microsoft.com/office/powerpoint/2010/main" val="2620435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normAutofit fontScale="92500"/>
          </a:bodyPr>
          <a:lstStyle/>
          <a:p>
            <a:r>
              <a:rPr lang="pl-PL" dirty="0"/>
              <a:t>Szczegółowo zmiany w poszczególnych obszarach współpracy zostały wykazane w zestawieniu zmian.</a:t>
            </a:r>
          </a:p>
          <a:p>
            <a:pPr marL="228509" indent="-228509">
              <a:buAutoNum type="arabicPeriod"/>
            </a:pPr>
            <a:r>
              <a:rPr lang="pl-PL" dirty="0"/>
              <a:t>W Programie współpracy usunięto zapis o działaniach edukacyjnych dot. kampanii 1,5% jednak pozostał zapis w brzmieniu wspieranie organizacji pożytku publicznego z terenu Województwa w procesie otrzymywania 1,5% podatku, co oznacza, że mogą być realizowane w jego ramach także działania edukacyjne. Usunięcie informacji o edukacyjnych działaniach wynika z faktycznego braku realizacji tych działań w ostatnim czasie.</a:t>
            </a:r>
          </a:p>
          <a:p>
            <a:pPr marL="228509" indent="-228509">
              <a:buAutoNum type="arabicPeriod"/>
            </a:pPr>
            <a:r>
              <a:rPr lang="pl-PL" dirty="0"/>
              <a:t>Z zadania priorytetowego rozwój aktywnych społeczności w regionie usunięto zapis: </a:t>
            </a:r>
            <a:r>
              <a:rPr lang="pl-PL" i="1" dirty="0"/>
              <a:t>zachęcanie obywateli i organizacji pozarządowych do zaangażowania się w społeczną kontrolę instytucji publicznych szczebla lokalnego i regionalnego poprzez wspieranie działalności organizacji pozarządowych podejmujących działania strażnicze oraz pomoc osobom zaangażowanym w społeczną kontrolę instytucji </a:t>
            </a:r>
            <a:r>
              <a:rPr lang="pl-PL" i="0" dirty="0"/>
              <a:t>ze względu na faktyczny brak realizacji tak szczegółowych działań – jednocześnie w ramach tego zadania pozostawione zostały działania tj. </a:t>
            </a:r>
          </a:p>
          <a:p>
            <a:r>
              <a:rPr lang="pl-PL" i="0" dirty="0"/>
              <a:t>     a) upowszechnianie informacji na temat swobód obywatelskich m.in. informowanie o możliwości i sposobie dostępu do informacji publicznej,</a:t>
            </a:r>
          </a:p>
          <a:p>
            <a:r>
              <a:rPr lang="pl-PL" i="0" dirty="0"/>
              <a:t>     b) zachęcanie mieszkańców do współodpowiedzialności za rozwój Województwa i uczestnictwa w kreowaniu kierunków jego rozwoju,</a:t>
            </a:r>
          </a:p>
          <a:p>
            <a:r>
              <a:rPr lang="pl-PL" i="0" dirty="0"/>
              <a:t>     c) promowanie włączania się obywateli i organizacji pozarządowych w życie publiczne,</a:t>
            </a:r>
          </a:p>
          <a:p>
            <a:r>
              <a:rPr lang="pl-PL" i="0" dirty="0"/>
              <a:t>     d) wypracowywanie i wdrażanie innowacyjnych rozwiązań, które będą wspierać rozwój społeczeństwa obywatelskiego,</a:t>
            </a:r>
          </a:p>
          <a:p>
            <a:r>
              <a:rPr lang="pl-PL" i="0" dirty="0"/>
              <a:t>w ramach których mogą być realizowane działania na rzecz społecznej kontroli instytucji. </a:t>
            </a:r>
          </a:p>
          <a:p>
            <a:pPr marL="228509" indent="-228509">
              <a:buAutoNum type="arabicPeriod"/>
            </a:pPr>
            <a:endParaRPr lang="pl-PL" i="0" dirty="0"/>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12</a:t>
            </a:fld>
            <a:endParaRPr lang="pl-PL" altLang="pl-PL"/>
          </a:p>
        </p:txBody>
      </p:sp>
    </p:spTree>
    <p:extLst>
      <p:ext uri="{BB962C8B-B14F-4D97-AF65-F5344CB8AC3E}">
        <p14:creationId xmlns:p14="http://schemas.microsoft.com/office/powerpoint/2010/main" val="2835084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r>
              <a:rPr lang="pl-PL" dirty="0"/>
              <a:t>Szczegółowo zmiany w poszczególnych obszarach współpracy zostały wykazane w zestawieniu zmian.</a:t>
            </a:r>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13</a:t>
            </a:fld>
            <a:endParaRPr lang="pl-PL" altLang="pl-PL"/>
          </a:p>
        </p:txBody>
      </p:sp>
    </p:spTree>
    <p:extLst>
      <p:ext uri="{BB962C8B-B14F-4D97-AF65-F5344CB8AC3E}">
        <p14:creationId xmlns:p14="http://schemas.microsoft.com/office/powerpoint/2010/main" val="1227920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r>
              <a:rPr lang="pl-PL" dirty="0"/>
              <a:t>Szczegółowo zmiany w poszczególnych obszarach współpracy zostały wykazane w zestawieniu zmian.</a:t>
            </a:r>
          </a:p>
          <a:p>
            <a:r>
              <a:rPr lang="pl-PL" dirty="0"/>
              <a:t> </a:t>
            </a:r>
          </a:p>
          <a:p>
            <a:r>
              <a:rPr lang="pl-PL" dirty="0"/>
              <a:t>Modyfikacja brzmienia zadania priorytetowego </a:t>
            </a:r>
            <a:r>
              <a:rPr lang="pl-PL" i="1" dirty="0"/>
              <a:t>organizowanie wizyt studyjnych dla dziennikarzy oraz branży turystycznej promujących region łódzki </a:t>
            </a:r>
            <a:r>
              <a:rPr lang="pl-PL" i="0" dirty="0"/>
              <a:t>dotyczy usunięcia z nawiasu nazw ww. wizyt tj. </a:t>
            </a:r>
            <a:r>
              <a:rPr lang="pl-PL" i="0" dirty="0" err="1"/>
              <a:t>study</a:t>
            </a:r>
            <a:r>
              <a:rPr lang="pl-PL" i="0" dirty="0"/>
              <a:t> </a:t>
            </a:r>
            <a:r>
              <a:rPr lang="pl-PL" i="0" dirty="0" err="1"/>
              <a:t>press</a:t>
            </a:r>
            <a:r>
              <a:rPr lang="pl-PL" i="0" dirty="0"/>
              <a:t> i </a:t>
            </a:r>
            <a:r>
              <a:rPr lang="pl-PL" i="0" dirty="0" err="1"/>
              <a:t>study</a:t>
            </a:r>
            <a:r>
              <a:rPr lang="pl-PL" i="0" dirty="0"/>
              <a:t> tour. </a:t>
            </a:r>
          </a:p>
          <a:p>
            <a:endParaRPr lang="pl-PL" i="0" dirty="0"/>
          </a:p>
          <a:p>
            <a:r>
              <a:rPr lang="pl-PL" i="0" dirty="0"/>
              <a:t>Pełna zmiana zadań priorytetowych w ramach obszaru nauka, szkolnictwo wyższe, edukacja, oświata i wychowanie została opisana w zestawieniu zmian. </a:t>
            </a:r>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14</a:t>
            </a:fld>
            <a:endParaRPr lang="pl-PL" altLang="pl-PL"/>
          </a:p>
        </p:txBody>
      </p:sp>
    </p:spTree>
    <p:extLst>
      <p:ext uri="{BB962C8B-B14F-4D97-AF65-F5344CB8AC3E}">
        <p14:creationId xmlns:p14="http://schemas.microsoft.com/office/powerpoint/2010/main" val="1214130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r>
              <a:rPr lang="pl-PL" dirty="0"/>
              <a:t>Szczegółowo zmiany w poszczególnych obszarach współpracy zostały wykazane w zestawieniu zmian.</a:t>
            </a:r>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15</a:t>
            </a:fld>
            <a:endParaRPr lang="pl-PL" altLang="pl-PL"/>
          </a:p>
        </p:txBody>
      </p:sp>
    </p:spTree>
    <p:extLst>
      <p:ext uri="{BB962C8B-B14F-4D97-AF65-F5344CB8AC3E}">
        <p14:creationId xmlns:p14="http://schemas.microsoft.com/office/powerpoint/2010/main" val="1535393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16</a:t>
            </a:fld>
            <a:endParaRPr lang="pl-PL" altLang="pl-PL"/>
          </a:p>
        </p:txBody>
      </p:sp>
    </p:spTree>
    <p:extLst>
      <p:ext uri="{BB962C8B-B14F-4D97-AF65-F5344CB8AC3E}">
        <p14:creationId xmlns:p14="http://schemas.microsoft.com/office/powerpoint/2010/main" val="2618419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2</a:t>
            </a:fld>
            <a:endParaRPr lang="pl-PL" altLang="pl-PL"/>
          </a:p>
        </p:txBody>
      </p:sp>
    </p:spTree>
    <p:extLst>
      <p:ext uri="{BB962C8B-B14F-4D97-AF65-F5344CB8AC3E}">
        <p14:creationId xmlns:p14="http://schemas.microsoft.com/office/powerpoint/2010/main" val="54953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3</a:t>
            </a:fld>
            <a:endParaRPr lang="pl-PL" altLang="pl-PL"/>
          </a:p>
        </p:txBody>
      </p:sp>
    </p:spTree>
    <p:extLst>
      <p:ext uri="{BB962C8B-B14F-4D97-AF65-F5344CB8AC3E}">
        <p14:creationId xmlns:p14="http://schemas.microsoft.com/office/powerpoint/2010/main" val="3233454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r>
              <a:rPr lang="pl-PL" dirty="0"/>
              <a:t>Pełna treść zgłoszonych przez organizację uwag wraz z uzasadnieniem dot. przyczyn braku uwzględnienia ich w ostatecznym brzmieniu Programu współpracy znajduje się w wynikach konsultacji. </a:t>
            </a:r>
          </a:p>
          <a:p>
            <a:r>
              <a:rPr lang="pl-PL" dirty="0"/>
              <a:t>Informacja o ilości organizacji pozarządowych biorących udział w konsultacjach w latach ubiegłych oraz o przebiegu tych konsultacji znajduje się w osobnej notatce.</a:t>
            </a:r>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4</a:t>
            </a:fld>
            <a:endParaRPr lang="pl-PL" altLang="pl-PL"/>
          </a:p>
        </p:txBody>
      </p:sp>
    </p:spTree>
    <p:extLst>
      <p:ext uri="{BB962C8B-B14F-4D97-AF65-F5344CB8AC3E}">
        <p14:creationId xmlns:p14="http://schemas.microsoft.com/office/powerpoint/2010/main" val="1784387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5</a:t>
            </a:fld>
            <a:endParaRPr lang="pl-PL" altLang="pl-PL"/>
          </a:p>
        </p:txBody>
      </p:sp>
    </p:spTree>
    <p:extLst>
      <p:ext uri="{BB962C8B-B14F-4D97-AF65-F5344CB8AC3E}">
        <p14:creationId xmlns:p14="http://schemas.microsoft.com/office/powerpoint/2010/main" val="2688890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6</a:t>
            </a:fld>
            <a:endParaRPr lang="pl-PL" altLang="pl-PL"/>
          </a:p>
        </p:txBody>
      </p:sp>
    </p:spTree>
    <p:extLst>
      <p:ext uri="{BB962C8B-B14F-4D97-AF65-F5344CB8AC3E}">
        <p14:creationId xmlns:p14="http://schemas.microsoft.com/office/powerpoint/2010/main" val="1537665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7</a:t>
            </a:fld>
            <a:endParaRPr lang="pl-PL" altLang="pl-PL"/>
          </a:p>
        </p:txBody>
      </p:sp>
    </p:spTree>
    <p:extLst>
      <p:ext uri="{BB962C8B-B14F-4D97-AF65-F5344CB8AC3E}">
        <p14:creationId xmlns:p14="http://schemas.microsoft.com/office/powerpoint/2010/main" val="2232328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r>
              <a:rPr lang="pl-PL" dirty="0"/>
              <a:t>W Programie współpracy na 2024 r. planowana kwota wynosiła 21 560 120,00 zł. W Programie współpracy kwota planowanych środków podawana jest łącznie, bez podziału na kwoty zaplanowane do wykorzystania na realizację zadań priorytetowych w ramach poszczególnych obszarów współpracy. Kwota wpisana do Programu współpracy została ostatecznie skalkulowana przez Departament Finansów na podstawie powiększenia o 3% kwoty środków stanowiącej wykonanie budżetu za 2024 r. w obszarze współpracy z organizacjami pozarządowymi.</a:t>
            </a:r>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8</a:t>
            </a:fld>
            <a:endParaRPr lang="pl-PL" altLang="pl-PL"/>
          </a:p>
        </p:txBody>
      </p:sp>
    </p:spTree>
    <p:extLst>
      <p:ext uri="{BB962C8B-B14F-4D97-AF65-F5344CB8AC3E}">
        <p14:creationId xmlns:p14="http://schemas.microsoft.com/office/powerpoint/2010/main" val="447853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15988" y="744538"/>
            <a:ext cx="4960937" cy="3722687"/>
          </a:xfrm>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5"/>
          </p:nvPr>
        </p:nvSpPr>
        <p:spPr/>
        <p:txBody>
          <a:bodyPr/>
          <a:lstStyle/>
          <a:p>
            <a:fld id="{45FDDE4C-22CD-457F-BA78-216506725F20}" type="slidenum">
              <a:rPr lang="pl-PL" altLang="pl-PL" smtClean="0"/>
              <a:pPr/>
              <a:t>9</a:t>
            </a:fld>
            <a:endParaRPr lang="pl-PL" altLang="pl-PL"/>
          </a:p>
        </p:txBody>
      </p:sp>
    </p:spTree>
    <p:extLst>
      <p:ext uri="{BB962C8B-B14F-4D97-AF65-F5344CB8AC3E}">
        <p14:creationId xmlns:p14="http://schemas.microsoft.com/office/powerpoint/2010/main" val="2600000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5.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5.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0.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10.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0.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10.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1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1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Tree>
    <p:extLst>
      <p:ext uri="{BB962C8B-B14F-4D97-AF65-F5344CB8AC3E}">
        <p14:creationId xmlns:p14="http://schemas.microsoft.com/office/powerpoint/2010/main" val="4196411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49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Tree>
    <p:extLst>
      <p:ext uri="{BB962C8B-B14F-4D97-AF65-F5344CB8AC3E}">
        <p14:creationId xmlns:p14="http://schemas.microsoft.com/office/powerpoint/2010/main" val="135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6512" y="2780928"/>
            <a:ext cx="7907770" cy="1442093"/>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chemeClr val="bg1"/>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7" name="Symbol zastępczy tekstu 17"/>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rgbClr val="808080"/>
                </a:solidFill>
                <a:latin typeface="Arial" pitchFamily="34" charset="0"/>
                <a:cs typeface="Arial" pitchFamily="34" charset="0"/>
              </a:defRPr>
            </a:lvl1pPr>
          </a:lstStyle>
          <a:p>
            <a:pPr lvl="0"/>
            <a:r>
              <a:rPr lang="pl-PL" dirty="0"/>
              <a:t>Kliknij, aby edytować style wzorca tekstu</a:t>
            </a:r>
          </a:p>
        </p:txBody>
      </p:sp>
    </p:spTree>
    <p:extLst>
      <p:ext uri="{BB962C8B-B14F-4D97-AF65-F5344CB8AC3E}">
        <p14:creationId xmlns:p14="http://schemas.microsoft.com/office/powerpoint/2010/main" val="1554993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622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57188" y="49639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808080"/>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chemeClr val="bg1"/>
              </a:solidFill>
              <a:latin typeface="Arial" panose="020B0604020202020204" pitchFamily="34" charset="0"/>
              <a:cs typeface="Arial" panose="020B0604020202020204" pitchFamily="34" charset="0"/>
            </a:endParaRPr>
          </a:p>
        </p:txBody>
      </p:sp>
      <p:pic>
        <p:nvPicPr>
          <p:cNvPr id="8" name="Grafika 7">
            <a:extLst>
              <a:ext uri="{FF2B5EF4-FFF2-40B4-BE49-F238E27FC236}">
                <a16:creationId xmlns:a16="http://schemas.microsoft.com/office/drawing/2014/main" id="{2CCFB3B4-0768-4821-8B82-BAF8A13EE4E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6400" y="154800"/>
            <a:ext cx="8731200" cy="6548400"/>
          </a:xfrm>
          <a:prstGeom prst="rect">
            <a:avLst/>
          </a:prstGeom>
        </p:spPr>
      </p:pic>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808080"/>
                </a:solidFill>
              </a:rPr>
              <a:pPr algn="ctr" eaLnBrk="1" hangingPunct="1">
                <a:spcBef>
                  <a:spcPct val="50000"/>
                </a:spcBef>
                <a:defRPr/>
              </a:pPr>
              <a:t>‹#›</a:t>
            </a:fld>
            <a:endParaRPr lang="pl-PL" altLang="pl-PL" sz="1200" b="1" dirty="0">
              <a:solidFill>
                <a:srgbClr val="808080"/>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chemeClr val="bg1">
                  <a:lumMod val="50000"/>
                </a:schemeClr>
              </a:buClr>
              <a:buFont typeface="Arial" pitchFamily="34" charset="0"/>
              <a:buChar char="•"/>
              <a:defRPr sz="1600">
                <a:latin typeface="Arial" pitchFamily="34" charset="0"/>
                <a:cs typeface="Arial" pitchFamily="34" charset="0"/>
              </a:defRPr>
            </a:lvl1pPr>
            <a:lvl2pPr>
              <a:buClr>
                <a:schemeClr val="bg1">
                  <a:lumMod val="50000"/>
                </a:schemeClr>
              </a:buClr>
              <a:buFont typeface="Arial" pitchFamily="34" charset="0"/>
              <a:buChar char="•"/>
              <a:defRPr sz="1400">
                <a:latin typeface="Arial" pitchFamily="34" charset="0"/>
                <a:cs typeface="Arial" pitchFamily="34" charset="0"/>
              </a:defRPr>
            </a:lvl2pPr>
            <a:lvl3pPr>
              <a:buClr>
                <a:schemeClr val="bg1">
                  <a:lumMod val="50000"/>
                </a:schemeClr>
              </a:buClr>
              <a:buFont typeface="Arial" pitchFamily="34" charset="0"/>
              <a:buChar char="•"/>
              <a:defRPr sz="1400">
                <a:latin typeface="Arial" pitchFamily="34" charset="0"/>
                <a:cs typeface="Arial" pitchFamily="34" charset="0"/>
              </a:defRPr>
            </a:lvl3pPr>
            <a:lvl4pPr>
              <a:buClr>
                <a:schemeClr val="bg1">
                  <a:lumMod val="50000"/>
                </a:schemeClr>
              </a:buClr>
              <a:buFont typeface="Arial" pitchFamily="34" charset="0"/>
              <a:buChar char="•"/>
              <a:defRPr sz="1400">
                <a:latin typeface="Arial" pitchFamily="34" charset="0"/>
                <a:cs typeface="Arial" pitchFamily="34" charset="0"/>
              </a:defRPr>
            </a:lvl4pPr>
            <a:lvl5pPr>
              <a:buClr>
                <a:schemeClr val="bg1">
                  <a:lumMod val="50000"/>
                </a:schemeClr>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971600" y="548681"/>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7120" y="5989638"/>
            <a:ext cx="0" cy="4699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17576" y="5913331"/>
            <a:ext cx="1523980" cy="540000"/>
          </a:xfrm>
          <a:prstGeom prst="rect">
            <a:avLst/>
          </a:prstGeom>
        </p:spPr>
      </p:pic>
    </p:spTree>
    <p:extLst>
      <p:ext uri="{BB962C8B-B14F-4D97-AF65-F5344CB8AC3E}">
        <p14:creationId xmlns:p14="http://schemas.microsoft.com/office/powerpoint/2010/main" val="2994750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57188" y="49639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808080"/>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chemeClr val="bg1"/>
              </a:solidFill>
              <a:latin typeface="Arial" panose="020B0604020202020204" pitchFamily="34" charset="0"/>
              <a:cs typeface="Arial" panose="020B0604020202020204" pitchFamily="34" charset="0"/>
            </a:endParaRPr>
          </a:p>
        </p:txBody>
      </p:sp>
      <p:pic>
        <p:nvPicPr>
          <p:cNvPr id="8" name="Grafika 7">
            <a:extLst>
              <a:ext uri="{FF2B5EF4-FFF2-40B4-BE49-F238E27FC236}">
                <a16:creationId xmlns:a16="http://schemas.microsoft.com/office/drawing/2014/main" id="{2CCFB3B4-0768-4821-8B82-BAF8A13EE4E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6400" y="154800"/>
            <a:ext cx="8731200" cy="6548400"/>
          </a:xfrm>
          <a:prstGeom prst="rect">
            <a:avLst/>
          </a:prstGeom>
        </p:spPr>
      </p:pic>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808080"/>
                </a:solidFill>
              </a:rPr>
              <a:pPr algn="ctr" eaLnBrk="1" hangingPunct="1">
                <a:spcBef>
                  <a:spcPct val="50000"/>
                </a:spcBef>
                <a:defRPr/>
              </a:pPr>
              <a:t>‹#›</a:t>
            </a:fld>
            <a:endParaRPr lang="pl-PL" altLang="pl-PL" sz="1200" b="1" dirty="0">
              <a:solidFill>
                <a:srgbClr val="808080"/>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chemeClr val="bg1">
                  <a:lumMod val="50000"/>
                </a:schemeClr>
              </a:buClr>
              <a:buFont typeface="Arial" pitchFamily="34" charset="0"/>
              <a:buChar char="•"/>
              <a:defRPr sz="1600">
                <a:latin typeface="Arial" pitchFamily="34" charset="0"/>
                <a:cs typeface="Arial" pitchFamily="34" charset="0"/>
              </a:defRPr>
            </a:lvl1pPr>
            <a:lvl2pPr>
              <a:buClr>
                <a:schemeClr val="bg1">
                  <a:lumMod val="50000"/>
                </a:schemeClr>
              </a:buClr>
              <a:buFont typeface="Arial" pitchFamily="34" charset="0"/>
              <a:buChar char="•"/>
              <a:defRPr sz="1400">
                <a:latin typeface="Arial" pitchFamily="34" charset="0"/>
                <a:cs typeface="Arial" pitchFamily="34" charset="0"/>
              </a:defRPr>
            </a:lvl2pPr>
            <a:lvl3pPr>
              <a:buClr>
                <a:schemeClr val="bg1">
                  <a:lumMod val="50000"/>
                </a:schemeClr>
              </a:buClr>
              <a:buFont typeface="Arial" pitchFamily="34" charset="0"/>
              <a:buChar char="•"/>
              <a:defRPr sz="1400">
                <a:latin typeface="Arial" pitchFamily="34" charset="0"/>
                <a:cs typeface="Arial" pitchFamily="34" charset="0"/>
              </a:defRPr>
            </a:lvl3pPr>
            <a:lvl4pPr>
              <a:buClr>
                <a:schemeClr val="bg1">
                  <a:lumMod val="50000"/>
                </a:schemeClr>
              </a:buClr>
              <a:buFont typeface="Arial" pitchFamily="34" charset="0"/>
              <a:buChar char="•"/>
              <a:defRPr sz="1400">
                <a:latin typeface="Arial" pitchFamily="34" charset="0"/>
                <a:cs typeface="Arial" pitchFamily="34" charset="0"/>
              </a:defRPr>
            </a:lvl4pPr>
            <a:lvl5pPr>
              <a:buClr>
                <a:schemeClr val="bg1">
                  <a:lumMod val="50000"/>
                </a:schemeClr>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971600" y="548681"/>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7120" y="5989638"/>
            <a:ext cx="0" cy="4699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Grafika 8">
            <a:extLst>
              <a:ext uri="{FF2B5EF4-FFF2-40B4-BE49-F238E27FC236}">
                <a16:creationId xmlns:a16="http://schemas.microsoft.com/office/drawing/2014/main" id="{9F2F80D3-EB6C-4F83-8A22-DF510F30E22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549089" y="5910596"/>
            <a:ext cx="1082595" cy="459283"/>
          </a:xfrm>
          <a:prstGeom prst="rect">
            <a:avLst/>
          </a:prstGeom>
        </p:spPr>
      </p:pic>
    </p:spTree>
    <p:extLst>
      <p:ext uri="{BB962C8B-B14F-4D97-AF65-F5344CB8AC3E}">
        <p14:creationId xmlns:p14="http://schemas.microsoft.com/office/powerpoint/2010/main" val="1236994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1341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0" y="547416"/>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808080"/>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chemeClr val="bg1"/>
              </a:solidFill>
              <a:latin typeface="Arial" panose="020B0604020202020204" pitchFamily="34" charset="0"/>
              <a:cs typeface="Arial" panose="020B0604020202020204" pitchFamily="34" charset="0"/>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chemeClr val="bg1">
                  <a:lumMod val="50000"/>
                </a:schemeClr>
              </a:buClr>
              <a:buFont typeface="Arial" pitchFamily="34" charset="0"/>
              <a:buChar char="•"/>
              <a:defRPr sz="1600">
                <a:latin typeface="Arial" pitchFamily="34" charset="0"/>
                <a:cs typeface="Arial" pitchFamily="34" charset="0"/>
              </a:defRPr>
            </a:lvl1pPr>
            <a:lvl2pPr>
              <a:buClr>
                <a:schemeClr val="bg1">
                  <a:lumMod val="50000"/>
                </a:schemeClr>
              </a:buClr>
              <a:buFont typeface="Arial" pitchFamily="34" charset="0"/>
              <a:buChar char="•"/>
              <a:defRPr sz="1400">
                <a:latin typeface="Arial" pitchFamily="34" charset="0"/>
                <a:cs typeface="Arial" pitchFamily="34" charset="0"/>
              </a:defRPr>
            </a:lvl2pPr>
            <a:lvl3pPr>
              <a:buClr>
                <a:schemeClr val="bg1">
                  <a:lumMod val="50000"/>
                </a:schemeClr>
              </a:buClr>
              <a:buFont typeface="Arial" pitchFamily="34" charset="0"/>
              <a:buChar char="•"/>
              <a:defRPr sz="1400">
                <a:latin typeface="Arial" pitchFamily="34" charset="0"/>
                <a:cs typeface="Arial" pitchFamily="34" charset="0"/>
              </a:defRPr>
            </a:lvl3pPr>
            <a:lvl4pPr>
              <a:buClr>
                <a:schemeClr val="bg1">
                  <a:lumMod val="50000"/>
                </a:schemeClr>
              </a:buClr>
              <a:buFont typeface="Arial" pitchFamily="34" charset="0"/>
              <a:buChar char="•"/>
              <a:defRPr sz="1400">
                <a:latin typeface="Arial" pitchFamily="34" charset="0"/>
                <a:cs typeface="Arial" pitchFamily="34" charset="0"/>
              </a:defRPr>
            </a:lvl4pPr>
            <a:lvl5pPr>
              <a:buClr>
                <a:schemeClr val="bg1">
                  <a:lumMod val="50000"/>
                </a:schemeClr>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899591" y="599704"/>
            <a:ext cx="6754489"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6075634"/>
            <a:ext cx="1523980" cy="540000"/>
          </a:xfrm>
          <a:prstGeom prst="rect">
            <a:avLst/>
          </a:prstGeom>
        </p:spPr>
      </p:pic>
    </p:spTree>
    <p:extLst>
      <p:ext uri="{BB962C8B-B14F-4D97-AF65-F5344CB8AC3E}">
        <p14:creationId xmlns:p14="http://schemas.microsoft.com/office/powerpoint/2010/main" val="32018471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0" y="547416"/>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808080"/>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chemeClr val="bg1"/>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808080"/>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chemeClr val="bg1">
                  <a:lumMod val="50000"/>
                </a:schemeClr>
              </a:buClr>
              <a:buFont typeface="Arial" pitchFamily="34" charset="0"/>
              <a:buChar char="•"/>
              <a:defRPr sz="1600">
                <a:latin typeface="Arial" pitchFamily="34" charset="0"/>
                <a:cs typeface="Arial" pitchFamily="34" charset="0"/>
              </a:defRPr>
            </a:lvl1pPr>
            <a:lvl2pPr>
              <a:buClr>
                <a:schemeClr val="bg1">
                  <a:lumMod val="50000"/>
                </a:schemeClr>
              </a:buClr>
              <a:buFont typeface="Arial" pitchFamily="34" charset="0"/>
              <a:buChar char="•"/>
              <a:defRPr sz="1400">
                <a:latin typeface="Arial" pitchFamily="34" charset="0"/>
                <a:cs typeface="Arial" pitchFamily="34" charset="0"/>
              </a:defRPr>
            </a:lvl2pPr>
            <a:lvl3pPr>
              <a:buClr>
                <a:schemeClr val="bg1">
                  <a:lumMod val="50000"/>
                </a:schemeClr>
              </a:buClr>
              <a:buFont typeface="Arial" pitchFamily="34" charset="0"/>
              <a:buChar char="•"/>
              <a:defRPr sz="1400">
                <a:latin typeface="Arial" pitchFamily="34" charset="0"/>
                <a:cs typeface="Arial" pitchFamily="34" charset="0"/>
              </a:defRPr>
            </a:lvl3pPr>
            <a:lvl4pPr>
              <a:buClr>
                <a:schemeClr val="bg1">
                  <a:lumMod val="50000"/>
                </a:schemeClr>
              </a:buClr>
              <a:buFont typeface="Arial" pitchFamily="34" charset="0"/>
              <a:buChar char="•"/>
              <a:defRPr sz="1400">
                <a:latin typeface="Arial" pitchFamily="34" charset="0"/>
                <a:cs typeface="Arial" pitchFamily="34" charset="0"/>
              </a:defRPr>
            </a:lvl4pPr>
            <a:lvl5pPr>
              <a:buClr>
                <a:schemeClr val="bg1">
                  <a:lumMod val="50000"/>
                </a:schemeClr>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899591" y="599704"/>
            <a:ext cx="6754489"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pic>
        <p:nvPicPr>
          <p:cNvPr id="8" name="Grafika 7">
            <a:extLst>
              <a:ext uri="{FF2B5EF4-FFF2-40B4-BE49-F238E27FC236}">
                <a16:creationId xmlns:a16="http://schemas.microsoft.com/office/drawing/2014/main" id="{41E907D9-3994-48A6-974E-7B4C3B0173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549089" y="5910596"/>
            <a:ext cx="1082595" cy="459283"/>
          </a:xfrm>
          <a:prstGeom prst="rect">
            <a:avLst/>
          </a:prstGeom>
        </p:spPr>
      </p:pic>
      <p:sp>
        <p:nvSpPr>
          <p:cNvPr id="9" name="Text Box 6">
            <a:extLst>
              <a:ext uri="{FF2B5EF4-FFF2-40B4-BE49-F238E27FC236}">
                <a16:creationId xmlns:a16="http://schemas.microsoft.com/office/drawing/2014/main" id="{9DBEAB83-E191-4CF4-A6F4-86579900A32B}"/>
              </a:ext>
            </a:extLst>
          </p:cNvPr>
          <p:cNvSpPr txBox="1">
            <a:spLocks noChangeArrowheads="1"/>
          </p:cNvSpPr>
          <p:nvPr userDrawn="1"/>
        </p:nvSpPr>
        <p:spPr bwMode="auto">
          <a:xfrm>
            <a:off x="233064" y="6079297"/>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808080"/>
                </a:solidFill>
              </a:rPr>
              <a:pPr algn="ctr" eaLnBrk="1" hangingPunct="1">
                <a:spcBef>
                  <a:spcPct val="50000"/>
                </a:spcBef>
                <a:defRPr/>
              </a:pPr>
              <a:t>‹#›</a:t>
            </a:fld>
            <a:endParaRPr lang="pl-PL" altLang="pl-PL" sz="1200" b="1" dirty="0">
              <a:solidFill>
                <a:srgbClr val="808080"/>
              </a:solidFill>
            </a:endParaRPr>
          </a:p>
        </p:txBody>
      </p:sp>
      <p:cxnSp>
        <p:nvCxnSpPr>
          <p:cNvPr id="10" name="Łącznik prosty 9">
            <a:extLst>
              <a:ext uri="{FF2B5EF4-FFF2-40B4-BE49-F238E27FC236}">
                <a16:creationId xmlns:a16="http://schemas.microsoft.com/office/drawing/2014/main" id="{86476E89-249E-41A1-AE95-D2B2579241B8}"/>
              </a:ext>
            </a:extLst>
          </p:cNvPr>
          <p:cNvCxnSpPr>
            <a:cxnSpLocks/>
          </p:cNvCxnSpPr>
          <p:nvPr userDrawn="1"/>
        </p:nvCxnSpPr>
        <p:spPr>
          <a:xfrm flipV="1">
            <a:off x="827584" y="6079297"/>
            <a:ext cx="0" cy="469900"/>
          </a:xfrm>
          <a:prstGeom prst="line">
            <a:avLst/>
          </a:prstGeom>
          <a:ln w="28575">
            <a:solidFill>
              <a:srgbClr val="80808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57736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7192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6512" y="2780928"/>
            <a:ext cx="7907770" cy="1442093"/>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chemeClr val="bg1"/>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7" name="Symbol zastępczy tekstu 17"/>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rgbClr val="DF402F"/>
                </a:solidFill>
                <a:latin typeface="Arial" pitchFamily="34" charset="0"/>
                <a:cs typeface="Arial" pitchFamily="34" charset="0"/>
              </a:defRPr>
            </a:lvl1pPr>
          </a:lstStyle>
          <a:p>
            <a:pPr lvl="0"/>
            <a:r>
              <a:rPr lang="pl-PL" dirty="0"/>
              <a:t>Kliknij, aby edytować style wzorca tekstu</a:t>
            </a:r>
          </a:p>
        </p:txBody>
      </p:sp>
    </p:spTree>
    <p:extLst>
      <p:ext uri="{BB962C8B-B14F-4D97-AF65-F5344CB8AC3E}">
        <p14:creationId xmlns:p14="http://schemas.microsoft.com/office/powerpoint/2010/main" val="1470935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Tree>
    <p:extLst>
      <p:ext uri="{BB962C8B-B14F-4D97-AF65-F5344CB8AC3E}">
        <p14:creationId xmlns:p14="http://schemas.microsoft.com/office/powerpoint/2010/main" val="4041107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6512" y="2780928"/>
            <a:ext cx="7907770" cy="1442093"/>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chemeClr val="bg1"/>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7" name="Symbol zastępczy tekstu 17"/>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rgbClr val="203864"/>
                </a:solidFill>
                <a:latin typeface="Arial" pitchFamily="34" charset="0"/>
                <a:cs typeface="Arial" pitchFamily="34" charset="0"/>
              </a:defRPr>
            </a:lvl1pPr>
          </a:lstStyle>
          <a:p>
            <a:pPr lvl="0"/>
            <a:r>
              <a:rPr lang="pl-PL" dirty="0"/>
              <a:t>Kliknij, aby edytować style wzorca tekstu</a:t>
            </a:r>
          </a:p>
        </p:txBody>
      </p:sp>
    </p:spTree>
    <p:extLst>
      <p:ext uri="{BB962C8B-B14F-4D97-AF65-F5344CB8AC3E}">
        <p14:creationId xmlns:p14="http://schemas.microsoft.com/office/powerpoint/2010/main" val="2912583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297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57188" y="49639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03864"/>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203864"/>
                </a:solidFill>
              </a:rPr>
              <a:pPr algn="ctr" eaLnBrk="1" hangingPunct="1">
                <a:spcBef>
                  <a:spcPct val="50000"/>
                </a:spcBef>
                <a:defRPr/>
              </a:pPr>
              <a:t>‹#›</a:t>
            </a:fld>
            <a:endParaRPr lang="pl-PL" altLang="pl-PL" sz="1200" b="1" dirty="0">
              <a:solidFill>
                <a:srgbClr val="203864"/>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203864"/>
              </a:buClr>
              <a:buFont typeface="Arial" pitchFamily="34" charset="0"/>
              <a:buChar char="•"/>
              <a:defRPr sz="1600">
                <a:latin typeface="Arial" pitchFamily="34" charset="0"/>
                <a:cs typeface="Arial" pitchFamily="34" charset="0"/>
              </a:defRPr>
            </a:lvl1pPr>
            <a:lvl2pPr>
              <a:buClr>
                <a:srgbClr val="203864"/>
              </a:buClr>
              <a:buFont typeface="Arial" pitchFamily="34" charset="0"/>
              <a:buChar char="•"/>
              <a:defRPr sz="1400">
                <a:latin typeface="Arial" pitchFamily="34" charset="0"/>
                <a:cs typeface="Arial" pitchFamily="34" charset="0"/>
              </a:defRPr>
            </a:lvl2pPr>
            <a:lvl3pPr>
              <a:buClr>
                <a:srgbClr val="203864"/>
              </a:buClr>
              <a:buFont typeface="Arial" pitchFamily="34" charset="0"/>
              <a:buChar char="•"/>
              <a:defRPr sz="1400">
                <a:latin typeface="Arial" pitchFamily="34" charset="0"/>
                <a:cs typeface="Arial" pitchFamily="34" charset="0"/>
              </a:defRPr>
            </a:lvl3pPr>
            <a:lvl4pPr>
              <a:buClr>
                <a:srgbClr val="203864"/>
              </a:buClr>
              <a:buFont typeface="Arial" pitchFamily="34" charset="0"/>
              <a:buChar char="•"/>
              <a:defRPr sz="1400">
                <a:latin typeface="Arial" pitchFamily="34" charset="0"/>
                <a:cs typeface="Arial" pitchFamily="34" charset="0"/>
              </a:defRPr>
            </a:lvl4pPr>
            <a:lvl5pPr>
              <a:buClr>
                <a:srgbClr val="203864"/>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971600" y="548681"/>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7120" y="5989638"/>
            <a:ext cx="0" cy="469900"/>
          </a:xfrm>
          <a:prstGeom prst="line">
            <a:avLst/>
          </a:prstGeom>
          <a:ln w="28575">
            <a:solidFill>
              <a:srgbClr val="203864"/>
            </a:solidFill>
          </a:ln>
        </p:spPr>
        <p:style>
          <a:lnRef idx="1">
            <a:schemeClr val="accent1"/>
          </a:lnRef>
          <a:fillRef idx="0">
            <a:schemeClr val="accent1"/>
          </a:fillRef>
          <a:effectRef idx="0">
            <a:schemeClr val="accent1"/>
          </a:effectRef>
          <a:fontRef idx="minor">
            <a:schemeClr val="tx1"/>
          </a:fontRef>
        </p:style>
      </p:cxn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17576" y="5913331"/>
            <a:ext cx="1523980" cy="540000"/>
          </a:xfrm>
          <a:prstGeom prst="rect">
            <a:avLst/>
          </a:prstGeom>
        </p:spPr>
      </p:pic>
    </p:spTree>
    <p:extLst>
      <p:ext uri="{BB962C8B-B14F-4D97-AF65-F5344CB8AC3E}">
        <p14:creationId xmlns:p14="http://schemas.microsoft.com/office/powerpoint/2010/main" val="1094612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57188" y="49639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03864"/>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203864"/>
                </a:solidFill>
              </a:rPr>
              <a:pPr algn="ctr" eaLnBrk="1" hangingPunct="1">
                <a:spcBef>
                  <a:spcPct val="50000"/>
                </a:spcBef>
                <a:defRPr/>
              </a:pPr>
              <a:t>‹#›</a:t>
            </a:fld>
            <a:endParaRPr lang="pl-PL" altLang="pl-PL" sz="1200" b="1" dirty="0">
              <a:solidFill>
                <a:srgbClr val="203864"/>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203864"/>
              </a:buClr>
              <a:buFont typeface="Arial" pitchFamily="34" charset="0"/>
              <a:buChar char="•"/>
              <a:defRPr sz="1600">
                <a:latin typeface="Arial" pitchFamily="34" charset="0"/>
                <a:cs typeface="Arial" pitchFamily="34" charset="0"/>
              </a:defRPr>
            </a:lvl1pPr>
            <a:lvl2pPr>
              <a:buClr>
                <a:srgbClr val="203864"/>
              </a:buClr>
              <a:buFont typeface="Arial" pitchFamily="34" charset="0"/>
              <a:buChar char="•"/>
              <a:defRPr sz="1400">
                <a:latin typeface="Arial" pitchFamily="34" charset="0"/>
                <a:cs typeface="Arial" pitchFamily="34" charset="0"/>
              </a:defRPr>
            </a:lvl2pPr>
            <a:lvl3pPr>
              <a:buClr>
                <a:srgbClr val="203864"/>
              </a:buClr>
              <a:buFont typeface="Arial" pitchFamily="34" charset="0"/>
              <a:buChar char="•"/>
              <a:defRPr sz="1400">
                <a:latin typeface="Arial" pitchFamily="34" charset="0"/>
                <a:cs typeface="Arial" pitchFamily="34" charset="0"/>
              </a:defRPr>
            </a:lvl3pPr>
            <a:lvl4pPr>
              <a:buClr>
                <a:srgbClr val="203864"/>
              </a:buClr>
              <a:buFont typeface="Arial" pitchFamily="34" charset="0"/>
              <a:buChar char="•"/>
              <a:defRPr sz="1400">
                <a:latin typeface="Arial" pitchFamily="34" charset="0"/>
                <a:cs typeface="Arial" pitchFamily="34" charset="0"/>
              </a:defRPr>
            </a:lvl4pPr>
            <a:lvl5pPr>
              <a:buClr>
                <a:srgbClr val="203864"/>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971600" y="548681"/>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7120" y="5989638"/>
            <a:ext cx="0" cy="469900"/>
          </a:xfrm>
          <a:prstGeom prst="line">
            <a:avLst/>
          </a:prstGeom>
          <a:ln w="28575">
            <a:solidFill>
              <a:srgbClr val="203864"/>
            </a:solidFill>
          </a:ln>
        </p:spPr>
        <p:style>
          <a:lnRef idx="1">
            <a:schemeClr val="accent1"/>
          </a:lnRef>
          <a:fillRef idx="0">
            <a:schemeClr val="accent1"/>
          </a:fillRef>
          <a:effectRef idx="0">
            <a:schemeClr val="accent1"/>
          </a:effectRef>
          <a:fontRef idx="minor">
            <a:schemeClr val="tx1"/>
          </a:fontRef>
        </p:style>
      </p:cxnSp>
      <p:pic>
        <p:nvPicPr>
          <p:cNvPr id="8" name="Grafika 7">
            <a:extLst>
              <a:ext uri="{FF2B5EF4-FFF2-40B4-BE49-F238E27FC236}">
                <a16:creationId xmlns:a16="http://schemas.microsoft.com/office/drawing/2014/main" id="{8DA0FA05-269E-44C0-AB8A-124C72FF8D1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549089" y="5910596"/>
            <a:ext cx="1082595" cy="459283"/>
          </a:xfrm>
          <a:prstGeom prst="rect">
            <a:avLst/>
          </a:prstGeom>
        </p:spPr>
      </p:pic>
    </p:spTree>
    <p:extLst>
      <p:ext uri="{BB962C8B-B14F-4D97-AF65-F5344CB8AC3E}">
        <p14:creationId xmlns:p14="http://schemas.microsoft.com/office/powerpoint/2010/main" val="12069313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Układ niestandardowy">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22A952"/>
              </a:solidFill>
            </a:endParaRPr>
          </a:p>
        </p:txBody>
      </p: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17576" y="5913331"/>
            <a:ext cx="1523980" cy="540000"/>
          </a:xfrm>
          <a:prstGeom prst="rect">
            <a:avLst/>
          </a:prstGeom>
        </p:spPr>
      </p:pic>
      <p:sp>
        <p:nvSpPr>
          <p:cNvPr id="8" name="Prostokąt 8">
            <a:extLst>
              <a:ext uri="{FF2B5EF4-FFF2-40B4-BE49-F238E27FC236}">
                <a16:creationId xmlns:a16="http://schemas.microsoft.com/office/drawing/2014/main" id="{AE73BD76-8F13-447C-81A9-0BD5C10E4B24}"/>
              </a:ext>
            </a:extLst>
          </p:cNvPr>
          <p:cNvSpPr/>
          <p:nvPr userDrawn="1"/>
        </p:nvSpPr>
        <p:spPr>
          <a:xfrm>
            <a:off x="0" y="2708920"/>
            <a:ext cx="7907770" cy="1512168"/>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03864"/>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9" name="Symbol zastępczy tekstu 17">
            <a:extLst>
              <a:ext uri="{FF2B5EF4-FFF2-40B4-BE49-F238E27FC236}">
                <a16:creationId xmlns:a16="http://schemas.microsoft.com/office/drawing/2014/main" id="{2CD6E968-9E1C-41BC-8C5F-9816BC2DA207}"/>
              </a:ext>
            </a:extLst>
          </p:cNvPr>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chemeClr val="bg1"/>
                </a:solidFill>
                <a:latin typeface="Arial" pitchFamily="34" charset="0"/>
                <a:cs typeface="Arial" pitchFamily="34" charset="0"/>
              </a:defRPr>
            </a:lvl1pPr>
          </a:lstStyle>
          <a:p>
            <a:pPr lvl="0"/>
            <a:r>
              <a:rPr lang="pl-PL" dirty="0"/>
              <a:t>Kliknij, aby edytować style wzorca tekstu</a:t>
            </a:r>
          </a:p>
        </p:txBody>
      </p:sp>
    </p:spTree>
    <p:extLst>
      <p:ext uri="{BB962C8B-B14F-4D97-AF65-F5344CB8AC3E}">
        <p14:creationId xmlns:p14="http://schemas.microsoft.com/office/powerpoint/2010/main" val="11057096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Układ niestandardowy">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22A952"/>
              </a:solidFill>
            </a:endParaRPr>
          </a:p>
        </p:txBody>
      </p:sp>
      <p:sp>
        <p:nvSpPr>
          <p:cNvPr id="8" name="Prostokąt 8">
            <a:extLst>
              <a:ext uri="{FF2B5EF4-FFF2-40B4-BE49-F238E27FC236}">
                <a16:creationId xmlns:a16="http://schemas.microsoft.com/office/drawing/2014/main" id="{AE73BD76-8F13-447C-81A9-0BD5C10E4B24}"/>
              </a:ext>
            </a:extLst>
          </p:cNvPr>
          <p:cNvSpPr/>
          <p:nvPr userDrawn="1"/>
        </p:nvSpPr>
        <p:spPr>
          <a:xfrm>
            <a:off x="0" y="2708920"/>
            <a:ext cx="7907770" cy="1512168"/>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03864"/>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9" name="Symbol zastępczy tekstu 17">
            <a:extLst>
              <a:ext uri="{FF2B5EF4-FFF2-40B4-BE49-F238E27FC236}">
                <a16:creationId xmlns:a16="http://schemas.microsoft.com/office/drawing/2014/main" id="{2CD6E968-9E1C-41BC-8C5F-9816BC2DA207}"/>
              </a:ext>
            </a:extLst>
          </p:cNvPr>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chemeClr val="bg1"/>
                </a:solidFill>
                <a:latin typeface="Arial" pitchFamily="34" charset="0"/>
                <a:cs typeface="Arial" pitchFamily="34" charset="0"/>
              </a:defRPr>
            </a:lvl1pPr>
          </a:lstStyle>
          <a:p>
            <a:pPr lvl="0"/>
            <a:r>
              <a:rPr lang="pl-PL" dirty="0"/>
              <a:t>Kliknij, aby edytować style wzorca tekstu</a:t>
            </a:r>
          </a:p>
        </p:txBody>
      </p:sp>
      <p:pic>
        <p:nvPicPr>
          <p:cNvPr id="6" name="Grafika 5">
            <a:extLst>
              <a:ext uri="{FF2B5EF4-FFF2-40B4-BE49-F238E27FC236}">
                <a16:creationId xmlns:a16="http://schemas.microsoft.com/office/drawing/2014/main" id="{C4DF0749-7065-4644-9955-3819F290A74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3170" y="5913331"/>
            <a:ext cx="1018386" cy="432043"/>
          </a:xfrm>
          <a:prstGeom prst="rect">
            <a:avLst/>
          </a:prstGeom>
        </p:spPr>
      </p:pic>
    </p:spTree>
    <p:extLst>
      <p:ext uri="{BB962C8B-B14F-4D97-AF65-F5344CB8AC3E}">
        <p14:creationId xmlns:p14="http://schemas.microsoft.com/office/powerpoint/2010/main" val="23984421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2682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107504" y="48446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03864"/>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203864"/>
                </a:solidFill>
              </a:rPr>
              <a:pPr algn="ctr" eaLnBrk="1" hangingPunct="1">
                <a:spcBef>
                  <a:spcPct val="50000"/>
                </a:spcBef>
                <a:defRPr/>
              </a:pPr>
              <a:t>‹#›</a:t>
            </a:fld>
            <a:endParaRPr lang="pl-PL" altLang="pl-PL" sz="1200" b="1" dirty="0">
              <a:solidFill>
                <a:srgbClr val="203864"/>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203864"/>
              </a:buClr>
              <a:buFont typeface="Arial" pitchFamily="34" charset="0"/>
              <a:buChar char="•"/>
              <a:defRPr sz="1600">
                <a:latin typeface="Arial" pitchFamily="34" charset="0"/>
                <a:cs typeface="Arial" pitchFamily="34" charset="0"/>
              </a:defRPr>
            </a:lvl1pPr>
            <a:lvl2pPr>
              <a:buClr>
                <a:srgbClr val="203864"/>
              </a:buClr>
              <a:buFont typeface="Arial" pitchFamily="34" charset="0"/>
              <a:buChar char="•"/>
              <a:defRPr sz="1400">
                <a:latin typeface="Arial" pitchFamily="34" charset="0"/>
                <a:cs typeface="Arial" pitchFamily="34" charset="0"/>
              </a:defRPr>
            </a:lvl2pPr>
            <a:lvl3pPr>
              <a:buClr>
                <a:srgbClr val="203864"/>
              </a:buClr>
              <a:buFont typeface="Arial" pitchFamily="34" charset="0"/>
              <a:buChar char="•"/>
              <a:defRPr sz="1400">
                <a:latin typeface="Arial" pitchFamily="34" charset="0"/>
                <a:cs typeface="Arial" pitchFamily="34" charset="0"/>
              </a:defRPr>
            </a:lvl3pPr>
            <a:lvl4pPr>
              <a:buClr>
                <a:srgbClr val="203864"/>
              </a:buClr>
              <a:buFont typeface="Arial" pitchFamily="34" charset="0"/>
              <a:buChar char="•"/>
              <a:defRPr sz="1400">
                <a:latin typeface="Arial" pitchFamily="34" charset="0"/>
                <a:cs typeface="Arial" pitchFamily="34" charset="0"/>
              </a:defRPr>
            </a:lvl4pPr>
            <a:lvl5pPr>
              <a:buClr>
                <a:srgbClr val="203864"/>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827584" y="510606"/>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7120" y="5989638"/>
            <a:ext cx="0" cy="469900"/>
          </a:xfrm>
          <a:prstGeom prst="line">
            <a:avLst/>
          </a:prstGeom>
          <a:ln w="28575">
            <a:solidFill>
              <a:srgbClr val="203864"/>
            </a:solidFill>
          </a:ln>
        </p:spPr>
        <p:style>
          <a:lnRef idx="1">
            <a:schemeClr val="accent1"/>
          </a:lnRef>
          <a:fillRef idx="0">
            <a:schemeClr val="accent1"/>
          </a:fillRef>
          <a:effectRef idx="0">
            <a:schemeClr val="accent1"/>
          </a:effectRef>
          <a:fontRef idx="minor">
            <a:schemeClr val="tx1"/>
          </a:fontRef>
        </p:style>
      </p:cxn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17576" y="5913331"/>
            <a:ext cx="1523980" cy="540000"/>
          </a:xfrm>
          <a:prstGeom prst="rect">
            <a:avLst/>
          </a:prstGeom>
        </p:spPr>
      </p:pic>
    </p:spTree>
    <p:extLst>
      <p:ext uri="{BB962C8B-B14F-4D97-AF65-F5344CB8AC3E}">
        <p14:creationId xmlns:p14="http://schemas.microsoft.com/office/powerpoint/2010/main" val="37347563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107504" y="48446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03864"/>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203864"/>
              </a:buClr>
              <a:buFont typeface="Arial" pitchFamily="34" charset="0"/>
              <a:buChar char="•"/>
              <a:defRPr sz="1600">
                <a:latin typeface="Arial" pitchFamily="34" charset="0"/>
                <a:cs typeface="Arial" pitchFamily="34" charset="0"/>
              </a:defRPr>
            </a:lvl1pPr>
            <a:lvl2pPr>
              <a:buClr>
                <a:srgbClr val="203864"/>
              </a:buClr>
              <a:buFont typeface="Arial" pitchFamily="34" charset="0"/>
              <a:buChar char="•"/>
              <a:defRPr sz="1400">
                <a:latin typeface="Arial" pitchFamily="34" charset="0"/>
                <a:cs typeface="Arial" pitchFamily="34" charset="0"/>
              </a:defRPr>
            </a:lvl2pPr>
            <a:lvl3pPr>
              <a:buClr>
                <a:srgbClr val="203864"/>
              </a:buClr>
              <a:buFont typeface="Arial" pitchFamily="34" charset="0"/>
              <a:buChar char="•"/>
              <a:defRPr sz="1400">
                <a:latin typeface="Arial" pitchFamily="34" charset="0"/>
                <a:cs typeface="Arial" pitchFamily="34" charset="0"/>
              </a:defRPr>
            </a:lvl3pPr>
            <a:lvl4pPr>
              <a:buClr>
                <a:srgbClr val="203864"/>
              </a:buClr>
              <a:buFont typeface="Arial" pitchFamily="34" charset="0"/>
              <a:buChar char="•"/>
              <a:defRPr sz="1400">
                <a:latin typeface="Arial" pitchFamily="34" charset="0"/>
                <a:cs typeface="Arial" pitchFamily="34" charset="0"/>
              </a:defRPr>
            </a:lvl4pPr>
            <a:lvl5pPr>
              <a:buClr>
                <a:srgbClr val="203864"/>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827584" y="510606"/>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pic>
        <p:nvPicPr>
          <p:cNvPr id="8" name="Grafika 7">
            <a:extLst>
              <a:ext uri="{FF2B5EF4-FFF2-40B4-BE49-F238E27FC236}">
                <a16:creationId xmlns:a16="http://schemas.microsoft.com/office/drawing/2014/main" id="{6256857F-4853-44AC-8734-96041620240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807223" y="6079297"/>
            <a:ext cx="1018386" cy="432043"/>
          </a:xfrm>
          <a:prstGeom prst="rect">
            <a:avLst/>
          </a:prstGeom>
        </p:spPr>
      </p:pic>
      <p:sp>
        <p:nvSpPr>
          <p:cNvPr id="9" name="Text Box 6">
            <a:extLst>
              <a:ext uri="{FF2B5EF4-FFF2-40B4-BE49-F238E27FC236}">
                <a16:creationId xmlns:a16="http://schemas.microsoft.com/office/drawing/2014/main" id="{593927C3-E7C0-4EB0-932E-2B645A89ACB8}"/>
              </a:ext>
            </a:extLst>
          </p:cNvPr>
          <p:cNvSpPr txBox="1">
            <a:spLocks noChangeArrowheads="1"/>
          </p:cNvSpPr>
          <p:nvPr userDrawn="1"/>
        </p:nvSpPr>
        <p:spPr bwMode="auto">
          <a:xfrm>
            <a:off x="233064" y="6079297"/>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203864"/>
                </a:solidFill>
              </a:rPr>
              <a:pPr algn="ctr" eaLnBrk="1" hangingPunct="1">
                <a:spcBef>
                  <a:spcPct val="50000"/>
                </a:spcBef>
                <a:defRPr/>
              </a:pPr>
              <a:t>‹#›</a:t>
            </a:fld>
            <a:endParaRPr lang="pl-PL" altLang="pl-PL" sz="1200" b="1" dirty="0">
              <a:solidFill>
                <a:srgbClr val="203864"/>
              </a:solidFill>
            </a:endParaRPr>
          </a:p>
        </p:txBody>
      </p:sp>
      <p:cxnSp>
        <p:nvCxnSpPr>
          <p:cNvPr id="10" name="Łącznik prosty 9">
            <a:extLst>
              <a:ext uri="{FF2B5EF4-FFF2-40B4-BE49-F238E27FC236}">
                <a16:creationId xmlns:a16="http://schemas.microsoft.com/office/drawing/2014/main" id="{E2CDD7C1-8313-447D-B99C-1975D6B2135B}"/>
              </a:ext>
            </a:extLst>
          </p:cNvPr>
          <p:cNvCxnSpPr>
            <a:cxnSpLocks/>
          </p:cNvCxnSpPr>
          <p:nvPr userDrawn="1"/>
        </p:nvCxnSpPr>
        <p:spPr>
          <a:xfrm flipV="1">
            <a:off x="827584" y="6079297"/>
            <a:ext cx="0" cy="469900"/>
          </a:xfrm>
          <a:prstGeom prst="line">
            <a:avLst/>
          </a:prstGeom>
          <a:ln w="28575">
            <a:solidFill>
              <a:srgbClr val="20386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159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57976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Układ niestandardowy">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22A952"/>
              </a:solidFill>
            </a:endParaRPr>
          </a:p>
        </p:txBody>
      </p: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17576" y="5913331"/>
            <a:ext cx="1523980" cy="540000"/>
          </a:xfrm>
          <a:prstGeom prst="rect">
            <a:avLst/>
          </a:prstGeom>
        </p:spPr>
      </p:pic>
      <p:sp>
        <p:nvSpPr>
          <p:cNvPr id="8" name="Prostokąt 8">
            <a:extLst>
              <a:ext uri="{FF2B5EF4-FFF2-40B4-BE49-F238E27FC236}">
                <a16:creationId xmlns:a16="http://schemas.microsoft.com/office/drawing/2014/main" id="{AE73BD76-8F13-447C-81A9-0BD5C10E4B24}"/>
              </a:ext>
            </a:extLst>
          </p:cNvPr>
          <p:cNvSpPr/>
          <p:nvPr userDrawn="1"/>
        </p:nvSpPr>
        <p:spPr>
          <a:xfrm>
            <a:off x="0" y="2708920"/>
            <a:ext cx="7907770" cy="1512168"/>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03864"/>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9" name="Symbol zastępczy tekstu 17">
            <a:extLst>
              <a:ext uri="{FF2B5EF4-FFF2-40B4-BE49-F238E27FC236}">
                <a16:creationId xmlns:a16="http://schemas.microsoft.com/office/drawing/2014/main" id="{2CD6E968-9E1C-41BC-8C5F-9816BC2DA207}"/>
              </a:ext>
            </a:extLst>
          </p:cNvPr>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chemeClr val="bg1"/>
                </a:solidFill>
                <a:latin typeface="Arial" pitchFamily="34" charset="0"/>
                <a:cs typeface="Arial" pitchFamily="34" charset="0"/>
              </a:defRPr>
            </a:lvl1pPr>
          </a:lstStyle>
          <a:p>
            <a:pPr lvl="0"/>
            <a:r>
              <a:rPr lang="pl-PL" dirty="0"/>
              <a:t>Kliknij, aby edytować style wzorca tekstu</a:t>
            </a:r>
          </a:p>
        </p:txBody>
      </p:sp>
    </p:spTree>
    <p:extLst>
      <p:ext uri="{BB962C8B-B14F-4D97-AF65-F5344CB8AC3E}">
        <p14:creationId xmlns:p14="http://schemas.microsoft.com/office/powerpoint/2010/main" val="8202161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Układ niestandardowy">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22A952"/>
              </a:solidFill>
            </a:endParaRPr>
          </a:p>
        </p:txBody>
      </p:sp>
      <p:sp>
        <p:nvSpPr>
          <p:cNvPr id="8" name="Prostokąt 8">
            <a:extLst>
              <a:ext uri="{FF2B5EF4-FFF2-40B4-BE49-F238E27FC236}">
                <a16:creationId xmlns:a16="http://schemas.microsoft.com/office/drawing/2014/main" id="{AE73BD76-8F13-447C-81A9-0BD5C10E4B24}"/>
              </a:ext>
            </a:extLst>
          </p:cNvPr>
          <p:cNvSpPr/>
          <p:nvPr userDrawn="1"/>
        </p:nvSpPr>
        <p:spPr>
          <a:xfrm>
            <a:off x="0" y="2708920"/>
            <a:ext cx="7907770" cy="1512168"/>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03864"/>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9" name="Symbol zastępczy tekstu 17">
            <a:extLst>
              <a:ext uri="{FF2B5EF4-FFF2-40B4-BE49-F238E27FC236}">
                <a16:creationId xmlns:a16="http://schemas.microsoft.com/office/drawing/2014/main" id="{2CD6E968-9E1C-41BC-8C5F-9816BC2DA207}"/>
              </a:ext>
            </a:extLst>
          </p:cNvPr>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chemeClr val="bg1"/>
                </a:solidFill>
                <a:latin typeface="Arial" pitchFamily="34" charset="0"/>
                <a:cs typeface="Arial" pitchFamily="34" charset="0"/>
              </a:defRPr>
            </a:lvl1pPr>
          </a:lstStyle>
          <a:p>
            <a:pPr lvl="0"/>
            <a:r>
              <a:rPr lang="pl-PL" dirty="0"/>
              <a:t>Kliknij, aby edytować style wzorca tekstu</a:t>
            </a:r>
          </a:p>
        </p:txBody>
      </p:sp>
      <p:pic>
        <p:nvPicPr>
          <p:cNvPr id="6" name="Grafika 5">
            <a:extLst>
              <a:ext uri="{FF2B5EF4-FFF2-40B4-BE49-F238E27FC236}">
                <a16:creationId xmlns:a16="http://schemas.microsoft.com/office/drawing/2014/main" id="{C4DF0749-7065-4644-9955-3819F290A74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3170" y="5913331"/>
            <a:ext cx="1018386" cy="432043"/>
          </a:xfrm>
          <a:prstGeom prst="rect">
            <a:avLst/>
          </a:prstGeom>
        </p:spPr>
      </p:pic>
    </p:spTree>
    <p:extLst>
      <p:ext uri="{BB962C8B-B14F-4D97-AF65-F5344CB8AC3E}">
        <p14:creationId xmlns:p14="http://schemas.microsoft.com/office/powerpoint/2010/main" val="30473329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38284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107504" y="48446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93C355"/>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22A952"/>
              </a:buClr>
              <a:buFont typeface="Arial" pitchFamily="34" charset="0"/>
              <a:buChar char="•"/>
              <a:defRPr sz="1600">
                <a:latin typeface="Arial" pitchFamily="34" charset="0"/>
                <a:cs typeface="Arial" pitchFamily="34" charset="0"/>
              </a:defRPr>
            </a:lvl1pPr>
            <a:lvl2pPr>
              <a:buClr>
                <a:srgbClr val="22A952"/>
              </a:buClr>
              <a:buFont typeface="Arial" pitchFamily="34" charset="0"/>
              <a:buChar char="•"/>
              <a:defRPr sz="1400">
                <a:latin typeface="Arial" pitchFamily="34" charset="0"/>
                <a:cs typeface="Arial" pitchFamily="34" charset="0"/>
              </a:defRPr>
            </a:lvl2pPr>
            <a:lvl3pPr>
              <a:buClr>
                <a:srgbClr val="22A952"/>
              </a:buClr>
              <a:buFont typeface="Arial" pitchFamily="34" charset="0"/>
              <a:buChar char="•"/>
              <a:defRPr sz="1400">
                <a:latin typeface="Arial" pitchFamily="34" charset="0"/>
                <a:cs typeface="Arial" pitchFamily="34" charset="0"/>
              </a:defRPr>
            </a:lvl3pPr>
            <a:lvl4pPr>
              <a:buClr>
                <a:srgbClr val="22A952"/>
              </a:buClr>
              <a:buFont typeface="Arial" pitchFamily="34" charset="0"/>
              <a:buChar char="•"/>
              <a:defRPr sz="1400">
                <a:latin typeface="Arial" pitchFamily="34" charset="0"/>
                <a:cs typeface="Arial" pitchFamily="34" charset="0"/>
              </a:defRPr>
            </a:lvl4pPr>
            <a:lvl5pPr>
              <a:buClr>
                <a:srgbClr val="22A952"/>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827584" y="510606"/>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37882" y="6079297"/>
            <a:ext cx="1523980" cy="540000"/>
          </a:xfrm>
          <a:prstGeom prst="rect">
            <a:avLst/>
          </a:prstGeom>
        </p:spPr>
      </p:pic>
      <p:sp>
        <p:nvSpPr>
          <p:cNvPr id="8" name="Text Box 6">
            <a:extLst>
              <a:ext uri="{FF2B5EF4-FFF2-40B4-BE49-F238E27FC236}">
                <a16:creationId xmlns:a16="http://schemas.microsoft.com/office/drawing/2014/main" id="{77A7EE41-1C38-40E8-AA77-43833BD331EF}"/>
              </a:ext>
            </a:extLst>
          </p:cNvPr>
          <p:cNvSpPr txBox="1">
            <a:spLocks noChangeArrowheads="1"/>
          </p:cNvSpPr>
          <p:nvPr userDrawn="1"/>
        </p:nvSpPr>
        <p:spPr bwMode="auto">
          <a:xfrm>
            <a:off x="233064" y="6079297"/>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22A952"/>
                </a:solidFill>
              </a:rPr>
              <a:pPr algn="ctr" eaLnBrk="1" hangingPunct="1">
                <a:spcBef>
                  <a:spcPct val="50000"/>
                </a:spcBef>
                <a:defRPr/>
              </a:pPr>
              <a:t>‹#›</a:t>
            </a:fld>
            <a:endParaRPr lang="pl-PL" altLang="pl-PL" sz="1200" b="1" dirty="0">
              <a:solidFill>
                <a:srgbClr val="22A952"/>
              </a:solidFill>
            </a:endParaRPr>
          </a:p>
        </p:txBody>
      </p:sp>
      <p:cxnSp>
        <p:nvCxnSpPr>
          <p:cNvPr id="9" name="Łącznik prosty 8">
            <a:extLst>
              <a:ext uri="{FF2B5EF4-FFF2-40B4-BE49-F238E27FC236}">
                <a16:creationId xmlns:a16="http://schemas.microsoft.com/office/drawing/2014/main" id="{EC178AF6-E1E1-411B-A890-D43A9280B463}"/>
              </a:ext>
            </a:extLst>
          </p:cNvPr>
          <p:cNvCxnSpPr>
            <a:cxnSpLocks/>
          </p:cNvCxnSpPr>
          <p:nvPr userDrawn="1"/>
        </p:nvCxnSpPr>
        <p:spPr>
          <a:xfrm flipV="1">
            <a:off x="827584" y="6079297"/>
            <a:ext cx="0" cy="469900"/>
          </a:xfrm>
          <a:prstGeom prst="line">
            <a:avLst/>
          </a:prstGeom>
          <a:ln w="28575">
            <a:solidFill>
              <a:srgbClr val="22A95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00051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107504" y="48446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93C355"/>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22A952"/>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22A952"/>
              </a:buClr>
              <a:buFont typeface="Arial" pitchFamily="34" charset="0"/>
              <a:buChar char="•"/>
              <a:defRPr sz="1600">
                <a:latin typeface="Arial" pitchFamily="34" charset="0"/>
                <a:cs typeface="Arial" pitchFamily="34" charset="0"/>
              </a:defRPr>
            </a:lvl1pPr>
            <a:lvl2pPr>
              <a:buClr>
                <a:srgbClr val="22A952"/>
              </a:buClr>
              <a:buFont typeface="Arial" pitchFamily="34" charset="0"/>
              <a:buChar char="•"/>
              <a:defRPr sz="1400">
                <a:latin typeface="Arial" pitchFamily="34" charset="0"/>
                <a:cs typeface="Arial" pitchFamily="34" charset="0"/>
              </a:defRPr>
            </a:lvl2pPr>
            <a:lvl3pPr>
              <a:buClr>
                <a:srgbClr val="22A952"/>
              </a:buClr>
              <a:buFont typeface="Arial" pitchFamily="34" charset="0"/>
              <a:buChar char="•"/>
              <a:defRPr sz="1400">
                <a:latin typeface="Arial" pitchFamily="34" charset="0"/>
                <a:cs typeface="Arial" pitchFamily="34" charset="0"/>
              </a:defRPr>
            </a:lvl3pPr>
            <a:lvl4pPr>
              <a:buClr>
                <a:srgbClr val="22A952"/>
              </a:buClr>
              <a:buFont typeface="Arial" pitchFamily="34" charset="0"/>
              <a:buChar char="•"/>
              <a:defRPr sz="1400">
                <a:latin typeface="Arial" pitchFamily="34" charset="0"/>
                <a:cs typeface="Arial" pitchFamily="34" charset="0"/>
              </a:defRPr>
            </a:lvl4pPr>
            <a:lvl5pPr>
              <a:buClr>
                <a:srgbClr val="22A952"/>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827584" y="510606"/>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pic>
        <p:nvPicPr>
          <p:cNvPr id="8" name="Grafika 7">
            <a:extLst>
              <a:ext uri="{FF2B5EF4-FFF2-40B4-BE49-F238E27FC236}">
                <a16:creationId xmlns:a16="http://schemas.microsoft.com/office/drawing/2014/main" id="{3162E4AA-30E6-4D58-B988-674C83F2D91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807223" y="6082632"/>
            <a:ext cx="1018386" cy="432043"/>
          </a:xfrm>
          <a:prstGeom prst="rect">
            <a:avLst/>
          </a:prstGeom>
        </p:spPr>
      </p:pic>
      <p:sp>
        <p:nvSpPr>
          <p:cNvPr id="9" name="Text Box 6">
            <a:extLst>
              <a:ext uri="{FF2B5EF4-FFF2-40B4-BE49-F238E27FC236}">
                <a16:creationId xmlns:a16="http://schemas.microsoft.com/office/drawing/2014/main" id="{343963DB-73C7-4C0F-830D-89282C661203}"/>
              </a:ext>
            </a:extLst>
          </p:cNvPr>
          <p:cNvSpPr txBox="1">
            <a:spLocks noChangeArrowheads="1"/>
          </p:cNvSpPr>
          <p:nvPr userDrawn="1"/>
        </p:nvSpPr>
        <p:spPr bwMode="auto">
          <a:xfrm>
            <a:off x="233064" y="6079297"/>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22A952"/>
                </a:solidFill>
              </a:rPr>
              <a:pPr algn="ctr" eaLnBrk="1" hangingPunct="1">
                <a:spcBef>
                  <a:spcPct val="50000"/>
                </a:spcBef>
                <a:defRPr/>
              </a:pPr>
              <a:t>‹#›</a:t>
            </a:fld>
            <a:endParaRPr lang="pl-PL" altLang="pl-PL" sz="1200" b="1" dirty="0">
              <a:solidFill>
                <a:srgbClr val="22A952"/>
              </a:solidFill>
            </a:endParaRPr>
          </a:p>
        </p:txBody>
      </p:sp>
      <p:cxnSp>
        <p:nvCxnSpPr>
          <p:cNvPr id="10" name="Łącznik prosty 9">
            <a:extLst>
              <a:ext uri="{FF2B5EF4-FFF2-40B4-BE49-F238E27FC236}">
                <a16:creationId xmlns:a16="http://schemas.microsoft.com/office/drawing/2014/main" id="{16B80302-0481-4E95-86D7-866F2147B277}"/>
              </a:ext>
            </a:extLst>
          </p:cNvPr>
          <p:cNvCxnSpPr>
            <a:cxnSpLocks/>
          </p:cNvCxnSpPr>
          <p:nvPr userDrawn="1"/>
        </p:nvCxnSpPr>
        <p:spPr>
          <a:xfrm flipV="1">
            <a:off x="827584" y="6079297"/>
            <a:ext cx="0" cy="469900"/>
          </a:xfrm>
          <a:prstGeom prst="line">
            <a:avLst/>
          </a:prstGeom>
          <a:ln w="28575">
            <a:solidFill>
              <a:srgbClr val="22A95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49748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Układ niestandardowy">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22A952"/>
              </a:solidFill>
            </a:endParaRPr>
          </a:p>
        </p:txBody>
      </p: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17576" y="5913331"/>
            <a:ext cx="1523980" cy="540000"/>
          </a:xfrm>
          <a:prstGeom prst="rect">
            <a:avLst/>
          </a:prstGeom>
        </p:spPr>
      </p:pic>
      <p:sp>
        <p:nvSpPr>
          <p:cNvPr id="8" name="Prostokąt 8">
            <a:extLst>
              <a:ext uri="{FF2B5EF4-FFF2-40B4-BE49-F238E27FC236}">
                <a16:creationId xmlns:a16="http://schemas.microsoft.com/office/drawing/2014/main" id="{AE73BD76-8F13-447C-81A9-0BD5C10E4B24}"/>
              </a:ext>
            </a:extLst>
          </p:cNvPr>
          <p:cNvSpPr/>
          <p:nvPr userDrawn="1"/>
        </p:nvSpPr>
        <p:spPr>
          <a:xfrm>
            <a:off x="0" y="2708920"/>
            <a:ext cx="7907770" cy="1512168"/>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2A95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9" name="Symbol zastępczy tekstu 17">
            <a:extLst>
              <a:ext uri="{FF2B5EF4-FFF2-40B4-BE49-F238E27FC236}">
                <a16:creationId xmlns:a16="http://schemas.microsoft.com/office/drawing/2014/main" id="{2CD6E968-9E1C-41BC-8C5F-9816BC2DA207}"/>
              </a:ext>
            </a:extLst>
          </p:cNvPr>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chemeClr val="bg1"/>
                </a:solidFill>
                <a:latin typeface="Arial" pitchFamily="34" charset="0"/>
                <a:cs typeface="Arial" pitchFamily="34" charset="0"/>
              </a:defRPr>
            </a:lvl1pPr>
          </a:lstStyle>
          <a:p>
            <a:pPr lvl="0"/>
            <a:r>
              <a:rPr lang="pl-PL" dirty="0"/>
              <a:t>Kliknij, aby edytować style wzorca tekstu</a:t>
            </a:r>
          </a:p>
        </p:txBody>
      </p:sp>
    </p:spTree>
    <p:extLst>
      <p:ext uri="{BB962C8B-B14F-4D97-AF65-F5344CB8AC3E}">
        <p14:creationId xmlns:p14="http://schemas.microsoft.com/office/powerpoint/2010/main" val="16027593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Układ niestandardowy">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22A952"/>
              </a:solidFill>
            </a:endParaRPr>
          </a:p>
        </p:txBody>
      </p:sp>
      <p:sp>
        <p:nvSpPr>
          <p:cNvPr id="8" name="Prostokąt 8">
            <a:extLst>
              <a:ext uri="{FF2B5EF4-FFF2-40B4-BE49-F238E27FC236}">
                <a16:creationId xmlns:a16="http://schemas.microsoft.com/office/drawing/2014/main" id="{AE73BD76-8F13-447C-81A9-0BD5C10E4B24}"/>
              </a:ext>
            </a:extLst>
          </p:cNvPr>
          <p:cNvSpPr/>
          <p:nvPr userDrawn="1"/>
        </p:nvSpPr>
        <p:spPr>
          <a:xfrm>
            <a:off x="0" y="2708920"/>
            <a:ext cx="7907770" cy="1512168"/>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2A95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9" name="Symbol zastępczy tekstu 17">
            <a:extLst>
              <a:ext uri="{FF2B5EF4-FFF2-40B4-BE49-F238E27FC236}">
                <a16:creationId xmlns:a16="http://schemas.microsoft.com/office/drawing/2014/main" id="{2CD6E968-9E1C-41BC-8C5F-9816BC2DA207}"/>
              </a:ext>
            </a:extLst>
          </p:cNvPr>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chemeClr val="bg1"/>
                </a:solidFill>
                <a:latin typeface="Arial" pitchFamily="34" charset="0"/>
                <a:cs typeface="Arial" pitchFamily="34" charset="0"/>
              </a:defRPr>
            </a:lvl1pPr>
          </a:lstStyle>
          <a:p>
            <a:pPr lvl="0"/>
            <a:r>
              <a:rPr lang="pl-PL" dirty="0"/>
              <a:t>Kliknij, aby edytować style wzorca tekstu</a:t>
            </a:r>
          </a:p>
        </p:txBody>
      </p:sp>
      <p:pic>
        <p:nvPicPr>
          <p:cNvPr id="6" name="Grafika 5">
            <a:extLst>
              <a:ext uri="{FF2B5EF4-FFF2-40B4-BE49-F238E27FC236}">
                <a16:creationId xmlns:a16="http://schemas.microsoft.com/office/drawing/2014/main" id="{C4DF0749-7065-4644-9955-3819F290A74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3170" y="5913331"/>
            <a:ext cx="1018386" cy="432043"/>
          </a:xfrm>
          <a:prstGeom prst="rect">
            <a:avLst/>
          </a:prstGeom>
        </p:spPr>
      </p:pic>
    </p:spTree>
    <p:extLst>
      <p:ext uri="{BB962C8B-B14F-4D97-AF65-F5344CB8AC3E}">
        <p14:creationId xmlns:p14="http://schemas.microsoft.com/office/powerpoint/2010/main" val="37160142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61118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107504" y="48446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93C355"/>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22A952"/>
                </a:solidFill>
              </a:rPr>
              <a:pPr algn="ctr" eaLnBrk="1" hangingPunct="1">
                <a:spcBef>
                  <a:spcPct val="50000"/>
                </a:spcBef>
                <a:defRPr/>
              </a:pPr>
              <a:t>‹#›</a:t>
            </a:fld>
            <a:endParaRPr lang="pl-PL" altLang="pl-PL" sz="1200" b="1" dirty="0">
              <a:solidFill>
                <a:srgbClr val="22A952"/>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22A952"/>
              </a:buClr>
              <a:buFont typeface="Arial" pitchFamily="34" charset="0"/>
              <a:buChar char="•"/>
              <a:defRPr sz="1600">
                <a:latin typeface="Arial" pitchFamily="34" charset="0"/>
                <a:cs typeface="Arial" pitchFamily="34" charset="0"/>
              </a:defRPr>
            </a:lvl1pPr>
            <a:lvl2pPr>
              <a:buClr>
                <a:srgbClr val="22A952"/>
              </a:buClr>
              <a:buFont typeface="Arial" pitchFamily="34" charset="0"/>
              <a:buChar char="•"/>
              <a:defRPr sz="1400">
                <a:latin typeface="Arial" pitchFamily="34" charset="0"/>
                <a:cs typeface="Arial" pitchFamily="34" charset="0"/>
              </a:defRPr>
            </a:lvl2pPr>
            <a:lvl3pPr>
              <a:buClr>
                <a:srgbClr val="22A952"/>
              </a:buClr>
              <a:buFont typeface="Arial" pitchFamily="34" charset="0"/>
              <a:buChar char="•"/>
              <a:defRPr sz="1400">
                <a:latin typeface="Arial" pitchFamily="34" charset="0"/>
                <a:cs typeface="Arial" pitchFamily="34" charset="0"/>
              </a:defRPr>
            </a:lvl3pPr>
            <a:lvl4pPr>
              <a:buClr>
                <a:srgbClr val="22A952"/>
              </a:buClr>
              <a:buFont typeface="Arial" pitchFamily="34" charset="0"/>
              <a:buChar char="•"/>
              <a:defRPr sz="1400">
                <a:latin typeface="Arial" pitchFamily="34" charset="0"/>
                <a:cs typeface="Arial" pitchFamily="34" charset="0"/>
              </a:defRPr>
            </a:lvl4pPr>
            <a:lvl5pPr>
              <a:buClr>
                <a:srgbClr val="22A952"/>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827584" y="510606"/>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7120" y="5989638"/>
            <a:ext cx="0" cy="469900"/>
          </a:xfrm>
          <a:prstGeom prst="line">
            <a:avLst/>
          </a:prstGeom>
          <a:ln w="28575">
            <a:solidFill>
              <a:srgbClr val="22A952"/>
            </a:solidFill>
          </a:ln>
        </p:spPr>
        <p:style>
          <a:lnRef idx="1">
            <a:schemeClr val="accent1"/>
          </a:lnRef>
          <a:fillRef idx="0">
            <a:schemeClr val="accent1"/>
          </a:fillRef>
          <a:effectRef idx="0">
            <a:schemeClr val="accent1"/>
          </a:effectRef>
          <a:fontRef idx="minor">
            <a:schemeClr val="tx1"/>
          </a:fontRef>
        </p:style>
      </p:cxn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37420" y="5951484"/>
            <a:ext cx="1523980" cy="540000"/>
          </a:xfrm>
          <a:prstGeom prst="rect">
            <a:avLst/>
          </a:prstGeom>
        </p:spPr>
      </p:pic>
    </p:spTree>
    <p:extLst>
      <p:ext uri="{BB962C8B-B14F-4D97-AF65-F5344CB8AC3E}">
        <p14:creationId xmlns:p14="http://schemas.microsoft.com/office/powerpoint/2010/main" val="2957729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107504" y="484463"/>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93C355"/>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22A952"/>
                </a:solidFill>
              </a:rPr>
              <a:pPr algn="ctr" eaLnBrk="1" hangingPunct="1">
                <a:spcBef>
                  <a:spcPct val="50000"/>
                </a:spcBef>
                <a:defRPr/>
              </a:pPr>
              <a:t>‹#›</a:t>
            </a:fld>
            <a:endParaRPr lang="pl-PL" altLang="pl-PL" sz="1200" b="1" dirty="0">
              <a:solidFill>
                <a:srgbClr val="22A952"/>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22A952"/>
              </a:buClr>
              <a:buFont typeface="Arial" pitchFamily="34" charset="0"/>
              <a:buChar char="•"/>
              <a:defRPr sz="1600">
                <a:latin typeface="Arial" pitchFamily="34" charset="0"/>
                <a:cs typeface="Arial" pitchFamily="34" charset="0"/>
              </a:defRPr>
            </a:lvl1pPr>
            <a:lvl2pPr>
              <a:buClr>
                <a:srgbClr val="22A952"/>
              </a:buClr>
              <a:buFont typeface="Arial" pitchFamily="34" charset="0"/>
              <a:buChar char="•"/>
              <a:defRPr sz="1400">
                <a:latin typeface="Arial" pitchFamily="34" charset="0"/>
                <a:cs typeface="Arial" pitchFamily="34" charset="0"/>
              </a:defRPr>
            </a:lvl2pPr>
            <a:lvl3pPr>
              <a:buClr>
                <a:srgbClr val="22A952"/>
              </a:buClr>
              <a:buFont typeface="Arial" pitchFamily="34" charset="0"/>
              <a:buChar char="•"/>
              <a:defRPr sz="1400">
                <a:latin typeface="Arial" pitchFamily="34" charset="0"/>
                <a:cs typeface="Arial" pitchFamily="34" charset="0"/>
              </a:defRPr>
            </a:lvl3pPr>
            <a:lvl4pPr>
              <a:buClr>
                <a:srgbClr val="22A952"/>
              </a:buClr>
              <a:buFont typeface="Arial" pitchFamily="34" charset="0"/>
              <a:buChar char="•"/>
              <a:defRPr sz="1400">
                <a:latin typeface="Arial" pitchFamily="34" charset="0"/>
                <a:cs typeface="Arial" pitchFamily="34" charset="0"/>
              </a:defRPr>
            </a:lvl4pPr>
            <a:lvl5pPr>
              <a:buClr>
                <a:srgbClr val="22A952"/>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827584" y="510606"/>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7120" y="5989638"/>
            <a:ext cx="0" cy="469900"/>
          </a:xfrm>
          <a:prstGeom prst="line">
            <a:avLst/>
          </a:prstGeom>
          <a:ln w="28575">
            <a:solidFill>
              <a:srgbClr val="22A952"/>
            </a:solidFill>
          </a:ln>
        </p:spPr>
        <p:style>
          <a:lnRef idx="1">
            <a:schemeClr val="accent1"/>
          </a:lnRef>
          <a:fillRef idx="0">
            <a:schemeClr val="accent1"/>
          </a:fillRef>
          <a:effectRef idx="0">
            <a:schemeClr val="accent1"/>
          </a:effectRef>
          <a:fontRef idx="minor">
            <a:schemeClr val="tx1"/>
          </a:fontRef>
        </p:style>
      </p:cxnSp>
      <p:pic>
        <p:nvPicPr>
          <p:cNvPr id="8" name="Grafika 7">
            <a:extLst>
              <a:ext uri="{FF2B5EF4-FFF2-40B4-BE49-F238E27FC236}">
                <a16:creationId xmlns:a16="http://schemas.microsoft.com/office/drawing/2014/main" id="{3162E4AA-30E6-4D58-B988-674C83F2D91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7778" y="6021287"/>
            <a:ext cx="1018386" cy="432043"/>
          </a:xfrm>
          <a:prstGeom prst="rect">
            <a:avLst/>
          </a:prstGeom>
        </p:spPr>
      </p:pic>
    </p:spTree>
    <p:extLst>
      <p:ext uri="{BB962C8B-B14F-4D97-AF65-F5344CB8AC3E}">
        <p14:creationId xmlns:p14="http://schemas.microsoft.com/office/powerpoint/2010/main" val="3043672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23528" y="484463"/>
            <a:ext cx="792088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DF402F"/>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chemeClr val="bg1"/>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485436" y="5983431"/>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DF402F"/>
                </a:solidFill>
              </a:rPr>
              <a:pPr algn="ctr" eaLnBrk="1" hangingPunct="1">
                <a:spcBef>
                  <a:spcPct val="50000"/>
                </a:spcBef>
                <a:defRPr/>
              </a:pPr>
              <a:t>‹#›</a:t>
            </a:fld>
            <a:endParaRPr lang="pl-PL" altLang="pl-PL" sz="1200" b="1" dirty="0">
              <a:solidFill>
                <a:srgbClr val="DF402F"/>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DF402F"/>
              </a:buClr>
              <a:buFont typeface="Arial" pitchFamily="34" charset="0"/>
              <a:buChar char="•"/>
              <a:defRPr sz="1600">
                <a:latin typeface="Arial" pitchFamily="34" charset="0"/>
                <a:cs typeface="Arial" pitchFamily="34" charset="0"/>
              </a:defRPr>
            </a:lvl1pPr>
            <a:lvl2pPr>
              <a:buClr>
                <a:srgbClr val="DF402F"/>
              </a:buClr>
              <a:buFont typeface="Arial" pitchFamily="34" charset="0"/>
              <a:buChar char="•"/>
              <a:defRPr sz="1400">
                <a:latin typeface="Arial" pitchFamily="34" charset="0"/>
                <a:cs typeface="Arial" pitchFamily="34" charset="0"/>
              </a:defRPr>
            </a:lvl2pPr>
            <a:lvl3pPr>
              <a:buClr>
                <a:srgbClr val="DF402F"/>
              </a:buClr>
              <a:buFont typeface="Arial" pitchFamily="34" charset="0"/>
              <a:buChar char="•"/>
              <a:defRPr sz="1400">
                <a:latin typeface="Arial" pitchFamily="34" charset="0"/>
                <a:cs typeface="Arial" pitchFamily="34" charset="0"/>
              </a:defRPr>
            </a:lvl3pPr>
            <a:lvl4pPr>
              <a:buClr>
                <a:srgbClr val="DF402F"/>
              </a:buClr>
              <a:buFont typeface="Arial" pitchFamily="34" charset="0"/>
              <a:buChar char="•"/>
              <a:defRPr sz="1400">
                <a:latin typeface="Arial" pitchFamily="34" charset="0"/>
                <a:cs typeface="Arial" pitchFamily="34" charset="0"/>
              </a:defRPr>
            </a:lvl4pPr>
            <a:lvl5pPr>
              <a:buClr>
                <a:srgbClr val="DF402F"/>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971600" y="548681"/>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9956" y="5983431"/>
            <a:ext cx="0" cy="469900"/>
          </a:xfrm>
          <a:prstGeom prst="line">
            <a:avLst/>
          </a:prstGeom>
          <a:ln w="28575">
            <a:solidFill>
              <a:srgbClr val="DF402F"/>
            </a:solidFill>
          </a:ln>
        </p:spPr>
        <p:style>
          <a:lnRef idx="1">
            <a:schemeClr val="accent1"/>
          </a:lnRef>
          <a:fillRef idx="0">
            <a:schemeClr val="accent1"/>
          </a:fillRef>
          <a:effectRef idx="0">
            <a:schemeClr val="accent1"/>
          </a:effectRef>
          <a:fontRef idx="minor">
            <a:schemeClr val="tx1"/>
          </a:fontRef>
        </p:style>
      </p:cxn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17576" y="5913331"/>
            <a:ext cx="1523980" cy="540000"/>
          </a:xfrm>
          <a:prstGeom prst="rect">
            <a:avLst/>
          </a:prstGeom>
        </p:spPr>
      </p:pic>
    </p:spTree>
    <p:extLst>
      <p:ext uri="{BB962C8B-B14F-4D97-AF65-F5344CB8AC3E}">
        <p14:creationId xmlns:p14="http://schemas.microsoft.com/office/powerpoint/2010/main" val="39238375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Układ niestandardowy">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22A952"/>
              </a:solidFill>
            </a:endParaRPr>
          </a:p>
        </p:txBody>
      </p: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17576" y="5913331"/>
            <a:ext cx="1523980" cy="540000"/>
          </a:xfrm>
          <a:prstGeom prst="rect">
            <a:avLst/>
          </a:prstGeom>
        </p:spPr>
      </p:pic>
      <p:sp>
        <p:nvSpPr>
          <p:cNvPr id="8" name="Prostokąt 8">
            <a:extLst>
              <a:ext uri="{FF2B5EF4-FFF2-40B4-BE49-F238E27FC236}">
                <a16:creationId xmlns:a16="http://schemas.microsoft.com/office/drawing/2014/main" id="{AE73BD76-8F13-447C-81A9-0BD5C10E4B24}"/>
              </a:ext>
            </a:extLst>
          </p:cNvPr>
          <p:cNvSpPr/>
          <p:nvPr userDrawn="1"/>
        </p:nvSpPr>
        <p:spPr>
          <a:xfrm>
            <a:off x="0" y="2708920"/>
            <a:ext cx="7907770" cy="1512168"/>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2A95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9" name="Symbol zastępczy tekstu 17">
            <a:extLst>
              <a:ext uri="{FF2B5EF4-FFF2-40B4-BE49-F238E27FC236}">
                <a16:creationId xmlns:a16="http://schemas.microsoft.com/office/drawing/2014/main" id="{2CD6E968-9E1C-41BC-8C5F-9816BC2DA207}"/>
              </a:ext>
            </a:extLst>
          </p:cNvPr>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chemeClr val="bg1"/>
                </a:solidFill>
                <a:latin typeface="Arial" pitchFamily="34" charset="0"/>
                <a:cs typeface="Arial" pitchFamily="34" charset="0"/>
              </a:defRPr>
            </a:lvl1pPr>
          </a:lstStyle>
          <a:p>
            <a:pPr lvl="0"/>
            <a:r>
              <a:rPr lang="pl-PL" dirty="0"/>
              <a:t>Kliknij, aby edytować style wzorca tekstu</a:t>
            </a:r>
          </a:p>
        </p:txBody>
      </p:sp>
    </p:spTree>
    <p:extLst>
      <p:ext uri="{BB962C8B-B14F-4D97-AF65-F5344CB8AC3E}">
        <p14:creationId xmlns:p14="http://schemas.microsoft.com/office/powerpoint/2010/main" val="8587734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_Układ niestandardowy">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endParaRPr lang="pl-PL" altLang="pl-PL" sz="1200" b="1" dirty="0">
              <a:solidFill>
                <a:srgbClr val="22A952"/>
              </a:solidFill>
            </a:endParaRPr>
          </a:p>
        </p:txBody>
      </p:sp>
      <p:sp>
        <p:nvSpPr>
          <p:cNvPr id="8" name="Prostokąt 8">
            <a:extLst>
              <a:ext uri="{FF2B5EF4-FFF2-40B4-BE49-F238E27FC236}">
                <a16:creationId xmlns:a16="http://schemas.microsoft.com/office/drawing/2014/main" id="{AE73BD76-8F13-447C-81A9-0BD5C10E4B24}"/>
              </a:ext>
            </a:extLst>
          </p:cNvPr>
          <p:cNvSpPr/>
          <p:nvPr userDrawn="1"/>
        </p:nvSpPr>
        <p:spPr>
          <a:xfrm>
            <a:off x="0" y="2708920"/>
            <a:ext cx="7907770" cy="1512168"/>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22A95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9" name="Symbol zastępczy tekstu 17">
            <a:extLst>
              <a:ext uri="{FF2B5EF4-FFF2-40B4-BE49-F238E27FC236}">
                <a16:creationId xmlns:a16="http://schemas.microsoft.com/office/drawing/2014/main" id="{2CD6E968-9E1C-41BC-8C5F-9816BC2DA207}"/>
              </a:ext>
            </a:extLst>
          </p:cNvPr>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chemeClr val="bg1"/>
                </a:solidFill>
                <a:latin typeface="Arial" pitchFamily="34" charset="0"/>
                <a:cs typeface="Arial" pitchFamily="34" charset="0"/>
              </a:defRPr>
            </a:lvl1pPr>
          </a:lstStyle>
          <a:p>
            <a:pPr lvl="0"/>
            <a:r>
              <a:rPr lang="pl-PL" dirty="0"/>
              <a:t>Kliknij, aby edytować style wzorca tekstu</a:t>
            </a:r>
          </a:p>
        </p:txBody>
      </p:sp>
      <p:pic>
        <p:nvPicPr>
          <p:cNvPr id="6" name="Grafika 5">
            <a:extLst>
              <a:ext uri="{FF2B5EF4-FFF2-40B4-BE49-F238E27FC236}">
                <a16:creationId xmlns:a16="http://schemas.microsoft.com/office/drawing/2014/main" id="{C4DF0749-7065-4644-9955-3819F290A74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43014" y="5978586"/>
            <a:ext cx="1018386" cy="432043"/>
          </a:xfrm>
          <a:prstGeom prst="rect">
            <a:avLst/>
          </a:prstGeom>
        </p:spPr>
      </p:pic>
    </p:spTree>
    <p:extLst>
      <p:ext uri="{BB962C8B-B14F-4D97-AF65-F5344CB8AC3E}">
        <p14:creationId xmlns:p14="http://schemas.microsoft.com/office/powerpoint/2010/main" val="24814512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04751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11" name="Text Box 6"/>
          <p:cNvSpPr txBox="1">
            <a:spLocks noChangeArrowheads="1"/>
          </p:cNvSpPr>
          <p:nvPr userDrawn="1"/>
        </p:nvSpPr>
        <p:spPr bwMode="auto">
          <a:xfrm>
            <a:off x="482600" y="5989638"/>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22A952"/>
                </a:solidFill>
              </a:rPr>
              <a:pPr algn="ctr" eaLnBrk="1" hangingPunct="1">
                <a:spcBef>
                  <a:spcPct val="50000"/>
                </a:spcBef>
                <a:defRPr/>
              </a:pPr>
              <a:t>‹#›</a:t>
            </a:fld>
            <a:endParaRPr lang="pl-PL" altLang="pl-PL" sz="1200" b="1" dirty="0">
              <a:solidFill>
                <a:srgbClr val="22A952"/>
              </a:solidFill>
            </a:endParaRP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7120" y="5989638"/>
            <a:ext cx="0" cy="469900"/>
          </a:xfrm>
          <a:prstGeom prst="line">
            <a:avLst/>
          </a:prstGeom>
          <a:ln w="28575">
            <a:solidFill>
              <a:srgbClr val="22A952"/>
            </a:solidFill>
          </a:ln>
        </p:spPr>
        <p:style>
          <a:lnRef idx="1">
            <a:schemeClr val="accent1"/>
          </a:lnRef>
          <a:fillRef idx="0">
            <a:schemeClr val="accent1"/>
          </a:fillRef>
          <a:effectRef idx="0">
            <a:schemeClr val="accent1"/>
          </a:effectRef>
          <a:fontRef idx="minor">
            <a:schemeClr val="tx1"/>
          </a:fontRef>
        </p:style>
      </p:cxnSp>
      <p:pic>
        <p:nvPicPr>
          <p:cNvPr id="8" name="Grafika 7">
            <a:extLst>
              <a:ext uri="{FF2B5EF4-FFF2-40B4-BE49-F238E27FC236}">
                <a16:creationId xmlns:a16="http://schemas.microsoft.com/office/drawing/2014/main" id="{96AE73B9-6913-4BEB-8B0B-2ECE4EA0703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452320" y="5762499"/>
            <a:ext cx="1120986" cy="475570"/>
          </a:xfrm>
          <a:prstGeom prst="rect">
            <a:avLst/>
          </a:prstGeom>
        </p:spPr>
      </p:pic>
      <p:sp>
        <p:nvSpPr>
          <p:cNvPr id="9" name="Symbol zastępczy tytułu 8">
            <a:extLst>
              <a:ext uri="{FF2B5EF4-FFF2-40B4-BE49-F238E27FC236}">
                <a16:creationId xmlns:a16="http://schemas.microsoft.com/office/drawing/2014/main" id="{97DA16FA-8C59-4B9E-9DE6-5C39115C95BF}"/>
              </a:ext>
            </a:extLst>
          </p:cNvPr>
          <p:cNvSpPr>
            <a:spLocks noGrp="1"/>
          </p:cNvSpPr>
          <p:nvPr>
            <p:ph type="title"/>
          </p:nvPr>
        </p:nvSpPr>
        <p:spPr bwMode="auto">
          <a:xfrm>
            <a:off x="1096659" y="270892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spTree>
    <p:extLst>
      <p:ext uri="{BB962C8B-B14F-4D97-AF65-F5344CB8AC3E}">
        <p14:creationId xmlns:p14="http://schemas.microsoft.com/office/powerpoint/2010/main" val="351308019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6512" y="2780928"/>
            <a:ext cx="7907770" cy="1442093"/>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chemeClr val="bg1"/>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7" name="Symbol zastępczy tekstu 17"/>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rgbClr val="22A952"/>
                </a:solidFill>
                <a:latin typeface="Arial" pitchFamily="34" charset="0"/>
                <a:cs typeface="Arial" pitchFamily="34" charset="0"/>
              </a:defRPr>
            </a:lvl1pPr>
          </a:lstStyle>
          <a:p>
            <a:pPr lvl="0"/>
            <a:r>
              <a:rPr lang="pl-PL" dirty="0"/>
              <a:t>Kliknij, aby edytować style wzorca tekstu</a:t>
            </a:r>
          </a:p>
        </p:txBody>
      </p:sp>
    </p:spTree>
    <p:extLst>
      <p:ext uri="{BB962C8B-B14F-4D97-AF65-F5344CB8AC3E}">
        <p14:creationId xmlns:p14="http://schemas.microsoft.com/office/powerpoint/2010/main" val="5166752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62842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9" name="Symbol zastępczy tytułu 8">
            <a:extLst>
              <a:ext uri="{FF2B5EF4-FFF2-40B4-BE49-F238E27FC236}">
                <a16:creationId xmlns:a16="http://schemas.microsoft.com/office/drawing/2014/main" id="{97DA16FA-8C59-4B9E-9DE6-5C39115C95BF}"/>
              </a:ext>
            </a:extLst>
          </p:cNvPr>
          <p:cNvSpPr>
            <a:spLocks noGrp="1"/>
          </p:cNvSpPr>
          <p:nvPr>
            <p:ph type="title"/>
          </p:nvPr>
        </p:nvSpPr>
        <p:spPr bwMode="auto">
          <a:xfrm>
            <a:off x="1096659" y="270892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spTree>
    <p:extLst>
      <p:ext uri="{BB962C8B-B14F-4D97-AF65-F5344CB8AC3E}">
        <p14:creationId xmlns:p14="http://schemas.microsoft.com/office/powerpoint/2010/main" val="338920000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6512" y="2780928"/>
            <a:ext cx="7907770" cy="1442093"/>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chemeClr val="bg1"/>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7" name="Symbol zastępczy tekstu 17"/>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rgbClr val="93C355"/>
                </a:solidFill>
                <a:latin typeface="Arial" pitchFamily="34" charset="0"/>
                <a:cs typeface="Arial" pitchFamily="34" charset="0"/>
              </a:defRPr>
            </a:lvl1pPr>
          </a:lstStyle>
          <a:p>
            <a:pPr lvl="0"/>
            <a:r>
              <a:rPr lang="pl-PL" dirty="0"/>
              <a:t>Kliknij, aby edytować style wzorca tekstu</a:t>
            </a:r>
          </a:p>
        </p:txBody>
      </p:sp>
      <p:pic>
        <p:nvPicPr>
          <p:cNvPr id="8" name="Grafika 7">
            <a:extLst>
              <a:ext uri="{FF2B5EF4-FFF2-40B4-BE49-F238E27FC236}">
                <a16:creationId xmlns:a16="http://schemas.microsoft.com/office/drawing/2014/main" id="{3162E4AA-30E6-4D58-B988-674C83F2D91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43014" y="5877272"/>
            <a:ext cx="1018386" cy="432043"/>
          </a:xfrm>
          <a:prstGeom prst="rect">
            <a:avLst/>
          </a:prstGeom>
        </p:spPr>
      </p:pic>
    </p:spTree>
    <p:extLst>
      <p:ext uri="{BB962C8B-B14F-4D97-AF65-F5344CB8AC3E}">
        <p14:creationId xmlns:p14="http://schemas.microsoft.com/office/powerpoint/2010/main" val="215089390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14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23528" y="484463"/>
            <a:ext cx="792088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DF402F"/>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chemeClr val="bg1"/>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485436" y="5983431"/>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DF402F"/>
                </a:solidFill>
              </a:rPr>
              <a:pPr algn="ctr" eaLnBrk="1" hangingPunct="1">
                <a:spcBef>
                  <a:spcPct val="50000"/>
                </a:spcBef>
                <a:defRPr/>
              </a:pPr>
              <a:t>‹#›</a:t>
            </a:fld>
            <a:endParaRPr lang="pl-PL" altLang="pl-PL" sz="1200" b="1" dirty="0">
              <a:solidFill>
                <a:srgbClr val="DF402F"/>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DF402F"/>
              </a:buClr>
              <a:buFont typeface="Arial" pitchFamily="34" charset="0"/>
              <a:buChar char="•"/>
              <a:defRPr sz="1600">
                <a:latin typeface="Arial" pitchFamily="34" charset="0"/>
                <a:cs typeface="Arial" pitchFamily="34" charset="0"/>
              </a:defRPr>
            </a:lvl1pPr>
            <a:lvl2pPr>
              <a:buClr>
                <a:srgbClr val="DF402F"/>
              </a:buClr>
              <a:buFont typeface="Arial" pitchFamily="34" charset="0"/>
              <a:buChar char="•"/>
              <a:defRPr sz="1400">
                <a:latin typeface="Arial" pitchFamily="34" charset="0"/>
                <a:cs typeface="Arial" pitchFamily="34" charset="0"/>
              </a:defRPr>
            </a:lvl2pPr>
            <a:lvl3pPr>
              <a:buClr>
                <a:srgbClr val="DF402F"/>
              </a:buClr>
              <a:buFont typeface="Arial" pitchFamily="34" charset="0"/>
              <a:buChar char="•"/>
              <a:defRPr sz="1400">
                <a:latin typeface="Arial" pitchFamily="34" charset="0"/>
                <a:cs typeface="Arial" pitchFamily="34" charset="0"/>
              </a:defRPr>
            </a:lvl3pPr>
            <a:lvl4pPr>
              <a:buClr>
                <a:srgbClr val="DF402F"/>
              </a:buClr>
              <a:buFont typeface="Arial" pitchFamily="34" charset="0"/>
              <a:buChar char="•"/>
              <a:defRPr sz="1400">
                <a:latin typeface="Arial" pitchFamily="34" charset="0"/>
                <a:cs typeface="Arial" pitchFamily="34" charset="0"/>
              </a:defRPr>
            </a:lvl4pPr>
            <a:lvl5pPr>
              <a:buClr>
                <a:srgbClr val="DF402F"/>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971600" y="548681"/>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1079956" y="5983431"/>
            <a:ext cx="0" cy="469900"/>
          </a:xfrm>
          <a:prstGeom prst="line">
            <a:avLst/>
          </a:prstGeom>
          <a:ln w="28575">
            <a:solidFill>
              <a:srgbClr val="DF402F"/>
            </a:solidFill>
          </a:ln>
        </p:spPr>
        <p:style>
          <a:lnRef idx="1">
            <a:schemeClr val="accent1"/>
          </a:lnRef>
          <a:fillRef idx="0">
            <a:schemeClr val="accent1"/>
          </a:fillRef>
          <a:effectRef idx="0">
            <a:schemeClr val="accent1"/>
          </a:effectRef>
          <a:fontRef idx="minor">
            <a:schemeClr val="tx1"/>
          </a:fontRef>
        </p:style>
      </p:cxnSp>
      <p:pic>
        <p:nvPicPr>
          <p:cNvPr id="8" name="Grafika 7">
            <a:extLst>
              <a:ext uri="{FF2B5EF4-FFF2-40B4-BE49-F238E27FC236}">
                <a16:creationId xmlns:a16="http://schemas.microsoft.com/office/drawing/2014/main" id="{DDD983A1-3F6D-4DD2-A45E-7506874335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558961" y="5925261"/>
            <a:ext cx="1082595" cy="459283"/>
          </a:xfrm>
          <a:prstGeom prst="rect">
            <a:avLst/>
          </a:prstGeom>
        </p:spPr>
      </p:pic>
    </p:spTree>
    <p:extLst>
      <p:ext uri="{BB962C8B-B14F-4D97-AF65-F5344CB8AC3E}">
        <p14:creationId xmlns:p14="http://schemas.microsoft.com/office/powerpoint/2010/main" val="3730984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ytuł i zawartość">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025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36512" y="2780928"/>
            <a:ext cx="7907770" cy="1442093"/>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chemeClr val="bg1"/>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rgbClr val="203864"/>
              </a:solidFill>
              <a:latin typeface="Arial" panose="020B0604020202020204" pitchFamily="34" charset="0"/>
              <a:cs typeface="Arial" panose="020B0604020202020204" pitchFamily="34" charset="0"/>
            </a:endParaRPr>
          </a:p>
        </p:txBody>
      </p:sp>
      <p:sp>
        <p:nvSpPr>
          <p:cNvPr id="7" name="Symbol zastępczy tekstu 17"/>
          <p:cNvSpPr>
            <a:spLocks noGrp="1"/>
          </p:cNvSpPr>
          <p:nvPr>
            <p:ph type="body" sz="quarter" idx="10"/>
          </p:nvPr>
        </p:nvSpPr>
        <p:spPr>
          <a:xfrm>
            <a:off x="935856" y="3131107"/>
            <a:ext cx="7272288" cy="741733"/>
          </a:xfrm>
          <a:prstGeom prst="rect">
            <a:avLst/>
          </a:prstGeom>
        </p:spPr>
        <p:txBody>
          <a:bodyPr anchor="ctr" anchorCtr="0"/>
          <a:lstStyle>
            <a:lvl1pPr>
              <a:buNone/>
              <a:defRPr sz="2400" b="1">
                <a:solidFill>
                  <a:srgbClr val="DF402F"/>
                </a:solidFill>
                <a:latin typeface="Arial" pitchFamily="34" charset="0"/>
                <a:cs typeface="Arial" pitchFamily="34" charset="0"/>
              </a:defRPr>
            </a:lvl1pPr>
          </a:lstStyle>
          <a:p>
            <a:pPr lvl="0"/>
            <a:r>
              <a:rPr lang="pl-PL" dirty="0"/>
              <a:t>Kliknij, aby edytować style wzorca tekstu</a:t>
            </a:r>
          </a:p>
        </p:txBody>
      </p:sp>
    </p:spTree>
    <p:extLst>
      <p:ext uri="{BB962C8B-B14F-4D97-AF65-F5344CB8AC3E}">
        <p14:creationId xmlns:p14="http://schemas.microsoft.com/office/powerpoint/2010/main" val="104318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0" y="398462"/>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DF402F"/>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chemeClr val="bg1"/>
              </a:solidFill>
              <a:latin typeface="Arial" panose="020B0604020202020204" pitchFamily="34" charset="0"/>
              <a:cs typeface="Arial" panose="020B0604020202020204" pitchFamily="34" charset="0"/>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DF402F"/>
              </a:buClr>
              <a:buFont typeface="Arial" pitchFamily="34" charset="0"/>
              <a:buChar char="•"/>
              <a:defRPr sz="1600">
                <a:latin typeface="Arial" pitchFamily="34" charset="0"/>
                <a:cs typeface="Arial" pitchFamily="34" charset="0"/>
              </a:defRPr>
            </a:lvl1pPr>
            <a:lvl2pPr>
              <a:buClr>
                <a:srgbClr val="DF402F"/>
              </a:buClr>
              <a:buFont typeface="Arial" pitchFamily="34" charset="0"/>
              <a:buChar char="•"/>
              <a:defRPr sz="1400">
                <a:latin typeface="Arial" pitchFamily="34" charset="0"/>
                <a:cs typeface="Arial" pitchFamily="34" charset="0"/>
              </a:defRPr>
            </a:lvl2pPr>
            <a:lvl3pPr>
              <a:buClr>
                <a:srgbClr val="DF402F"/>
              </a:buClr>
              <a:buFont typeface="Arial" pitchFamily="34" charset="0"/>
              <a:buChar char="•"/>
              <a:defRPr sz="1400">
                <a:latin typeface="Arial" pitchFamily="34" charset="0"/>
                <a:cs typeface="Arial" pitchFamily="34" charset="0"/>
              </a:defRPr>
            </a:lvl3pPr>
            <a:lvl4pPr>
              <a:buClr>
                <a:srgbClr val="DF402F"/>
              </a:buClr>
              <a:buFont typeface="Arial" pitchFamily="34" charset="0"/>
              <a:buChar char="•"/>
              <a:defRPr sz="1400">
                <a:latin typeface="Arial" pitchFamily="34" charset="0"/>
                <a:cs typeface="Arial" pitchFamily="34" charset="0"/>
              </a:defRPr>
            </a:lvl4pPr>
            <a:lvl5pPr>
              <a:buClr>
                <a:srgbClr val="DF402F"/>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614412" y="450750"/>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pic>
        <p:nvPicPr>
          <p:cNvPr id="20" name="Obraz 19" descr="Obraz zawierający tekst&#10;&#10;Opis wygenerowany automatycznie">
            <a:extLst>
              <a:ext uri="{FF2B5EF4-FFF2-40B4-BE49-F238E27FC236}">
                <a16:creationId xmlns:a16="http://schemas.microsoft.com/office/drawing/2014/main" id="{4C19CFC4-DCA6-4B40-A89A-6F987B12A7B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6041143"/>
            <a:ext cx="1523980" cy="540000"/>
          </a:xfrm>
          <a:prstGeom prst="rect">
            <a:avLst/>
          </a:prstGeom>
        </p:spPr>
      </p:pic>
      <p:sp>
        <p:nvSpPr>
          <p:cNvPr id="8" name="Text Box 6">
            <a:extLst>
              <a:ext uri="{FF2B5EF4-FFF2-40B4-BE49-F238E27FC236}">
                <a16:creationId xmlns:a16="http://schemas.microsoft.com/office/drawing/2014/main" id="{87B3B8C6-96F6-4720-8793-DEF752942CC7}"/>
              </a:ext>
            </a:extLst>
          </p:cNvPr>
          <p:cNvSpPr txBox="1">
            <a:spLocks noChangeArrowheads="1"/>
          </p:cNvSpPr>
          <p:nvPr userDrawn="1"/>
        </p:nvSpPr>
        <p:spPr bwMode="auto">
          <a:xfrm>
            <a:off x="233064" y="6079297"/>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DF402F"/>
                </a:solidFill>
              </a:rPr>
              <a:pPr algn="ctr" eaLnBrk="1" hangingPunct="1">
                <a:spcBef>
                  <a:spcPct val="50000"/>
                </a:spcBef>
                <a:defRPr/>
              </a:pPr>
              <a:t>‹#›</a:t>
            </a:fld>
            <a:endParaRPr lang="pl-PL" altLang="pl-PL" sz="1200" b="1" dirty="0">
              <a:solidFill>
                <a:srgbClr val="DF402F"/>
              </a:solidFill>
            </a:endParaRPr>
          </a:p>
        </p:txBody>
      </p:sp>
      <p:cxnSp>
        <p:nvCxnSpPr>
          <p:cNvPr id="9" name="Łącznik prosty 8">
            <a:extLst>
              <a:ext uri="{FF2B5EF4-FFF2-40B4-BE49-F238E27FC236}">
                <a16:creationId xmlns:a16="http://schemas.microsoft.com/office/drawing/2014/main" id="{7B38F7AB-4DA1-4E01-8725-F109F57D1440}"/>
              </a:ext>
            </a:extLst>
          </p:cNvPr>
          <p:cNvCxnSpPr>
            <a:cxnSpLocks/>
          </p:cNvCxnSpPr>
          <p:nvPr userDrawn="1"/>
        </p:nvCxnSpPr>
        <p:spPr>
          <a:xfrm flipV="1">
            <a:off x="827584" y="6079297"/>
            <a:ext cx="0" cy="469900"/>
          </a:xfrm>
          <a:prstGeom prst="line">
            <a:avLst/>
          </a:prstGeom>
          <a:ln w="28575">
            <a:solidFill>
              <a:srgbClr val="DF402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4021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Układ niestandardowy">
    <p:spTree>
      <p:nvGrpSpPr>
        <p:cNvPr id="1" name=""/>
        <p:cNvGrpSpPr/>
        <p:nvPr/>
      </p:nvGrpSpPr>
      <p:grpSpPr>
        <a:xfrm>
          <a:off x="0" y="0"/>
          <a:ext cx="0" cy="0"/>
          <a:chOff x="0" y="0"/>
          <a:chExt cx="0" cy="0"/>
        </a:xfrm>
      </p:grpSpPr>
      <p:sp>
        <p:nvSpPr>
          <p:cNvPr id="14" name="Prostokąt 8">
            <a:extLst>
              <a:ext uri="{FF2B5EF4-FFF2-40B4-BE49-F238E27FC236}">
                <a16:creationId xmlns:a16="http://schemas.microsoft.com/office/drawing/2014/main" id="{09325B7F-84ED-44F2-907E-67EBA3A3A1BF}"/>
              </a:ext>
            </a:extLst>
          </p:cNvPr>
          <p:cNvSpPr/>
          <p:nvPr userDrawn="1"/>
        </p:nvSpPr>
        <p:spPr>
          <a:xfrm>
            <a:off x="0" y="398462"/>
            <a:ext cx="7907770" cy="794021"/>
          </a:xfrm>
          <a:custGeom>
            <a:avLst/>
            <a:gdLst>
              <a:gd name="connsiteX0" fmla="*/ 0 w 6825961"/>
              <a:gd name="connsiteY0" fmla="*/ 0 h 794021"/>
              <a:gd name="connsiteX1" fmla="*/ 6825961 w 6825961"/>
              <a:gd name="connsiteY1" fmla="*/ 0 h 794021"/>
              <a:gd name="connsiteX2" fmla="*/ 6825961 w 6825961"/>
              <a:gd name="connsiteY2" fmla="*/ 794021 h 794021"/>
              <a:gd name="connsiteX3" fmla="*/ 0 w 6825961"/>
              <a:gd name="connsiteY3" fmla="*/ 794021 h 794021"/>
              <a:gd name="connsiteX4" fmla="*/ 0 w 6825961"/>
              <a:gd name="connsiteY4" fmla="*/ 0 h 794021"/>
              <a:gd name="connsiteX0" fmla="*/ 0 w 7272770"/>
              <a:gd name="connsiteY0" fmla="*/ 0 h 794021"/>
              <a:gd name="connsiteX1" fmla="*/ 7272770 w 7272770"/>
              <a:gd name="connsiteY1" fmla="*/ 10391 h 794021"/>
              <a:gd name="connsiteX2" fmla="*/ 6825961 w 7272770"/>
              <a:gd name="connsiteY2" fmla="*/ 794021 h 794021"/>
              <a:gd name="connsiteX3" fmla="*/ 0 w 7272770"/>
              <a:gd name="connsiteY3" fmla="*/ 794021 h 794021"/>
              <a:gd name="connsiteX4" fmla="*/ 0 w 7272770"/>
              <a:gd name="connsiteY4" fmla="*/ 0 h 794021"/>
              <a:gd name="connsiteX0" fmla="*/ 0 w 7907770"/>
              <a:gd name="connsiteY0" fmla="*/ 0 h 794021"/>
              <a:gd name="connsiteX1" fmla="*/ 7907770 w 7907770"/>
              <a:gd name="connsiteY1" fmla="*/ 23091 h 794021"/>
              <a:gd name="connsiteX2" fmla="*/ 6825961 w 7907770"/>
              <a:gd name="connsiteY2" fmla="*/ 794021 h 794021"/>
              <a:gd name="connsiteX3" fmla="*/ 0 w 7907770"/>
              <a:gd name="connsiteY3" fmla="*/ 794021 h 794021"/>
              <a:gd name="connsiteX4" fmla="*/ 0 w 7907770"/>
              <a:gd name="connsiteY4" fmla="*/ 0 h 794021"/>
              <a:gd name="connsiteX0" fmla="*/ 0 w 7907770"/>
              <a:gd name="connsiteY0" fmla="*/ 0 h 794021"/>
              <a:gd name="connsiteX1" fmla="*/ 7907770 w 7907770"/>
              <a:gd name="connsiteY1" fmla="*/ 23091 h 794021"/>
              <a:gd name="connsiteX2" fmla="*/ 7473661 w 7907770"/>
              <a:gd name="connsiteY2" fmla="*/ 794021 h 794021"/>
              <a:gd name="connsiteX3" fmla="*/ 0 w 7907770"/>
              <a:gd name="connsiteY3" fmla="*/ 794021 h 794021"/>
              <a:gd name="connsiteX4" fmla="*/ 0 w 7907770"/>
              <a:gd name="connsiteY4" fmla="*/ 0 h 794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7770" h="794021">
                <a:moveTo>
                  <a:pt x="0" y="0"/>
                </a:moveTo>
                <a:lnTo>
                  <a:pt x="7907770" y="23091"/>
                </a:lnTo>
                <a:lnTo>
                  <a:pt x="7473661" y="794021"/>
                </a:lnTo>
                <a:lnTo>
                  <a:pt x="0" y="794021"/>
                </a:lnTo>
                <a:lnTo>
                  <a:pt x="0" y="0"/>
                </a:lnTo>
                <a:close/>
              </a:path>
            </a:pathLst>
          </a:custGeom>
          <a:solidFill>
            <a:srgbClr val="DF402F"/>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500" b="1" i="1" dirty="0">
              <a:solidFill>
                <a:schemeClr val="bg1"/>
              </a:solidFill>
              <a:latin typeface="Arial" panose="020B0604020202020204" pitchFamily="34" charset="0"/>
              <a:cs typeface="Arial" panose="020B0604020202020204" pitchFamily="34" charset="0"/>
            </a:endParaRPr>
          </a:p>
        </p:txBody>
      </p:sp>
      <p:sp>
        <p:nvSpPr>
          <p:cNvPr id="11" name="Text Box 6"/>
          <p:cNvSpPr txBox="1">
            <a:spLocks noChangeArrowheads="1"/>
          </p:cNvSpPr>
          <p:nvPr userDrawn="1"/>
        </p:nvSpPr>
        <p:spPr bwMode="auto">
          <a:xfrm>
            <a:off x="233064" y="6079297"/>
            <a:ext cx="512763" cy="463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noAutofit/>
          </a:bodyPr>
          <a:lstStyle>
            <a:lvl1pPr eaLnBrk="0" hangingPunct="0">
              <a:tabLst>
                <a:tab pos="266700" algn="l"/>
              </a:tabLst>
              <a:defRPr>
                <a:solidFill>
                  <a:schemeClr val="tx1"/>
                </a:solidFill>
                <a:latin typeface="Arial" charset="0"/>
                <a:cs typeface="Arial" charset="0"/>
              </a:defRPr>
            </a:lvl1pPr>
            <a:lvl2pPr marL="742950" indent="-285750" eaLnBrk="0" hangingPunct="0">
              <a:tabLst>
                <a:tab pos="266700" algn="l"/>
              </a:tabLst>
              <a:defRPr>
                <a:solidFill>
                  <a:schemeClr val="tx1"/>
                </a:solidFill>
                <a:latin typeface="Arial" charset="0"/>
                <a:cs typeface="Arial" charset="0"/>
              </a:defRPr>
            </a:lvl2pPr>
            <a:lvl3pPr marL="1143000" indent="-228600" eaLnBrk="0" hangingPunct="0">
              <a:tabLst>
                <a:tab pos="266700" algn="l"/>
              </a:tabLst>
              <a:defRPr>
                <a:solidFill>
                  <a:schemeClr val="tx1"/>
                </a:solidFill>
                <a:latin typeface="Arial" charset="0"/>
                <a:cs typeface="Arial" charset="0"/>
              </a:defRPr>
            </a:lvl3pPr>
            <a:lvl4pPr marL="1600200" indent="-228600" eaLnBrk="0" hangingPunct="0">
              <a:tabLst>
                <a:tab pos="266700" algn="l"/>
              </a:tabLst>
              <a:defRPr>
                <a:solidFill>
                  <a:schemeClr val="tx1"/>
                </a:solidFill>
                <a:latin typeface="Arial" charset="0"/>
                <a:cs typeface="Arial" charset="0"/>
              </a:defRPr>
            </a:lvl4pPr>
            <a:lvl5pPr marL="2057400" indent="-228600" eaLnBrk="0" hangingPunct="0">
              <a:tabLst>
                <a:tab pos="26670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a:solidFill>
                  <a:schemeClr val="tx1"/>
                </a:solidFill>
                <a:latin typeface="Arial" charset="0"/>
                <a:cs typeface="Arial" charset="0"/>
              </a:defRPr>
            </a:lvl9pPr>
          </a:lstStyle>
          <a:p>
            <a:pPr algn="ctr" eaLnBrk="1" hangingPunct="1">
              <a:spcBef>
                <a:spcPct val="50000"/>
              </a:spcBef>
              <a:defRPr/>
            </a:pPr>
            <a:fld id="{3A1CCE4B-A9D8-4CFB-A241-AA750404C5F3}" type="slidenum">
              <a:rPr lang="pl-PL" altLang="pl-PL" sz="1200" b="1" smtClean="0">
                <a:solidFill>
                  <a:srgbClr val="DF402F"/>
                </a:solidFill>
              </a:rPr>
              <a:pPr algn="ctr" eaLnBrk="1" hangingPunct="1">
                <a:spcBef>
                  <a:spcPct val="50000"/>
                </a:spcBef>
                <a:defRPr/>
              </a:pPr>
              <a:t>‹#›</a:t>
            </a:fld>
            <a:endParaRPr lang="pl-PL" altLang="pl-PL" sz="1200" b="1" dirty="0">
              <a:solidFill>
                <a:srgbClr val="DF402F"/>
              </a:solidFill>
            </a:endParaRPr>
          </a:p>
        </p:txBody>
      </p:sp>
      <p:sp>
        <p:nvSpPr>
          <p:cNvPr id="13" name="Symbol zastępczy tekstu 20"/>
          <p:cNvSpPr>
            <a:spLocks noGrp="1"/>
          </p:cNvSpPr>
          <p:nvPr>
            <p:ph type="body" sz="quarter" idx="12"/>
          </p:nvPr>
        </p:nvSpPr>
        <p:spPr>
          <a:xfrm>
            <a:off x="971550" y="2060575"/>
            <a:ext cx="7272338" cy="3455988"/>
          </a:xfrm>
          <a:prstGeom prst="rect">
            <a:avLst/>
          </a:prstGeom>
        </p:spPr>
        <p:txBody>
          <a:bodyPr/>
          <a:lstStyle>
            <a:lvl1pPr>
              <a:buClr>
                <a:srgbClr val="DF402F"/>
              </a:buClr>
              <a:buFont typeface="Arial" pitchFamily="34" charset="0"/>
              <a:buChar char="•"/>
              <a:defRPr sz="1600">
                <a:latin typeface="Arial" pitchFamily="34" charset="0"/>
                <a:cs typeface="Arial" pitchFamily="34" charset="0"/>
              </a:defRPr>
            </a:lvl1pPr>
            <a:lvl2pPr>
              <a:buClr>
                <a:srgbClr val="DF402F"/>
              </a:buClr>
              <a:buFont typeface="Arial" pitchFamily="34" charset="0"/>
              <a:buChar char="•"/>
              <a:defRPr sz="1400">
                <a:latin typeface="Arial" pitchFamily="34" charset="0"/>
                <a:cs typeface="Arial" pitchFamily="34" charset="0"/>
              </a:defRPr>
            </a:lvl2pPr>
            <a:lvl3pPr>
              <a:buClr>
                <a:srgbClr val="DF402F"/>
              </a:buClr>
              <a:buFont typeface="Arial" pitchFamily="34" charset="0"/>
              <a:buChar char="•"/>
              <a:defRPr sz="1400">
                <a:latin typeface="Arial" pitchFamily="34" charset="0"/>
                <a:cs typeface="Arial" pitchFamily="34" charset="0"/>
              </a:defRPr>
            </a:lvl3pPr>
            <a:lvl4pPr>
              <a:buClr>
                <a:srgbClr val="DF402F"/>
              </a:buClr>
              <a:buFont typeface="Arial" pitchFamily="34" charset="0"/>
              <a:buChar char="•"/>
              <a:defRPr sz="1400">
                <a:latin typeface="Arial" pitchFamily="34" charset="0"/>
                <a:cs typeface="Arial" pitchFamily="34" charset="0"/>
              </a:defRPr>
            </a:lvl4pPr>
            <a:lvl5pPr>
              <a:buClr>
                <a:srgbClr val="DF402F"/>
              </a:buClr>
              <a:buFont typeface="Arial" pitchFamily="34" charset="0"/>
              <a:buChar char="•"/>
              <a:defRPr sz="1400">
                <a:latin typeface="Arial" pitchFamily="34" charset="0"/>
                <a:cs typeface="Arial" pitchFamily="34" charset="0"/>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tekstu 17"/>
          <p:cNvSpPr>
            <a:spLocks noGrp="1"/>
          </p:cNvSpPr>
          <p:nvPr>
            <p:ph type="body" sz="quarter" idx="10"/>
          </p:nvPr>
        </p:nvSpPr>
        <p:spPr>
          <a:xfrm>
            <a:off x="614412" y="450750"/>
            <a:ext cx="7272288" cy="741733"/>
          </a:xfrm>
          <a:prstGeom prst="rect">
            <a:avLst/>
          </a:prstGeom>
        </p:spPr>
        <p:txBody>
          <a:bodyPr anchor="ctr" anchorCtr="0"/>
          <a:lstStyle>
            <a:lvl1pPr>
              <a:buNone/>
              <a:defRPr sz="2400" b="0">
                <a:solidFill>
                  <a:schemeClr val="bg1"/>
                </a:solidFill>
                <a:latin typeface="Arial" pitchFamily="34" charset="0"/>
                <a:cs typeface="Arial" pitchFamily="34" charset="0"/>
              </a:defRPr>
            </a:lvl1pPr>
          </a:lstStyle>
          <a:p>
            <a:pPr lvl="0"/>
            <a:r>
              <a:rPr lang="pl-PL" dirty="0"/>
              <a:t>Kliknij, aby edytować style wzorca tekstu</a:t>
            </a:r>
          </a:p>
        </p:txBody>
      </p:sp>
      <p:cxnSp>
        <p:nvCxnSpPr>
          <p:cNvPr id="16" name="Łącznik prosty 15">
            <a:extLst>
              <a:ext uri="{FF2B5EF4-FFF2-40B4-BE49-F238E27FC236}">
                <a16:creationId xmlns:a16="http://schemas.microsoft.com/office/drawing/2014/main" id="{75AEDCFD-3933-47CA-9A1C-BF54A9969D1F}"/>
              </a:ext>
            </a:extLst>
          </p:cNvPr>
          <p:cNvCxnSpPr>
            <a:cxnSpLocks/>
          </p:cNvCxnSpPr>
          <p:nvPr userDrawn="1"/>
        </p:nvCxnSpPr>
        <p:spPr>
          <a:xfrm flipV="1">
            <a:off x="827584" y="6079297"/>
            <a:ext cx="0" cy="469900"/>
          </a:xfrm>
          <a:prstGeom prst="line">
            <a:avLst/>
          </a:prstGeom>
          <a:ln w="28575">
            <a:solidFill>
              <a:srgbClr val="DF402F"/>
            </a:solidFill>
          </a:ln>
        </p:spPr>
        <p:style>
          <a:lnRef idx="1">
            <a:schemeClr val="accent1"/>
          </a:lnRef>
          <a:fillRef idx="0">
            <a:schemeClr val="accent1"/>
          </a:fillRef>
          <a:effectRef idx="0">
            <a:schemeClr val="accent1"/>
          </a:effectRef>
          <a:fontRef idx="minor">
            <a:schemeClr val="tx1"/>
          </a:fontRef>
        </p:style>
      </p:cxnSp>
      <p:pic>
        <p:nvPicPr>
          <p:cNvPr id="8" name="Grafika 7">
            <a:extLst>
              <a:ext uri="{FF2B5EF4-FFF2-40B4-BE49-F238E27FC236}">
                <a16:creationId xmlns:a16="http://schemas.microsoft.com/office/drawing/2014/main" id="{CE2EC215-6402-4593-B303-0B8811C2D75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75118" y="6079297"/>
            <a:ext cx="1082595" cy="459283"/>
          </a:xfrm>
          <a:prstGeom prst="rect">
            <a:avLst/>
          </a:prstGeom>
        </p:spPr>
      </p:pic>
    </p:spTree>
    <p:extLst>
      <p:ext uri="{BB962C8B-B14F-4D97-AF65-F5344CB8AC3E}">
        <p14:creationId xmlns:p14="http://schemas.microsoft.com/office/powerpoint/2010/main" val="2801146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theme" Target="../theme/theme10.xml"/><Relationship Id="rId5" Type="http://schemas.openxmlformats.org/officeDocument/2006/relationships/slideLayout" Target="../slideLayouts/slideLayout37.xml"/><Relationship Id="rId4" Type="http://schemas.openxmlformats.org/officeDocument/2006/relationships/slideLayout" Target="../slideLayouts/slideLayout36.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theme" Target="../theme/theme11.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45.xml"/><Relationship Id="rId2" Type="http://schemas.openxmlformats.org/officeDocument/2006/relationships/slideLayout" Target="../slideLayouts/slideLayout44.xml"/><Relationship Id="rId1" Type="http://schemas.openxmlformats.org/officeDocument/2006/relationships/slideLayout" Target="../slideLayouts/slideLayout43.xml"/><Relationship Id="rId4"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4" Type="http://schemas.openxmlformats.org/officeDocument/2006/relationships/theme" Target="../theme/theme13.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5.sv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2.xml"/><Relationship Id="rId7"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slideLayout" Target="../slideLayouts/slideLayout25.xml"/><Relationship Id="rId7" Type="http://schemas.openxmlformats.org/officeDocument/2006/relationships/image" Target="../media/image13.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theme" Target="../theme/theme8.xml"/><Relationship Id="rId5" Type="http://schemas.openxmlformats.org/officeDocument/2006/relationships/slideLayout" Target="../slideLayouts/slideLayout27.xml"/><Relationship Id="rId4" Type="http://schemas.openxmlformats.org/officeDocument/2006/relationships/slideLayout" Target="../slideLayouts/slideLayout26.xml"/></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slideLayout" Target="../slideLayouts/slideLayout30.xml"/><Relationship Id="rId7" Type="http://schemas.openxmlformats.org/officeDocument/2006/relationships/image" Target="../media/image13.pn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9.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F402F"/>
        </a:solidFill>
        <a:effectLst/>
      </p:bgPr>
    </p:bg>
    <p:spTree>
      <p:nvGrpSpPr>
        <p:cNvPr id="1" name=""/>
        <p:cNvGrpSpPr/>
        <p:nvPr/>
      </p:nvGrpSpPr>
      <p:grpSpPr>
        <a:xfrm>
          <a:off x="0" y="0"/>
          <a:ext cx="0" cy="0"/>
          <a:chOff x="0" y="0"/>
          <a:chExt cx="0" cy="0"/>
        </a:xfrm>
      </p:grpSpPr>
      <p:sp>
        <p:nvSpPr>
          <p:cNvPr id="14338"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pic>
        <p:nvPicPr>
          <p:cNvPr id="2" name="Grafika 1">
            <a:extLst>
              <a:ext uri="{FF2B5EF4-FFF2-40B4-BE49-F238E27FC236}">
                <a16:creationId xmlns:a16="http://schemas.microsoft.com/office/drawing/2014/main" id="{98D62994-9352-46FB-AAC4-979996F024F2}"/>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06400" y="154800"/>
            <a:ext cx="8731200" cy="6548400"/>
          </a:xfrm>
          <a:prstGeom prst="rect">
            <a:avLst/>
          </a:prstGeom>
        </p:spPr>
      </p:pic>
      <p:pic>
        <p:nvPicPr>
          <p:cNvPr id="7" name="Grafika 1">
            <a:extLst>
              <a:ext uri="{FF2B5EF4-FFF2-40B4-BE49-F238E27FC236}">
                <a16:creationId xmlns:a16="http://schemas.microsoft.com/office/drawing/2014/main" id="{E3D41A27-E278-45C5-A780-4CDD07609CD6}"/>
              </a:ext>
            </a:extLst>
          </p:cNvPr>
          <p:cNvPicPr>
            <a:picLocks noChangeAspect="1"/>
          </p:cNvPicPr>
          <p:nvPr userDrawn="1"/>
        </p:nvPicPr>
        <p:blipFill>
          <a:blip r:embed="rId7"/>
          <a:stretch>
            <a:fillRect/>
          </a:stretch>
        </p:blipFill>
        <p:spPr>
          <a:xfrm>
            <a:off x="7567613" y="5840413"/>
            <a:ext cx="1066800" cy="468312"/>
          </a:xfrm>
          <a:prstGeom prst="rect">
            <a:avLst/>
          </a:prstGeom>
        </p:spPr>
      </p:pic>
    </p:spTree>
  </p:cSld>
  <p:clrMap bg1="lt1" tx1="dk1" bg2="lt2" tx2="dk2" accent1="accent1" accent2="accent2" accent3="accent3" accent4="accent4" accent5="accent5" accent6="accent6" hlink="hlink" folHlink="folHlink"/>
  <p:sldLayoutIdLst>
    <p:sldLayoutId id="2147484116" r:id="rId1"/>
    <p:sldLayoutId id="2147484226" r:id="rId2"/>
    <p:sldLayoutId id="2147484117" r:id="rId3"/>
  </p:sldLayoutIdLst>
  <p:txStyles>
    <p:titleStyle>
      <a:lvl1pPr algn="l" rtl="0" eaLnBrk="0" fontAlgn="base" hangingPunct="0">
        <a:spcBef>
          <a:spcPct val="0"/>
        </a:spcBef>
        <a:spcAft>
          <a:spcPct val="0"/>
        </a:spcAft>
        <a:defRPr sz="4000" b="1">
          <a:solidFill>
            <a:schemeClr val="bg1"/>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cs typeface="+mn-cs"/>
        </a:defRPr>
      </a:lvl5pPr>
      <a:lvl6pPr marL="2514600" indent="-228600" algn="l" rtl="0" fontAlgn="base">
        <a:spcBef>
          <a:spcPct val="20000"/>
        </a:spcBef>
        <a:spcAft>
          <a:spcPct val="0"/>
        </a:spcAft>
        <a:buFont typeface="Arial" charset="0"/>
        <a:buChar char="»"/>
        <a:defRPr sz="2000">
          <a:solidFill>
            <a:schemeClr val="tx1"/>
          </a:solidFill>
          <a:latin typeface="+mn-lt"/>
          <a:cs typeface="+mn-cs"/>
        </a:defRPr>
      </a:lvl6pPr>
      <a:lvl7pPr marL="2971800" indent="-228600" algn="l" rtl="0" fontAlgn="base">
        <a:spcBef>
          <a:spcPct val="20000"/>
        </a:spcBef>
        <a:spcAft>
          <a:spcPct val="0"/>
        </a:spcAft>
        <a:buFont typeface="Arial" charset="0"/>
        <a:buChar char="»"/>
        <a:defRPr sz="2000">
          <a:solidFill>
            <a:schemeClr val="tx1"/>
          </a:solidFill>
          <a:latin typeface="+mn-lt"/>
          <a:cs typeface="+mn-cs"/>
        </a:defRPr>
      </a:lvl7pPr>
      <a:lvl8pPr marL="3429000" indent="-228600" algn="l" rtl="0" fontAlgn="base">
        <a:spcBef>
          <a:spcPct val="20000"/>
        </a:spcBef>
        <a:spcAft>
          <a:spcPct val="0"/>
        </a:spcAft>
        <a:buFont typeface="Arial" charset="0"/>
        <a:buChar char="»"/>
        <a:defRPr sz="2000">
          <a:solidFill>
            <a:schemeClr val="tx1"/>
          </a:solidFill>
          <a:latin typeface="+mn-lt"/>
          <a:cs typeface="+mn-cs"/>
        </a:defRPr>
      </a:lvl8pPr>
      <a:lvl9pPr marL="3886200" indent="-228600" algn="l" rtl="0" fontAlgn="base">
        <a:spcBef>
          <a:spcPct val="20000"/>
        </a:spcBef>
        <a:spcAft>
          <a:spcPct val="0"/>
        </a:spcAft>
        <a:buFont typeface="Arial" charset="0"/>
        <a:buChar char="»"/>
        <a:defRPr sz="2000">
          <a:solidFill>
            <a:schemeClr val="tx1"/>
          </a:solidFill>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4" name="Symbol zastępczy tytułu 8"/>
          <p:cNvSpPr>
            <a:spLocks noGrp="1"/>
          </p:cNvSpPr>
          <p:nvPr>
            <p:ph type="title"/>
          </p:nvPr>
        </p:nvSpPr>
        <p:spPr bwMode="auto">
          <a:xfrm>
            <a:off x="1115616" y="28575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grpSp>
        <p:nvGrpSpPr>
          <p:cNvPr id="8" name="Grafika 8">
            <a:extLst>
              <a:ext uri="{FF2B5EF4-FFF2-40B4-BE49-F238E27FC236}">
                <a16:creationId xmlns:a16="http://schemas.microsoft.com/office/drawing/2014/main" id="{FE63833E-EEAB-4DB7-8BB7-DCCA006E1135}"/>
              </a:ext>
            </a:extLst>
          </p:cNvPr>
          <p:cNvGrpSpPr/>
          <p:nvPr/>
        </p:nvGrpSpPr>
        <p:grpSpPr>
          <a:xfrm>
            <a:off x="0" y="0"/>
            <a:ext cx="9135427" cy="6858000"/>
            <a:chOff x="0" y="0"/>
            <a:chExt cx="9135427" cy="6858000"/>
          </a:xfrm>
          <a:solidFill>
            <a:srgbClr val="203864"/>
          </a:solidFill>
        </p:grpSpPr>
        <p:sp>
          <p:nvSpPr>
            <p:cNvPr id="10" name="Dowolny kształt: kształt 9">
              <a:extLst>
                <a:ext uri="{FF2B5EF4-FFF2-40B4-BE49-F238E27FC236}">
                  <a16:creationId xmlns:a16="http://schemas.microsoft.com/office/drawing/2014/main" id="{FD65D7D2-C7A7-4FAA-A580-1CD6C2D5CC02}"/>
                </a:ext>
              </a:extLst>
            </p:cNvPr>
            <p:cNvSpPr/>
            <p:nvPr/>
          </p:nvSpPr>
          <p:spPr>
            <a:xfrm>
              <a:off x="1587" y="4823142"/>
              <a:ext cx="9133840" cy="2034857"/>
            </a:xfrm>
            <a:custGeom>
              <a:avLst/>
              <a:gdLst>
                <a:gd name="connsiteX0" fmla="*/ 8982075 w 9133840"/>
                <a:gd name="connsiteY0" fmla="*/ 0 h 2034857"/>
                <a:gd name="connsiteX1" fmla="*/ 8982075 w 9133840"/>
                <a:gd name="connsiteY1" fmla="*/ 1863725 h 2034857"/>
                <a:gd name="connsiteX2" fmla="*/ 160338 w 9133840"/>
                <a:gd name="connsiteY2" fmla="*/ 1863725 h 2034857"/>
                <a:gd name="connsiteX3" fmla="*/ 160338 w 9133840"/>
                <a:gd name="connsiteY3" fmla="*/ 0 h 2034857"/>
                <a:gd name="connsiteX4" fmla="*/ 0 w 9133840"/>
                <a:gd name="connsiteY4" fmla="*/ 0 h 2034857"/>
                <a:gd name="connsiteX5" fmla="*/ 0 w 9133840"/>
                <a:gd name="connsiteY5" fmla="*/ 2034857 h 2034857"/>
                <a:gd name="connsiteX6" fmla="*/ 9133840 w 9133840"/>
                <a:gd name="connsiteY6" fmla="*/ 2034857 h 2034857"/>
                <a:gd name="connsiteX7" fmla="*/ 9133840 w 9133840"/>
                <a:gd name="connsiteY7" fmla="*/ 0 h 2034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33840" h="2034857">
                  <a:moveTo>
                    <a:pt x="8982075" y="0"/>
                  </a:moveTo>
                  <a:lnTo>
                    <a:pt x="8982075" y="1863725"/>
                  </a:lnTo>
                  <a:lnTo>
                    <a:pt x="160338" y="1863725"/>
                  </a:lnTo>
                  <a:lnTo>
                    <a:pt x="160338" y="0"/>
                  </a:lnTo>
                  <a:lnTo>
                    <a:pt x="0" y="0"/>
                  </a:lnTo>
                  <a:lnTo>
                    <a:pt x="0" y="2034857"/>
                  </a:lnTo>
                  <a:lnTo>
                    <a:pt x="9133840" y="2034857"/>
                  </a:lnTo>
                  <a:lnTo>
                    <a:pt x="9133840" y="0"/>
                  </a:lnTo>
                  <a:close/>
                </a:path>
              </a:pathLst>
            </a:custGeom>
            <a:solidFill>
              <a:srgbClr val="22A952"/>
            </a:solidFill>
            <a:ln w="31750" cap="flat">
              <a:noFill/>
              <a:prstDash val="solid"/>
              <a:miter/>
            </a:ln>
          </p:spPr>
          <p:txBody>
            <a:bodyPr rtlCol="0" anchor="ctr"/>
            <a:lstStyle/>
            <a:p>
              <a:endParaRPr lang="pl-PL"/>
            </a:p>
          </p:txBody>
        </p:sp>
        <p:sp>
          <p:nvSpPr>
            <p:cNvPr id="11" name="Dowolny kształt: kształt 10">
              <a:extLst>
                <a:ext uri="{FF2B5EF4-FFF2-40B4-BE49-F238E27FC236}">
                  <a16:creationId xmlns:a16="http://schemas.microsoft.com/office/drawing/2014/main" id="{1AA73FF9-15DE-4B66-86D2-DF9552CA947A}"/>
                </a:ext>
              </a:extLst>
            </p:cNvPr>
            <p:cNvSpPr/>
            <p:nvPr/>
          </p:nvSpPr>
          <p:spPr>
            <a:xfrm>
              <a:off x="0" y="0"/>
              <a:ext cx="9133839" cy="2109470"/>
            </a:xfrm>
            <a:custGeom>
              <a:avLst/>
              <a:gdLst>
                <a:gd name="connsiteX0" fmla="*/ 0 w 9133839"/>
                <a:gd name="connsiteY0" fmla="*/ 0 h 2109470"/>
                <a:gd name="connsiteX1" fmla="*/ 0 w 9133839"/>
                <a:gd name="connsiteY1" fmla="*/ 2109470 h 2109470"/>
                <a:gd name="connsiteX2" fmla="*/ 160338 w 9133839"/>
                <a:gd name="connsiteY2" fmla="*/ 2109470 h 2109470"/>
                <a:gd name="connsiteX3" fmla="*/ 160338 w 9133839"/>
                <a:gd name="connsiteY3" fmla="*/ 162878 h 2109470"/>
                <a:gd name="connsiteX4" fmla="*/ 8982075 w 9133839"/>
                <a:gd name="connsiteY4" fmla="*/ 162878 h 2109470"/>
                <a:gd name="connsiteX5" fmla="*/ 8982075 w 9133839"/>
                <a:gd name="connsiteY5" fmla="*/ 2109470 h 2109470"/>
                <a:gd name="connsiteX6" fmla="*/ 9133840 w 9133839"/>
                <a:gd name="connsiteY6" fmla="*/ 2109470 h 2109470"/>
                <a:gd name="connsiteX7" fmla="*/ 9133840 w 9133839"/>
                <a:gd name="connsiteY7" fmla="*/ 0 h 2109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33839" h="2109470">
                  <a:moveTo>
                    <a:pt x="0" y="0"/>
                  </a:moveTo>
                  <a:lnTo>
                    <a:pt x="0" y="2109470"/>
                  </a:lnTo>
                  <a:lnTo>
                    <a:pt x="160338" y="2109470"/>
                  </a:lnTo>
                  <a:lnTo>
                    <a:pt x="160338" y="162878"/>
                  </a:lnTo>
                  <a:lnTo>
                    <a:pt x="8982075" y="162878"/>
                  </a:lnTo>
                  <a:lnTo>
                    <a:pt x="8982075" y="2109470"/>
                  </a:lnTo>
                  <a:lnTo>
                    <a:pt x="9133840" y="2109470"/>
                  </a:lnTo>
                  <a:lnTo>
                    <a:pt x="9133840" y="0"/>
                  </a:lnTo>
                  <a:close/>
                </a:path>
              </a:pathLst>
            </a:custGeom>
            <a:solidFill>
              <a:srgbClr val="93C355"/>
            </a:solidFill>
            <a:ln w="31750" cap="flat">
              <a:noFill/>
              <a:prstDash val="solid"/>
              <a:miter/>
            </a:ln>
          </p:spPr>
          <p:txBody>
            <a:bodyPr rtlCol="0" anchor="ctr"/>
            <a:lstStyle/>
            <a:p>
              <a:endParaRPr lang="pl-PL"/>
            </a:p>
          </p:txBody>
        </p:sp>
      </p:grpSp>
    </p:spTree>
    <p:extLst>
      <p:ext uri="{BB962C8B-B14F-4D97-AF65-F5344CB8AC3E}">
        <p14:creationId xmlns:p14="http://schemas.microsoft.com/office/powerpoint/2010/main" val="1803451573"/>
      </p:ext>
    </p:extLst>
  </p:cSld>
  <p:clrMap bg1="lt1" tx1="dk1" bg2="lt2" tx2="dk2" accent1="accent1" accent2="accent2" accent3="accent3" accent4="accent4" accent5="accent5" accent6="accent6" hlink="hlink" folHlink="folHlink"/>
  <p:sldLayoutIdLst>
    <p:sldLayoutId id="2147484188" r:id="rId1"/>
    <p:sldLayoutId id="2147484190" r:id="rId2"/>
    <p:sldLayoutId id="2147484199" r:id="rId3"/>
    <p:sldLayoutId id="2147484200" r:id="rId4"/>
    <p:sldLayoutId id="2147484189" r:id="rId5"/>
  </p:sldLayoutIdLst>
  <p:txStyles>
    <p:titleStyle>
      <a:lvl1pPr algn="l" rtl="0" eaLnBrk="0" fontAlgn="base" hangingPunct="0">
        <a:spcBef>
          <a:spcPct val="0"/>
        </a:spcBef>
        <a:spcAft>
          <a:spcPct val="0"/>
        </a:spcAft>
        <a:defRPr sz="4000" b="1" kern="1200">
          <a:solidFill>
            <a:srgbClr val="22A952"/>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4" name="Symbol zastępczy tytułu 8"/>
          <p:cNvSpPr>
            <a:spLocks noGrp="1"/>
          </p:cNvSpPr>
          <p:nvPr>
            <p:ph type="title"/>
          </p:nvPr>
        </p:nvSpPr>
        <p:spPr bwMode="auto">
          <a:xfrm>
            <a:off x="1115616" y="28575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grpSp>
        <p:nvGrpSpPr>
          <p:cNvPr id="2" name="Grafika 5">
            <a:extLst>
              <a:ext uri="{FF2B5EF4-FFF2-40B4-BE49-F238E27FC236}">
                <a16:creationId xmlns:a16="http://schemas.microsoft.com/office/drawing/2014/main" id="{7BBF5367-4909-4F3D-979C-7F9E1FDA57E9}"/>
              </a:ext>
            </a:extLst>
          </p:cNvPr>
          <p:cNvGrpSpPr/>
          <p:nvPr/>
        </p:nvGrpSpPr>
        <p:grpSpPr>
          <a:xfrm>
            <a:off x="206400" y="154800"/>
            <a:ext cx="8723014" cy="6548400"/>
            <a:chOff x="206400" y="154800"/>
            <a:chExt cx="8723014" cy="6548400"/>
          </a:xfrm>
          <a:solidFill>
            <a:srgbClr val="203864"/>
          </a:solidFill>
        </p:grpSpPr>
        <p:sp>
          <p:nvSpPr>
            <p:cNvPr id="3" name="Dowolny kształt: kształt 2">
              <a:extLst>
                <a:ext uri="{FF2B5EF4-FFF2-40B4-BE49-F238E27FC236}">
                  <a16:creationId xmlns:a16="http://schemas.microsoft.com/office/drawing/2014/main" id="{594BFBAB-21E3-4F78-B85A-479ACF7D85EA}"/>
                </a:ext>
              </a:extLst>
            </p:cNvPr>
            <p:cNvSpPr/>
            <p:nvPr/>
          </p:nvSpPr>
          <p:spPr>
            <a:xfrm>
              <a:off x="207915" y="4760204"/>
              <a:ext cx="8721498" cy="1942995"/>
            </a:xfrm>
            <a:custGeom>
              <a:avLst/>
              <a:gdLst>
                <a:gd name="connsiteX0" fmla="*/ 8576585 w 8721498"/>
                <a:gd name="connsiteY0" fmla="*/ 0 h 1942995"/>
                <a:gd name="connsiteX1" fmla="*/ 8576585 w 8721498"/>
                <a:gd name="connsiteY1" fmla="*/ 1779588 h 1942995"/>
                <a:gd name="connsiteX2" fmla="*/ 153099 w 8721498"/>
                <a:gd name="connsiteY2" fmla="*/ 1779588 h 1942995"/>
                <a:gd name="connsiteX3" fmla="*/ 153099 w 8721498"/>
                <a:gd name="connsiteY3" fmla="*/ 0 h 1942995"/>
                <a:gd name="connsiteX4" fmla="*/ 0 w 8721498"/>
                <a:gd name="connsiteY4" fmla="*/ 0 h 1942995"/>
                <a:gd name="connsiteX5" fmla="*/ 0 w 8721498"/>
                <a:gd name="connsiteY5" fmla="*/ 1942995 h 1942995"/>
                <a:gd name="connsiteX6" fmla="*/ 8721499 w 8721498"/>
                <a:gd name="connsiteY6" fmla="*/ 1942995 h 1942995"/>
                <a:gd name="connsiteX7" fmla="*/ 8721499 w 8721498"/>
                <a:gd name="connsiteY7" fmla="*/ 0 h 1942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21498" h="1942995">
                  <a:moveTo>
                    <a:pt x="8576585" y="0"/>
                  </a:moveTo>
                  <a:lnTo>
                    <a:pt x="8576585" y="1779588"/>
                  </a:lnTo>
                  <a:lnTo>
                    <a:pt x="153099" y="1779588"/>
                  </a:lnTo>
                  <a:lnTo>
                    <a:pt x="153099" y="0"/>
                  </a:lnTo>
                  <a:lnTo>
                    <a:pt x="0" y="0"/>
                  </a:lnTo>
                  <a:lnTo>
                    <a:pt x="0" y="1942995"/>
                  </a:lnTo>
                  <a:lnTo>
                    <a:pt x="8721499" y="1942995"/>
                  </a:lnTo>
                  <a:lnTo>
                    <a:pt x="8721499" y="0"/>
                  </a:lnTo>
                  <a:close/>
                </a:path>
              </a:pathLst>
            </a:custGeom>
            <a:solidFill>
              <a:srgbClr val="22A952"/>
            </a:solidFill>
            <a:ln w="30295" cap="flat">
              <a:noFill/>
              <a:prstDash val="solid"/>
              <a:miter/>
            </a:ln>
          </p:spPr>
          <p:txBody>
            <a:bodyPr rtlCol="0" anchor="ctr"/>
            <a:lstStyle/>
            <a:p>
              <a:endParaRPr lang="pl-PL"/>
            </a:p>
          </p:txBody>
        </p:sp>
        <p:sp>
          <p:nvSpPr>
            <p:cNvPr id="4" name="Dowolny kształt: kształt 3">
              <a:extLst>
                <a:ext uri="{FF2B5EF4-FFF2-40B4-BE49-F238E27FC236}">
                  <a16:creationId xmlns:a16="http://schemas.microsoft.com/office/drawing/2014/main" id="{C567E11A-063F-4A79-81C2-7FD1F1978B0D}"/>
                </a:ext>
              </a:extLst>
            </p:cNvPr>
            <p:cNvSpPr/>
            <p:nvPr/>
          </p:nvSpPr>
          <p:spPr>
            <a:xfrm>
              <a:off x="206400" y="154800"/>
              <a:ext cx="8721498" cy="2014239"/>
            </a:xfrm>
            <a:custGeom>
              <a:avLst/>
              <a:gdLst>
                <a:gd name="connsiteX0" fmla="*/ 0 w 8721498"/>
                <a:gd name="connsiteY0" fmla="*/ 0 h 2014239"/>
                <a:gd name="connsiteX1" fmla="*/ 0 w 8721498"/>
                <a:gd name="connsiteY1" fmla="*/ 2014239 h 2014239"/>
                <a:gd name="connsiteX2" fmla="*/ 153099 w 8721498"/>
                <a:gd name="connsiteY2" fmla="*/ 2014239 h 2014239"/>
                <a:gd name="connsiteX3" fmla="*/ 153099 w 8721498"/>
                <a:gd name="connsiteY3" fmla="*/ 155525 h 2014239"/>
                <a:gd name="connsiteX4" fmla="*/ 8576585 w 8721498"/>
                <a:gd name="connsiteY4" fmla="*/ 155525 h 2014239"/>
                <a:gd name="connsiteX5" fmla="*/ 8576585 w 8721498"/>
                <a:gd name="connsiteY5" fmla="*/ 2014239 h 2014239"/>
                <a:gd name="connsiteX6" fmla="*/ 8721498 w 8721498"/>
                <a:gd name="connsiteY6" fmla="*/ 2014239 h 2014239"/>
                <a:gd name="connsiteX7" fmla="*/ 8721498 w 8721498"/>
                <a:gd name="connsiteY7" fmla="*/ 0 h 2014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21498" h="2014239">
                  <a:moveTo>
                    <a:pt x="0" y="0"/>
                  </a:moveTo>
                  <a:lnTo>
                    <a:pt x="0" y="2014239"/>
                  </a:lnTo>
                  <a:lnTo>
                    <a:pt x="153099" y="2014239"/>
                  </a:lnTo>
                  <a:lnTo>
                    <a:pt x="153099" y="155525"/>
                  </a:lnTo>
                  <a:lnTo>
                    <a:pt x="8576585" y="155525"/>
                  </a:lnTo>
                  <a:lnTo>
                    <a:pt x="8576585" y="2014239"/>
                  </a:lnTo>
                  <a:lnTo>
                    <a:pt x="8721498" y="2014239"/>
                  </a:lnTo>
                  <a:lnTo>
                    <a:pt x="8721498" y="0"/>
                  </a:lnTo>
                  <a:close/>
                </a:path>
              </a:pathLst>
            </a:custGeom>
            <a:solidFill>
              <a:srgbClr val="93C355"/>
            </a:solidFill>
            <a:ln w="30295" cap="flat">
              <a:noFill/>
              <a:prstDash val="solid"/>
              <a:miter/>
            </a:ln>
          </p:spPr>
          <p:txBody>
            <a:bodyPr rtlCol="0" anchor="ctr"/>
            <a:lstStyle/>
            <a:p>
              <a:endParaRPr lang="pl-PL"/>
            </a:p>
          </p:txBody>
        </p:sp>
      </p:grpSp>
    </p:spTree>
    <p:extLst>
      <p:ext uri="{BB962C8B-B14F-4D97-AF65-F5344CB8AC3E}">
        <p14:creationId xmlns:p14="http://schemas.microsoft.com/office/powerpoint/2010/main" val="586564178"/>
      </p:ext>
    </p:extLst>
  </p:cSld>
  <p:clrMap bg1="lt1" tx1="dk1" bg2="lt2" tx2="dk2" accent1="accent1" accent2="accent2" accent3="accent3" accent4="accent4" accent5="accent5" accent6="accent6" hlink="hlink" folHlink="folHlink"/>
  <p:sldLayoutIdLst>
    <p:sldLayoutId id="2147484214" r:id="rId1"/>
    <p:sldLayoutId id="2147484215" r:id="rId2"/>
    <p:sldLayoutId id="2147484216" r:id="rId3"/>
    <p:sldLayoutId id="2147484217" r:id="rId4"/>
    <p:sldLayoutId id="2147484218" r:id="rId5"/>
  </p:sldLayoutIdLst>
  <p:txStyles>
    <p:titleStyle>
      <a:lvl1pPr algn="l" rtl="0" eaLnBrk="0" fontAlgn="base" hangingPunct="0">
        <a:spcBef>
          <a:spcPct val="0"/>
        </a:spcBef>
        <a:spcAft>
          <a:spcPct val="0"/>
        </a:spcAft>
        <a:defRPr sz="4000" b="1" kern="1200">
          <a:solidFill>
            <a:srgbClr val="22A952"/>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rgbClr val="22A952"/>
        </a:solidFill>
        <a:effectLst/>
      </p:bgPr>
    </p:bg>
    <p:spTree>
      <p:nvGrpSpPr>
        <p:cNvPr id="1" name=""/>
        <p:cNvGrpSpPr/>
        <p:nvPr/>
      </p:nvGrpSpPr>
      <p:grpSpPr>
        <a:xfrm>
          <a:off x="0" y="0"/>
          <a:ext cx="0" cy="0"/>
          <a:chOff x="0" y="0"/>
          <a:chExt cx="0" cy="0"/>
        </a:xfrm>
      </p:grpSpPr>
      <p:sp>
        <p:nvSpPr>
          <p:cNvPr id="44034"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grpSp>
        <p:nvGrpSpPr>
          <p:cNvPr id="5" name="Grafika 3">
            <a:extLst>
              <a:ext uri="{FF2B5EF4-FFF2-40B4-BE49-F238E27FC236}">
                <a16:creationId xmlns:a16="http://schemas.microsoft.com/office/drawing/2014/main" id="{04A06D6E-7E22-4810-B96A-B999A3030D1C}"/>
              </a:ext>
            </a:extLst>
          </p:cNvPr>
          <p:cNvGrpSpPr/>
          <p:nvPr/>
        </p:nvGrpSpPr>
        <p:grpSpPr>
          <a:xfrm>
            <a:off x="227383" y="170538"/>
            <a:ext cx="8689233" cy="6516923"/>
            <a:chOff x="3200399" y="2400300"/>
            <a:chExt cx="5212027" cy="3909020"/>
          </a:xfrm>
        </p:grpSpPr>
        <p:sp>
          <p:nvSpPr>
            <p:cNvPr id="6" name="Dowolny kształt: kształt 5">
              <a:extLst>
                <a:ext uri="{FF2B5EF4-FFF2-40B4-BE49-F238E27FC236}">
                  <a16:creationId xmlns:a16="http://schemas.microsoft.com/office/drawing/2014/main" id="{C947C4A0-B3E3-4394-936D-A50FF973C4DD}"/>
                </a:ext>
              </a:extLst>
            </p:cNvPr>
            <p:cNvSpPr/>
            <p:nvPr/>
          </p:nvSpPr>
          <p:spPr>
            <a:xfrm>
              <a:off x="3201484" y="4772315"/>
              <a:ext cx="5210941" cy="1537004"/>
            </a:xfrm>
            <a:custGeom>
              <a:avLst/>
              <a:gdLst>
                <a:gd name="connsiteX0" fmla="*/ 5097652 w 5210941"/>
                <a:gd name="connsiteY0" fmla="*/ 0 h 1537004"/>
                <a:gd name="connsiteX1" fmla="*/ 5097652 w 5210941"/>
                <a:gd name="connsiteY1" fmla="*/ 1409238 h 1537004"/>
                <a:gd name="connsiteX2" fmla="*/ 119623 w 5210941"/>
                <a:gd name="connsiteY2" fmla="*/ 1409238 h 1537004"/>
                <a:gd name="connsiteX3" fmla="*/ 119623 w 5210941"/>
                <a:gd name="connsiteY3" fmla="*/ 0 h 1537004"/>
                <a:gd name="connsiteX4" fmla="*/ 0 w 5210941"/>
                <a:gd name="connsiteY4" fmla="*/ 0 h 1537004"/>
                <a:gd name="connsiteX5" fmla="*/ 0 w 5210941"/>
                <a:gd name="connsiteY5" fmla="*/ 1537005 h 1537004"/>
                <a:gd name="connsiteX6" fmla="*/ 5210941 w 5210941"/>
                <a:gd name="connsiteY6" fmla="*/ 1537005 h 1537004"/>
                <a:gd name="connsiteX7" fmla="*/ 5210941 w 5210941"/>
                <a:gd name="connsiteY7" fmla="*/ 0 h 1537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10941" h="1537004">
                  <a:moveTo>
                    <a:pt x="5097652" y="0"/>
                  </a:moveTo>
                  <a:lnTo>
                    <a:pt x="5097652" y="1409238"/>
                  </a:lnTo>
                  <a:lnTo>
                    <a:pt x="119623" y="1409238"/>
                  </a:lnTo>
                  <a:lnTo>
                    <a:pt x="119623" y="0"/>
                  </a:lnTo>
                  <a:lnTo>
                    <a:pt x="0" y="0"/>
                  </a:lnTo>
                  <a:lnTo>
                    <a:pt x="0" y="1537005"/>
                  </a:lnTo>
                  <a:lnTo>
                    <a:pt x="5210941" y="1537005"/>
                  </a:lnTo>
                  <a:lnTo>
                    <a:pt x="5210941" y="0"/>
                  </a:lnTo>
                  <a:close/>
                </a:path>
              </a:pathLst>
            </a:custGeom>
            <a:solidFill>
              <a:schemeClr val="bg1"/>
            </a:solidFill>
            <a:ln w="18091" cap="flat">
              <a:noFill/>
              <a:prstDash val="solid"/>
              <a:miter/>
            </a:ln>
          </p:spPr>
          <p:txBody>
            <a:bodyPr rtlCol="0" anchor="ctr"/>
            <a:lstStyle/>
            <a:p>
              <a:endParaRPr lang="pl-PL"/>
            </a:p>
          </p:txBody>
        </p:sp>
        <p:sp>
          <p:nvSpPr>
            <p:cNvPr id="7" name="Dowolny kształt: kształt 6">
              <a:extLst>
                <a:ext uri="{FF2B5EF4-FFF2-40B4-BE49-F238E27FC236}">
                  <a16:creationId xmlns:a16="http://schemas.microsoft.com/office/drawing/2014/main" id="{6E31FE66-E580-44FF-A476-D4BFECEF1E0E}"/>
                </a:ext>
              </a:extLst>
            </p:cNvPr>
            <p:cNvSpPr/>
            <p:nvPr/>
          </p:nvSpPr>
          <p:spPr>
            <a:xfrm>
              <a:off x="3200399" y="2400300"/>
              <a:ext cx="5210941" cy="1574828"/>
            </a:xfrm>
            <a:custGeom>
              <a:avLst/>
              <a:gdLst>
                <a:gd name="connsiteX0" fmla="*/ 0 w 5210941"/>
                <a:gd name="connsiteY0" fmla="*/ 0 h 1574828"/>
                <a:gd name="connsiteX1" fmla="*/ 0 w 5210941"/>
                <a:gd name="connsiteY1" fmla="*/ 1574828 h 1574828"/>
                <a:gd name="connsiteX2" fmla="*/ 119623 w 5210941"/>
                <a:gd name="connsiteY2" fmla="*/ 1574828 h 1574828"/>
                <a:gd name="connsiteX3" fmla="*/ 119623 w 5210941"/>
                <a:gd name="connsiteY3" fmla="*/ 121614 h 1574828"/>
                <a:gd name="connsiteX4" fmla="*/ 5097471 w 5210941"/>
                <a:gd name="connsiteY4" fmla="*/ 121614 h 1574828"/>
                <a:gd name="connsiteX5" fmla="*/ 5097471 w 5210941"/>
                <a:gd name="connsiteY5" fmla="*/ 1574828 h 1574828"/>
                <a:gd name="connsiteX6" fmla="*/ 5210941 w 5210941"/>
                <a:gd name="connsiteY6" fmla="*/ 1574828 h 1574828"/>
                <a:gd name="connsiteX7" fmla="*/ 5210941 w 5210941"/>
                <a:gd name="connsiteY7" fmla="*/ 0 h 157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10941" h="1574828">
                  <a:moveTo>
                    <a:pt x="0" y="0"/>
                  </a:moveTo>
                  <a:lnTo>
                    <a:pt x="0" y="1574828"/>
                  </a:lnTo>
                  <a:lnTo>
                    <a:pt x="119623" y="1574828"/>
                  </a:lnTo>
                  <a:lnTo>
                    <a:pt x="119623" y="121614"/>
                  </a:lnTo>
                  <a:lnTo>
                    <a:pt x="5097471" y="121614"/>
                  </a:lnTo>
                  <a:lnTo>
                    <a:pt x="5097471" y="1574828"/>
                  </a:lnTo>
                  <a:lnTo>
                    <a:pt x="5210941" y="1574828"/>
                  </a:lnTo>
                  <a:lnTo>
                    <a:pt x="5210941" y="0"/>
                  </a:lnTo>
                  <a:close/>
                </a:path>
              </a:pathLst>
            </a:custGeom>
            <a:solidFill>
              <a:schemeClr val="bg1"/>
            </a:solidFill>
            <a:ln w="18091" cap="flat">
              <a:noFill/>
              <a:prstDash val="solid"/>
              <a:miter/>
            </a:ln>
          </p:spPr>
          <p:txBody>
            <a:bodyPr rtlCol="0" anchor="ctr"/>
            <a:lstStyle/>
            <a:p>
              <a:endParaRPr lang="pl-PL" dirty="0"/>
            </a:p>
          </p:txBody>
        </p:sp>
      </p:grpSp>
    </p:spTree>
    <p:extLst>
      <p:ext uri="{BB962C8B-B14F-4D97-AF65-F5344CB8AC3E}">
        <p14:creationId xmlns:p14="http://schemas.microsoft.com/office/powerpoint/2010/main" val="2242488765"/>
      </p:ext>
    </p:extLst>
  </p:cSld>
  <p:clrMap bg1="lt1" tx1="dk1" bg2="lt2" tx2="dk2" accent1="accent1" accent2="accent2" accent3="accent3" accent4="accent4" accent5="accent5" accent6="accent6" hlink="hlink" folHlink="folHlink"/>
  <p:sldLayoutIdLst>
    <p:sldLayoutId id="2147484192" r:id="rId1"/>
    <p:sldLayoutId id="2147484193" r:id="rId2"/>
    <p:sldLayoutId id="2147484194" r:id="rId3"/>
  </p:sldLayoutIdLst>
  <p:txStyles>
    <p:titleStyle>
      <a:lvl1pPr algn="l" rtl="0" eaLnBrk="0" fontAlgn="base" hangingPunct="0">
        <a:spcBef>
          <a:spcPct val="0"/>
        </a:spcBef>
        <a:spcAft>
          <a:spcPct val="0"/>
        </a:spcAft>
        <a:defRPr sz="4000" b="1" kern="1200">
          <a:solidFill>
            <a:schemeClr val="bg1"/>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rgbClr val="93C355"/>
        </a:solidFill>
        <a:effectLst/>
      </p:bgPr>
    </p:bg>
    <p:spTree>
      <p:nvGrpSpPr>
        <p:cNvPr id="1" name=""/>
        <p:cNvGrpSpPr/>
        <p:nvPr/>
      </p:nvGrpSpPr>
      <p:grpSpPr>
        <a:xfrm>
          <a:off x="0" y="0"/>
          <a:ext cx="0" cy="0"/>
          <a:chOff x="0" y="0"/>
          <a:chExt cx="0" cy="0"/>
        </a:xfrm>
      </p:grpSpPr>
      <p:sp>
        <p:nvSpPr>
          <p:cNvPr id="44034"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grpSp>
        <p:nvGrpSpPr>
          <p:cNvPr id="5" name="Grafika 3">
            <a:extLst>
              <a:ext uri="{FF2B5EF4-FFF2-40B4-BE49-F238E27FC236}">
                <a16:creationId xmlns:a16="http://schemas.microsoft.com/office/drawing/2014/main" id="{04A06D6E-7E22-4810-B96A-B999A3030D1C}"/>
              </a:ext>
            </a:extLst>
          </p:cNvPr>
          <p:cNvGrpSpPr/>
          <p:nvPr/>
        </p:nvGrpSpPr>
        <p:grpSpPr>
          <a:xfrm>
            <a:off x="227383" y="170538"/>
            <a:ext cx="8689233" cy="6516923"/>
            <a:chOff x="3200399" y="2400300"/>
            <a:chExt cx="5212027" cy="3909020"/>
          </a:xfrm>
        </p:grpSpPr>
        <p:sp>
          <p:nvSpPr>
            <p:cNvPr id="6" name="Dowolny kształt: kształt 5">
              <a:extLst>
                <a:ext uri="{FF2B5EF4-FFF2-40B4-BE49-F238E27FC236}">
                  <a16:creationId xmlns:a16="http://schemas.microsoft.com/office/drawing/2014/main" id="{C947C4A0-B3E3-4394-936D-A50FF973C4DD}"/>
                </a:ext>
              </a:extLst>
            </p:cNvPr>
            <p:cNvSpPr/>
            <p:nvPr/>
          </p:nvSpPr>
          <p:spPr>
            <a:xfrm>
              <a:off x="3201484" y="4772315"/>
              <a:ext cx="5210941" cy="1537004"/>
            </a:xfrm>
            <a:custGeom>
              <a:avLst/>
              <a:gdLst>
                <a:gd name="connsiteX0" fmla="*/ 5097652 w 5210941"/>
                <a:gd name="connsiteY0" fmla="*/ 0 h 1537004"/>
                <a:gd name="connsiteX1" fmla="*/ 5097652 w 5210941"/>
                <a:gd name="connsiteY1" fmla="*/ 1409238 h 1537004"/>
                <a:gd name="connsiteX2" fmla="*/ 119623 w 5210941"/>
                <a:gd name="connsiteY2" fmla="*/ 1409238 h 1537004"/>
                <a:gd name="connsiteX3" fmla="*/ 119623 w 5210941"/>
                <a:gd name="connsiteY3" fmla="*/ 0 h 1537004"/>
                <a:gd name="connsiteX4" fmla="*/ 0 w 5210941"/>
                <a:gd name="connsiteY4" fmla="*/ 0 h 1537004"/>
                <a:gd name="connsiteX5" fmla="*/ 0 w 5210941"/>
                <a:gd name="connsiteY5" fmla="*/ 1537005 h 1537004"/>
                <a:gd name="connsiteX6" fmla="*/ 5210941 w 5210941"/>
                <a:gd name="connsiteY6" fmla="*/ 1537005 h 1537004"/>
                <a:gd name="connsiteX7" fmla="*/ 5210941 w 5210941"/>
                <a:gd name="connsiteY7" fmla="*/ 0 h 1537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10941" h="1537004">
                  <a:moveTo>
                    <a:pt x="5097652" y="0"/>
                  </a:moveTo>
                  <a:lnTo>
                    <a:pt x="5097652" y="1409238"/>
                  </a:lnTo>
                  <a:lnTo>
                    <a:pt x="119623" y="1409238"/>
                  </a:lnTo>
                  <a:lnTo>
                    <a:pt x="119623" y="0"/>
                  </a:lnTo>
                  <a:lnTo>
                    <a:pt x="0" y="0"/>
                  </a:lnTo>
                  <a:lnTo>
                    <a:pt x="0" y="1537005"/>
                  </a:lnTo>
                  <a:lnTo>
                    <a:pt x="5210941" y="1537005"/>
                  </a:lnTo>
                  <a:lnTo>
                    <a:pt x="5210941" y="0"/>
                  </a:lnTo>
                  <a:close/>
                </a:path>
              </a:pathLst>
            </a:custGeom>
            <a:solidFill>
              <a:schemeClr val="bg1"/>
            </a:solidFill>
            <a:ln w="18091" cap="flat">
              <a:noFill/>
              <a:prstDash val="solid"/>
              <a:miter/>
            </a:ln>
          </p:spPr>
          <p:txBody>
            <a:bodyPr rtlCol="0" anchor="ctr"/>
            <a:lstStyle/>
            <a:p>
              <a:endParaRPr lang="pl-PL"/>
            </a:p>
          </p:txBody>
        </p:sp>
        <p:sp>
          <p:nvSpPr>
            <p:cNvPr id="7" name="Dowolny kształt: kształt 6">
              <a:extLst>
                <a:ext uri="{FF2B5EF4-FFF2-40B4-BE49-F238E27FC236}">
                  <a16:creationId xmlns:a16="http://schemas.microsoft.com/office/drawing/2014/main" id="{6E31FE66-E580-44FF-A476-D4BFECEF1E0E}"/>
                </a:ext>
              </a:extLst>
            </p:cNvPr>
            <p:cNvSpPr/>
            <p:nvPr/>
          </p:nvSpPr>
          <p:spPr>
            <a:xfrm>
              <a:off x="3200399" y="2400300"/>
              <a:ext cx="5210941" cy="1574828"/>
            </a:xfrm>
            <a:custGeom>
              <a:avLst/>
              <a:gdLst>
                <a:gd name="connsiteX0" fmla="*/ 0 w 5210941"/>
                <a:gd name="connsiteY0" fmla="*/ 0 h 1574828"/>
                <a:gd name="connsiteX1" fmla="*/ 0 w 5210941"/>
                <a:gd name="connsiteY1" fmla="*/ 1574828 h 1574828"/>
                <a:gd name="connsiteX2" fmla="*/ 119623 w 5210941"/>
                <a:gd name="connsiteY2" fmla="*/ 1574828 h 1574828"/>
                <a:gd name="connsiteX3" fmla="*/ 119623 w 5210941"/>
                <a:gd name="connsiteY3" fmla="*/ 121614 h 1574828"/>
                <a:gd name="connsiteX4" fmla="*/ 5097471 w 5210941"/>
                <a:gd name="connsiteY4" fmla="*/ 121614 h 1574828"/>
                <a:gd name="connsiteX5" fmla="*/ 5097471 w 5210941"/>
                <a:gd name="connsiteY5" fmla="*/ 1574828 h 1574828"/>
                <a:gd name="connsiteX6" fmla="*/ 5210941 w 5210941"/>
                <a:gd name="connsiteY6" fmla="*/ 1574828 h 1574828"/>
                <a:gd name="connsiteX7" fmla="*/ 5210941 w 5210941"/>
                <a:gd name="connsiteY7" fmla="*/ 0 h 157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10941" h="1574828">
                  <a:moveTo>
                    <a:pt x="0" y="0"/>
                  </a:moveTo>
                  <a:lnTo>
                    <a:pt x="0" y="1574828"/>
                  </a:lnTo>
                  <a:lnTo>
                    <a:pt x="119623" y="1574828"/>
                  </a:lnTo>
                  <a:lnTo>
                    <a:pt x="119623" y="121614"/>
                  </a:lnTo>
                  <a:lnTo>
                    <a:pt x="5097471" y="121614"/>
                  </a:lnTo>
                  <a:lnTo>
                    <a:pt x="5097471" y="1574828"/>
                  </a:lnTo>
                  <a:lnTo>
                    <a:pt x="5210941" y="1574828"/>
                  </a:lnTo>
                  <a:lnTo>
                    <a:pt x="5210941" y="0"/>
                  </a:lnTo>
                  <a:close/>
                </a:path>
              </a:pathLst>
            </a:custGeom>
            <a:solidFill>
              <a:schemeClr val="bg1"/>
            </a:solidFill>
            <a:ln w="18091" cap="flat">
              <a:noFill/>
              <a:prstDash val="solid"/>
              <a:miter/>
            </a:ln>
          </p:spPr>
          <p:txBody>
            <a:bodyPr rtlCol="0" anchor="ctr"/>
            <a:lstStyle/>
            <a:p>
              <a:endParaRPr lang="pl-PL" dirty="0"/>
            </a:p>
          </p:txBody>
        </p:sp>
      </p:grpSp>
    </p:spTree>
    <p:extLst>
      <p:ext uri="{BB962C8B-B14F-4D97-AF65-F5344CB8AC3E}">
        <p14:creationId xmlns:p14="http://schemas.microsoft.com/office/powerpoint/2010/main" val="1220506826"/>
      </p:ext>
    </p:extLst>
  </p:cSld>
  <p:clrMap bg1="lt1" tx1="dk1" bg2="lt2" tx2="dk2" accent1="accent1" accent2="accent2" accent3="accent3" accent4="accent4" accent5="accent5" accent6="accent6" hlink="hlink" folHlink="folHlink"/>
  <p:sldLayoutIdLst>
    <p:sldLayoutId id="2147484196" r:id="rId1"/>
    <p:sldLayoutId id="2147484197" r:id="rId2"/>
    <p:sldLayoutId id="2147484198" r:id="rId3"/>
  </p:sldLayoutIdLst>
  <p:txStyles>
    <p:titleStyle>
      <a:lvl1pPr algn="l" rtl="0" eaLnBrk="0" fontAlgn="base" hangingPunct="0">
        <a:spcBef>
          <a:spcPct val="0"/>
        </a:spcBef>
        <a:spcAft>
          <a:spcPct val="0"/>
        </a:spcAft>
        <a:defRPr sz="4000" b="1" kern="1200">
          <a:solidFill>
            <a:schemeClr val="bg1"/>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Grafika 2">
            <a:extLst>
              <a:ext uri="{FF2B5EF4-FFF2-40B4-BE49-F238E27FC236}">
                <a16:creationId xmlns:a16="http://schemas.microsoft.com/office/drawing/2014/main" id="{7D90A64B-564C-45C9-A517-F8F3A69F28C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06400" y="154800"/>
            <a:ext cx="8731200" cy="6548400"/>
          </a:xfrm>
          <a:prstGeom prst="rect">
            <a:avLst/>
          </a:prstGeom>
        </p:spPr>
      </p:pic>
      <p:sp>
        <p:nvSpPr>
          <p:cNvPr id="44034"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spTree>
    <p:extLst>
      <p:ext uri="{BB962C8B-B14F-4D97-AF65-F5344CB8AC3E}">
        <p14:creationId xmlns:p14="http://schemas.microsoft.com/office/powerpoint/2010/main" val="245574752"/>
      </p:ext>
    </p:extLst>
  </p:cSld>
  <p:clrMap bg1="lt1" tx1="dk1" bg2="lt2" tx2="dk2" accent1="accent1" accent2="accent2" accent3="accent3" accent4="accent4" accent5="accent5" accent6="accent6" hlink="hlink" folHlink="folHlink"/>
  <p:sldLayoutIdLst>
    <p:sldLayoutId id="2147484164" r:id="rId1"/>
    <p:sldLayoutId id="2147484206" r:id="rId2"/>
    <p:sldLayoutId id="2147484165" r:id="rId3"/>
    <p:sldLayoutId id="2147484227" r:id="rId4"/>
  </p:sldLayoutIdLst>
  <p:txStyles>
    <p:titleStyle>
      <a:lvl1pPr algn="l" rtl="0" eaLnBrk="0" fontAlgn="base" hangingPunct="0">
        <a:spcBef>
          <a:spcPct val="0"/>
        </a:spcBef>
        <a:spcAft>
          <a:spcPct val="0"/>
        </a:spcAft>
        <a:defRPr sz="4000" b="1" kern="1200">
          <a:solidFill>
            <a:srgbClr val="DF402F"/>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Grafika 2">
            <a:extLst>
              <a:ext uri="{FF2B5EF4-FFF2-40B4-BE49-F238E27FC236}">
                <a16:creationId xmlns:a16="http://schemas.microsoft.com/office/drawing/2014/main" id="{7D90A64B-564C-45C9-A517-F8F3A69F28C9}"/>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0" y="0"/>
            <a:ext cx="9144000" cy="6858000"/>
          </a:xfrm>
          <a:prstGeom prst="rect">
            <a:avLst/>
          </a:prstGeom>
        </p:spPr>
      </p:pic>
      <p:sp>
        <p:nvSpPr>
          <p:cNvPr id="44034"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spTree>
    <p:extLst>
      <p:ext uri="{BB962C8B-B14F-4D97-AF65-F5344CB8AC3E}">
        <p14:creationId xmlns:p14="http://schemas.microsoft.com/office/powerpoint/2010/main" val="996656745"/>
      </p:ext>
    </p:extLst>
  </p:cSld>
  <p:clrMap bg1="lt1" tx1="dk1" bg2="lt2" tx2="dk2" accent1="accent1" accent2="accent2" accent3="accent3" accent4="accent4" accent5="accent5" accent6="accent6" hlink="hlink" folHlink="folHlink"/>
  <p:sldLayoutIdLst>
    <p:sldLayoutId id="2147484167" r:id="rId1"/>
    <p:sldLayoutId id="2147484205" r:id="rId2"/>
    <p:sldLayoutId id="2147484168" r:id="rId3"/>
  </p:sldLayoutIdLst>
  <p:txStyles>
    <p:titleStyle>
      <a:lvl1pPr algn="l" rtl="0" eaLnBrk="0" fontAlgn="base" hangingPunct="0">
        <a:spcBef>
          <a:spcPct val="0"/>
        </a:spcBef>
        <a:spcAft>
          <a:spcPct val="0"/>
        </a:spcAft>
        <a:defRPr sz="4000" b="1" kern="1200">
          <a:solidFill>
            <a:srgbClr val="DF402F"/>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50000"/>
          </a:schemeClr>
        </a:solidFill>
        <a:effectLst/>
      </p:bgPr>
    </p:bg>
    <p:spTree>
      <p:nvGrpSpPr>
        <p:cNvPr id="1" name=""/>
        <p:cNvGrpSpPr/>
        <p:nvPr/>
      </p:nvGrpSpPr>
      <p:grpSpPr>
        <a:xfrm>
          <a:off x="0" y="0"/>
          <a:ext cx="0" cy="0"/>
          <a:chOff x="0" y="0"/>
          <a:chExt cx="0" cy="0"/>
        </a:xfrm>
      </p:grpSpPr>
      <p:sp>
        <p:nvSpPr>
          <p:cNvPr id="14338"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pic>
        <p:nvPicPr>
          <p:cNvPr id="2" name="Grafika 1">
            <a:extLst>
              <a:ext uri="{FF2B5EF4-FFF2-40B4-BE49-F238E27FC236}">
                <a16:creationId xmlns:a16="http://schemas.microsoft.com/office/drawing/2014/main" id="{98D62994-9352-46FB-AAC4-979996F024F2}"/>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06400" y="154800"/>
            <a:ext cx="8731200" cy="6548400"/>
          </a:xfrm>
          <a:prstGeom prst="rect">
            <a:avLst/>
          </a:prstGeom>
        </p:spPr>
      </p:pic>
      <p:pic>
        <p:nvPicPr>
          <p:cNvPr id="7" name="Grafika 1">
            <a:extLst>
              <a:ext uri="{FF2B5EF4-FFF2-40B4-BE49-F238E27FC236}">
                <a16:creationId xmlns:a16="http://schemas.microsoft.com/office/drawing/2014/main" id="{E3D41A27-E278-45C5-A780-4CDD07609CD6}"/>
              </a:ext>
            </a:extLst>
          </p:cNvPr>
          <p:cNvPicPr>
            <a:picLocks noChangeAspect="1"/>
          </p:cNvPicPr>
          <p:nvPr userDrawn="1"/>
        </p:nvPicPr>
        <p:blipFill>
          <a:blip r:embed="rId7"/>
          <a:stretch>
            <a:fillRect/>
          </a:stretch>
        </p:blipFill>
        <p:spPr>
          <a:xfrm>
            <a:off x="7567613" y="5840413"/>
            <a:ext cx="1066800" cy="468312"/>
          </a:xfrm>
          <a:prstGeom prst="rect">
            <a:avLst/>
          </a:prstGeom>
        </p:spPr>
      </p:pic>
    </p:spTree>
    <p:extLst>
      <p:ext uri="{BB962C8B-B14F-4D97-AF65-F5344CB8AC3E}">
        <p14:creationId xmlns:p14="http://schemas.microsoft.com/office/powerpoint/2010/main" val="96561855"/>
      </p:ext>
    </p:extLst>
  </p:cSld>
  <p:clrMap bg1="lt1" tx1="dk1" bg2="lt2" tx2="dk2" accent1="accent1" accent2="accent2" accent3="accent3" accent4="accent4" accent5="accent5" accent6="accent6" hlink="hlink" folHlink="folHlink"/>
  <p:sldLayoutIdLst>
    <p:sldLayoutId id="2147484211" r:id="rId1"/>
    <p:sldLayoutId id="2147484225" r:id="rId2"/>
    <p:sldLayoutId id="2147484212" r:id="rId3"/>
  </p:sldLayoutIdLst>
  <p:txStyles>
    <p:titleStyle>
      <a:lvl1pPr algn="l" rtl="0" eaLnBrk="0" fontAlgn="base" hangingPunct="0">
        <a:spcBef>
          <a:spcPct val="0"/>
        </a:spcBef>
        <a:spcAft>
          <a:spcPct val="0"/>
        </a:spcAft>
        <a:defRPr sz="4000" b="1">
          <a:solidFill>
            <a:schemeClr val="bg1"/>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cs typeface="+mn-cs"/>
        </a:defRPr>
      </a:lvl5pPr>
      <a:lvl6pPr marL="2514600" indent="-228600" algn="l" rtl="0" fontAlgn="base">
        <a:spcBef>
          <a:spcPct val="20000"/>
        </a:spcBef>
        <a:spcAft>
          <a:spcPct val="0"/>
        </a:spcAft>
        <a:buFont typeface="Arial" charset="0"/>
        <a:buChar char="»"/>
        <a:defRPr sz="2000">
          <a:solidFill>
            <a:schemeClr val="tx1"/>
          </a:solidFill>
          <a:latin typeface="+mn-lt"/>
          <a:cs typeface="+mn-cs"/>
        </a:defRPr>
      </a:lvl6pPr>
      <a:lvl7pPr marL="2971800" indent="-228600" algn="l" rtl="0" fontAlgn="base">
        <a:spcBef>
          <a:spcPct val="20000"/>
        </a:spcBef>
        <a:spcAft>
          <a:spcPct val="0"/>
        </a:spcAft>
        <a:buFont typeface="Arial" charset="0"/>
        <a:buChar char="»"/>
        <a:defRPr sz="2000">
          <a:solidFill>
            <a:schemeClr val="tx1"/>
          </a:solidFill>
          <a:latin typeface="+mn-lt"/>
          <a:cs typeface="+mn-cs"/>
        </a:defRPr>
      </a:lvl7pPr>
      <a:lvl8pPr marL="3429000" indent="-228600" algn="l" rtl="0" fontAlgn="base">
        <a:spcBef>
          <a:spcPct val="20000"/>
        </a:spcBef>
        <a:spcAft>
          <a:spcPct val="0"/>
        </a:spcAft>
        <a:buFont typeface="Arial" charset="0"/>
        <a:buChar char="»"/>
        <a:defRPr sz="2000">
          <a:solidFill>
            <a:schemeClr val="tx1"/>
          </a:solidFill>
          <a:latin typeface="+mn-lt"/>
          <a:cs typeface="+mn-cs"/>
        </a:defRPr>
      </a:lvl8pPr>
      <a:lvl9pPr marL="3886200" indent="-228600" algn="l" rtl="0" fontAlgn="base">
        <a:spcBef>
          <a:spcPct val="20000"/>
        </a:spcBef>
        <a:spcAft>
          <a:spcPct val="0"/>
        </a:spcAft>
        <a:buFont typeface="Arial" charset="0"/>
        <a:buChar char="»"/>
        <a:defRPr sz="2000">
          <a:solidFill>
            <a:schemeClr val="tx1"/>
          </a:solidFill>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Grafika 2">
            <a:extLst>
              <a:ext uri="{FF2B5EF4-FFF2-40B4-BE49-F238E27FC236}">
                <a16:creationId xmlns:a16="http://schemas.microsoft.com/office/drawing/2014/main" id="{7D90A64B-564C-45C9-A517-F8F3A69F28C9}"/>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06400" y="154800"/>
            <a:ext cx="8731200" cy="6548400"/>
          </a:xfrm>
          <a:prstGeom prst="rect">
            <a:avLst/>
          </a:prstGeom>
        </p:spPr>
      </p:pic>
      <p:sp>
        <p:nvSpPr>
          <p:cNvPr id="44034"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spTree>
    <p:extLst>
      <p:ext uri="{BB962C8B-B14F-4D97-AF65-F5344CB8AC3E}">
        <p14:creationId xmlns:p14="http://schemas.microsoft.com/office/powerpoint/2010/main" val="600774644"/>
      </p:ext>
    </p:extLst>
  </p:cSld>
  <p:clrMap bg1="lt1" tx1="dk1" bg2="lt2" tx2="dk2" accent1="accent1" accent2="accent2" accent3="accent3" accent4="accent4" accent5="accent5" accent6="accent6" hlink="hlink" folHlink="folHlink"/>
  <p:sldLayoutIdLst>
    <p:sldLayoutId id="2147484170" r:id="rId1"/>
    <p:sldLayoutId id="2147484204" r:id="rId2"/>
    <p:sldLayoutId id="2147484171" r:id="rId3"/>
  </p:sldLayoutIdLst>
  <p:txStyles>
    <p:titleStyle>
      <a:lvl1pPr algn="l" rtl="0" eaLnBrk="0" fontAlgn="base" hangingPunct="0">
        <a:spcBef>
          <a:spcPct val="0"/>
        </a:spcBef>
        <a:spcAft>
          <a:spcPct val="0"/>
        </a:spcAft>
        <a:defRPr sz="4000" b="1" kern="1200">
          <a:solidFill>
            <a:srgbClr val="808080"/>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Grafika 2">
            <a:extLst>
              <a:ext uri="{FF2B5EF4-FFF2-40B4-BE49-F238E27FC236}">
                <a16:creationId xmlns:a16="http://schemas.microsoft.com/office/drawing/2014/main" id="{7D90A64B-564C-45C9-A517-F8F3A69F28C9}"/>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0" y="0"/>
            <a:ext cx="9144000" cy="6858000"/>
          </a:xfrm>
          <a:prstGeom prst="rect">
            <a:avLst/>
          </a:prstGeom>
        </p:spPr>
      </p:pic>
      <p:sp>
        <p:nvSpPr>
          <p:cNvPr id="44034"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spTree>
    <p:extLst>
      <p:ext uri="{BB962C8B-B14F-4D97-AF65-F5344CB8AC3E}">
        <p14:creationId xmlns:p14="http://schemas.microsoft.com/office/powerpoint/2010/main" val="377854579"/>
      </p:ext>
    </p:extLst>
  </p:cSld>
  <p:clrMap bg1="lt1" tx1="dk1" bg2="lt2" tx2="dk2" accent1="accent1" accent2="accent2" accent3="accent3" accent4="accent4" accent5="accent5" accent6="accent6" hlink="hlink" folHlink="folHlink"/>
  <p:sldLayoutIdLst>
    <p:sldLayoutId id="2147484173" r:id="rId1"/>
    <p:sldLayoutId id="2147484203" r:id="rId2"/>
    <p:sldLayoutId id="2147484174" r:id="rId3"/>
  </p:sldLayoutIdLst>
  <p:txStyles>
    <p:titleStyle>
      <a:lvl1pPr algn="l" rtl="0" eaLnBrk="0" fontAlgn="base" hangingPunct="0">
        <a:spcBef>
          <a:spcPct val="0"/>
        </a:spcBef>
        <a:spcAft>
          <a:spcPct val="0"/>
        </a:spcAft>
        <a:defRPr sz="4000" b="1" kern="1200">
          <a:solidFill>
            <a:srgbClr val="808080"/>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203864"/>
        </a:solidFill>
        <a:effectLst/>
      </p:bgPr>
    </p:bg>
    <p:spTree>
      <p:nvGrpSpPr>
        <p:cNvPr id="1" name=""/>
        <p:cNvGrpSpPr/>
        <p:nvPr/>
      </p:nvGrpSpPr>
      <p:grpSpPr>
        <a:xfrm>
          <a:off x="0" y="0"/>
          <a:ext cx="0" cy="0"/>
          <a:chOff x="0" y="0"/>
          <a:chExt cx="0" cy="0"/>
        </a:xfrm>
      </p:grpSpPr>
      <p:sp>
        <p:nvSpPr>
          <p:cNvPr id="14338"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pic>
        <p:nvPicPr>
          <p:cNvPr id="2" name="Grafika 1">
            <a:extLst>
              <a:ext uri="{FF2B5EF4-FFF2-40B4-BE49-F238E27FC236}">
                <a16:creationId xmlns:a16="http://schemas.microsoft.com/office/drawing/2014/main" id="{98D62994-9352-46FB-AAC4-979996F024F2}"/>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06400" y="154800"/>
            <a:ext cx="8731200" cy="6548400"/>
          </a:xfrm>
          <a:prstGeom prst="rect">
            <a:avLst/>
          </a:prstGeom>
        </p:spPr>
      </p:pic>
      <p:pic>
        <p:nvPicPr>
          <p:cNvPr id="7" name="Grafika 1">
            <a:extLst>
              <a:ext uri="{FF2B5EF4-FFF2-40B4-BE49-F238E27FC236}">
                <a16:creationId xmlns:a16="http://schemas.microsoft.com/office/drawing/2014/main" id="{E3D41A27-E278-45C5-A780-4CDD07609CD6}"/>
              </a:ext>
            </a:extLst>
          </p:cNvPr>
          <p:cNvPicPr>
            <a:picLocks noChangeAspect="1"/>
          </p:cNvPicPr>
          <p:nvPr userDrawn="1"/>
        </p:nvPicPr>
        <p:blipFill>
          <a:blip r:embed="rId7"/>
          <a:stretch>
            <a:fillRect/>
          </a:stretch>
        </p:blipFill>
        <p:spPr>
          <a:xfrm>
            <a:off x="7567613" y="5840413"/>
            <a:ext cx="1066800" cy="468312"/>
          </a:xfrm>
          <a:prstGeom prst="rect">
            <a:avLst/>
          </a:prstGeom>
        </p:spPr>
      </p:pic>
    </p:spTree>
    <p:extLst>
      <p:ext uri="{BB962C8B-B14F-4D97-AF65-F5344CB8AC3E}">
        <p14:creationId xmlns:p14="http://schemas.microsoft.com/office/powerpoint/2010/main" val="2467694551"/>
      </p:ext>
    </p:extLst>
  </p:cSld>
  <p:clrMap bg1="lt1" tx1="dk1" bg2="lt2" tx2="dk2" accent1="accent1" accent2="accent2" accent3="accent3" accent4="accent4" accent5="accent5" accent6="accent6" hlink="hlink" folHlink="folHlink"/>
  <p:sldLayoutIdLst>
    <p:sldLayoutId id="2147484208" r:id="rId1"/>
    <p:sldLayoutId id="2147484224" r:id="rId2"/>
    <p:sldLayoutId id="2147484209" r:id="rId3"/>
  </p:sldLayoutIdLst>
  <p:txStyles>
    <p:titleStyle>
      <a:lvl1pPr algn="l" rtl="0" eaLnBrk="0" fontAlgn="base" hangingPunct="0">
        <a:spcBef>
          <a:spcPct val="0"/>
        </a:spcBef>
        <a:spcAft>
          <a:spcPct val="0"/>
        </a:spcAft>
        <a:defRPr sz="4000" b="1">
          <a:solidFill>
            <a:schemeClr val="bg1"/>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cs typeface="+mn-cs"/>
        </a:defRPr>
      </a:lvl5pPr>
      <a:lvl6pPr marL="2514600" indent="-228600" algn="l" rtl="0" fontAlgn="base">
        <a:spcBef>
          <a:spcPct val="20000"/>
        </a:spcBef>
        <a:spcAft>
          <a:spcPct val="0"/>
        </a:spcAft>
        <a:buFont typeface="Arial" charset="0"/>
        <a:buChar char="»"/>
        <a:defRPr sz="2000">
          <a:solidFill>
            <a:schemeClr val="tx1"/>
          </a:solidFill>
          <a:latin typeface="+mn-lt"/>
          <a:cs typeface="+mn-cs"/>
        </a:defRPr>
      </a:lvl6pPr>
      <a:lvl7pPr marL="2971800" indent="-228600" algn="l" rtl="0" fontAlgn="base">
        <a:spcBef>
          <a:spcPct val="20000"/>
        </a:spcBef>
        <a:spcAft>
          <a:spcPct val="0"/>
        </a:spcAft>
        <a:buFont typeface="Arial" charset="0"/>
        <a:buChar char="»"/>
        <a:defRPr sz="2000">
          <a:solidFill>
            <a:schemeClr val="tx1"/>
          </a:solidFill>
          <a:latin typeface="+mn-lt"/>
          <a:cs typeface="+mn-cs"/>
        </a:defRPr>
      </a:lvl7pPr>
      <a:lvl8pPr marL="3429000" indent="-228600" algn="l" rtl="0" fontAlgn="base">
        <a:spcBef>
          <a:spcPct val="20000"/>
        </a:spcBef>
        <a:spcAft>
          <a:spcPct val="0"/>
        </a:spcAft>
        <a:buFont typeface="Arial" charset="0"/>
        <a:buChar char="»"/>
        <a:defRPr sz="2000">
          <a:solidFill>
            <a:schemeClr val="tx1"/>
          </a:solidFill>
          <a:latin typeface="+mn-lt"/>
          <a:cs typeface="+mn-cs"/>
        </a:defRPr>
      </a:lvl8pPr>
      <a:lvl9pPr marL="3886200" indent="-228600" algn="l" rtl="0" fontAlgn="base">
        <a:spcBef>
          <a:spcPct val="20000"/>
        </a:spcBef>
        <a:spcAft>
          <a:spcPct val="0"/>
        </a:spcAft>
        <a:buFont typeface="Arial" charset="0"/>
        <a:buChar char="»"/>
        <a:defRPr sz="2000">
          <a:solidFill>
            <a:schemeClr val="tx1"/>
          </a:solidFill>
          <a:latin typeface="+mn-lt"/>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Grafika 2">
            <a:extLst>
              <a:ext uri="{FF2B5EF4-FFF2-40B4-BE49-F238E27FC236}">
                <a16:creationId xmlns:a16="http://schemas.microsoft.com/office/drawing/2014/main" id="{7D90A64B-564C-45C9-A517-F8F3A69F28C9}"/>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206400" y="154800"/>
            <a:ext cx="8731200" cy="6548400"/>
          </a:xfrm>
          <a:prstGeom prst="rect">
            <a:avLst/>
          </a:prstGeom>
        </p:spPr>
      </p:pic>
      <p:sp>
        <p:nvSpPr>
          <p:cNvPr id="44034"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spTree>
    <p:extLst>
      <p:ext uri="{BB962C8B-B14F-4D97-AF65-F5344CB8AC3E}">
        <p14:creationId xmlns:p14="http://schemas.microsoft.com/office/powerpoint/2010/main" val="3411366719"/>
      </p:ext>
    </p:extLst>
  </p:cSld>
  <p:clrMap bg1="lt1" tx1="dk1" bg2="lt2" tx2="dk2" accent1="accent1" accent2="accent2" accent3="accent3" accent4="accent4" accent5="accent5" accent6="accent6" hlink="hlink" folHlink="folHlink"/>
  <p:sldLayoutIdLst>
    <p:sldLayoutId id="2147484176" r:id="rId1"/>
    <p:sldLayoutId id="2147484202" r:id="rId2"/>
    <p:sldLayoutId id="2147484221" r:id="rId3"/>
    <p:sldLayoutId id="2147484222" r:id="rId4"/>
    <p:sldLayoutId id="2147484177" r:id="rId5"/>
  </p:sldLayoutIdLst>
  <p:txStyles>
    <p:titleStyle>
      <a:lvl1pPr algn="l" rtl="0" eaLnBrk="0" fontAlgn="base" hangingPunct="0">
        <a:spcBef>
          <a:spcPct val="0"/>
        </a:spcBef>
        <a:spcAft>
          <a:spcPct val="0"/>
        </a:spcAft>
        <a:defRPr sz="4000" b="1" kern="1200">
          <a:solidFill>
            <a:srgbClr val="203864"/>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Grafika 2">
            <a:extLst>
              <a:ext uri="{FF2B5EF4-FFF2-40B4-BE49-F238E27FC236}">
                <a16:creationId xmlns:a16="http://schemas.microsoft.com/office/drawing/2014/main" id="{7D90A64B-564C-45C9-A517-F8F3A69F28C9}"/>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0" y="0"/>
            <a:ext cx="9144000" cy="6858000"/>
          </a:xfrm>
          <a:prstGeom prst="rect">
            <a:avLst/>
          </a:prstGeom>
        </p:spPr>
      </p:pic>
      <p:sp>
        <p:nvSpPr>
          <p:cNvPr id="44034" name="Symbol zastępczy tytułu 8"/>
          <p:cNvSpPr>
            <a:spLocks noGrp="1"/>
          </p:cNvSpPr>
          <p:nvPr>
            <p:ph type="title"/>
          </p:nvPr>
        </p:nvSpPr>
        <p:spPr bwMode="auto">
          <a:xfrm>
            <a:off x="1042988" y="2133600"/>
            <a:ext cx="7058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dirty="0"/>
              <a:t>Kliknij, aby edytować styl</a:t>
            </a:r>
          </a:p>
        </p:txBody>
      </p:sp>
    </p:spTree>
    <p:extLst>
      <p:ext uri="{BB962C8B-B14F-4D97-AF65-F5344CB8AC3E}">
        <p14:creationId xmlns:p14="http://schemas.microsoft.com/office/powerpoint/2010/main" val="416824946"/>
      </p:ext>
    </p:extLst>
  </p:cSld>
  <p:clrMap bg1="lt1" tx1="dk1" bg2="lt2" tx2="dk2" accent1="accent1" accent2="accent2" accent3="accent3" accent4="accent4" accent5="accent5" accent6="accent6" hlink="hlink" folHlink="folHlink"/>
  <p:sldLayoutIdLst>
    <p:sldLayoutId id="2147484179" r:id="rId1"/>
    <p:sldLayoutId id="2147484201" r:id="rId2"/>
    <p:sldLayoutId id="2147484219" r:id="rId3"/>
    <p:sldLayoutId id="2147484220" r:id="rId4"/>
    <p:sldLayoutId id="2147484180" r:id="rId5"/>
  </p:sldLayoutIdLst>
  <p:txStyles>
    <p:titleStyle>
      <a:lvl1pPr algn="l" rtl="0" eaLnBrk="0" fontAlgn="base" hangingPunct="0">
        <a:spcBef>
          <a:spcPct val="0"/>
        </a:spcBef>
        <a:spcAft>
          <a:spcPct val="0"/>
        </a:spcAft>
        <a:defRPr sz="4000" b="1" kern="1200">
          <a:solidFill>
            <a:srgbClr val="203864"/>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cs typeface="Arial" charset="0"/>
        </a:defRPr>
      </a:lvl2pPr>
      <a:lvl3pPr algn="l" rtl="0" eaLnBrk="0" fontAlgn="base" hangingPunct="0">
        <a:spcBef>
          <a:spcPct val="0"/>
        </a:spcBef>
        <a:spcAft>
          <a:spcPct val="0"/>
        </a:spcAft>
        <a:defRPr sz="4000" b="1">
          <a:solidFill>
            <a:schemeClr val="bg1"/>
          </a:solidFill>
          <a:latin typeface="Arial" charset="0"/>
          <a:cs typeface="Arial" charset="0"/>
        </a:defRPr>
      </a:lvl3pPr>
      <a:lvl4pPr algn="l" rtl="0" eaLnBrk="0" fontAlgn="base" hangingPunct="0">
        <a:spcBef>
          <a:spcPct val="0"/>
        </a:spcBef>
        <a:spcAft>
          <a:spcPct val="0"/>
        </a:spcAft>
        <a:defRPr sz="4000" b="1">
          <a:solidFill>
            <a:schemeClr val="bg1"/>
          </a:solidFill>
          <a:latin typeface="Arial" charset="0"/>
          <a:cs typeface="Arial" charset="0"/>
        </a:defRPr>
      </a:lvl4pPr>
      <a:lvl5pPr algn="l" rtl="0" eaLnBrk="0" fontAlgn="base" hangingPunct="0">
        <a:spcBef>
          <a:spcPct val="0"/>
        </a:spcBef>
        <a:spcAft>
          <a:spcPct val="0"/>
        </a:spcAft>
        <a:defRPr sz="4000" b="1">
          <a:solidFill>
            <a:schemeClr val="bg1"/>
          </a:solidFill>
          <a:latin typeface="Arial" charset="0"/>
          <a:cs typeface="Arial" charset="0"/>
        </a:defRPr>
      </a:lvl5pPr>
      <a:lvl6pPr marL="457200" algn="l" rtl="0" fontAlgn="base">
        <a:spcBef>
          <a:spcPct val="0"/>
        </a:spcBef>
        <a:spcAft>
          <a:spcPct val="0"/>
        </a:spcAft>
        <a:defRPr sz="4000" b="1">
          <a:solidFill>
            <a:schemeClr val="bg1"/>
          </a:solidFill>
          <a:latin typeface="Arial" charset="0"/>
          <a:cs typeface="Arial" charset="0"/>
        </a:defRPr>
      </a:lvl6pPr>
      <a:lvl7pPr marL="914400" algn="l" rtl="0" fontAlgn="base">
        <a:spcBef>
          <a:spcPct val="0"/>
        </a:spcBef>
        <a:spcAft>
          <a:spcPct val="0"/>
        </a:spcAft>
        <a:defRPr sz="4000" b="1">
          <a:solidFill>
            <a:schemeClr val="bg1"/>
          </a:solidFill>
          <a:latin typeface="Arial" charset="0"/>
          <a:cs typeface="Arial" charset="0"/>
        </a:defRPr>
      </a:lvl7pPr>
      <a:lvl8pPr marL="1371600" algn="l" rtl="0" fontAlgn="base">
        <a:spcBef>
          <a:spcPct val="0"/>
        </a:spcBef>
        <a:spcAft>
          <a:spcPct val="0"/>
        </a:spcAft>
        <a:defRPr sz="4000" b="1">
          <a:solidFill>
            <a:schemeClr val="bg1"/>
          </a:solidFill>
          <a:latin typeface="Arial" charset="0"/>
          <a:cs typeface="Arial" charset="0"/>
        </a:defRPr>
      </a:lvl8pPr>
      <a:lvl9pPr marL="1828800" algn="l" rtl="0" fontAlgn="base">
        <a:spcBef>
          <a:spcPct val="0"/>
        </a:spcBef>
        <a:spcAft>
          <a:spcPct val="0"/>
        </a:spcAft>
        <a:defRPr sz="40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ytułu 8"/>
          <p:cNvSpPr txBox="1">
            <a:spLocks/>
          </p:cNvSpPr>
          <p:nvPr/>
        </p:nvSpPr>
        <p:spPr>
          <a:xfrm>
            <a:off x="547316" y="5445224"/>
            <a:ext cx="5327824" cy="1077218"/>
          </a:xfrm>
          <a:prstGeom prst="rect">
            <a:avLst/>
          </a:prstGeom>
        </p:spPr>
        <p:txBody>
          <a:bodyPr anchor="ctr">
            <a:normAutofit/>
          </a:bodyPr>
          <a:lstStyle/>
          <a:p>
            <a:pPr fontAlgn="auto">
              <a:spcAft>
                <a:spcPts val="0"/>
              </a:spcAft>
              <a:defRPr/>
            </a:pPr>
            <a:r>
              <a:rPr lang="pl-PL" sz="1600" b="1" dirty="0">
                <a:solidFill>
                  <a:srgbClr val="DF402F"/>
                </a:solidFill>
                <a:ea typeface="+mj-ea"/>
              </a:rPr>
              <a:t>Urząd Marszałkowski Województwa Łódzkiego</a:t>
            </a:r>
          </a:p>
          <a:p>
            <a:pPr fontAlgn="auto">
              <a:spcAft>
                <a:spcPts val="0"/>
              </a:spcAft>
              <a:defRPr/>
            </a:pPr>
            <a:r>
              <a:rPr lang="pl-PL" sz="1600" dirty="0">
                <a:solidFill>
                  <a:srgbClr val="DF402F"/>
                </a:solidFill>
                <a:ea typeface="+mj-ea"/>
              </a:rPr>
              <a:t>Łódź, listopad 2024 r.</a:t>
            </a:r>
          </a:p>
        </p:txBody>
      </p:sp>
      <p:pic>
        <p:nvPicPr>
          <p:cNvPr id="5" name="Obraz 4" descr="Obraz zawierający tekst&#10;&#10;Opis wygenerowany automatycznie">
            <a:extLst>
              <a:ext uri="{FF2B5EF4-FFF2-40B4-BE49-F238E27FC236}">
                <a16:creationId xmlns:a16="http://schemas.microsoft.com/office/drawing/2014/main" id="{9D099C31-8573-40CE-8B2C-14869E4750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20" y="1052736"/>
            <a:ext cx="3047960" cy="1080000"/>
          </a:xfrm>
          <a:prstGeom prst="rect">
            <a:avLst/>
          </a:prstGeom>
        </p:spPr>
      </p:pic>
      <p:sp>
        <p:nvSpPr>
          <p:cNvPr id="2" name="Prostokąt 1">
            <a:extLst>
              <a:ext uri="{FF2B5EF4-FFF2-40B4-BE49-F238E27FC236}">
                <a16:creationId xmlns:a16="http://schemas.microsoft.com/office/drawing/2014/main" id="{DD515636-516E-4F43-B14D-139BE901E683}"/>
              </a:ext>
            </a:extLst>
          </p:cNvPr>
          <p:cNvSpPr/>
          <p:nvPr/>
        </p:nvSpPr>
        <p:spPr>
          <a:xfrm>
            <a:off x="899592" y="2420888"/>
            <a:ext cx="7560840" cy="1703030"/>
          </a:xfrm>
          <a:prstGeom prst="rect">
            <a:avLst/>
          </a:prstGeom>
        </p:spPr>
        <p:txBody>
          <a:bodyPr wrap="square">
            <a:spAutoFit/>
          </a:bodyPr>
          <a:lstStyle/>
          <a:p>
            <a:pPr algn="ctr">
              <a:lnSpc>
                <a:spcPct val="150000"/>
              </a:lnSpc>
              <a:spcAft>
                <a:spcPts val="2400"/>
              </a:spcAft>
            </a:pPr>
            <a:r>
              <a:rPr lang="pl-PL" b="1" dirty="0">
                <a:ea typeface="Arial" panose="020B0604020202020204" pitchFamily="34" charset="0"/>
              </a:rPr>
              <a:t>Program współpracy Samorządu Województwa Łódzkiego</a:t>
            </a:r>
            <a:br>
              <a:rPr lang="pl-PL" b="1" dirty="0">
                <a:ea typeface="Arial" panose="020B0604020202020204" pitchFamily="34" charset="0"/>
              </a:rPr>
            </a:br>
            <a:r>
              <a:rPr lang="pl-PL" b="1" dirty="0">
                <a:ea typeface="Arial" panose="020B0604020202020204" pitchFamily="34" charset="0"/>
              </a:rPr>
              <a:t>z organizacjami pozarządowymi oraz podmiotami wymienionymi w art. 3 ust. 3 ustawy o działalności pożytku publicznego </a:t>
            </a:r>
            <a:br>
              <a:rPr lang="pl-PL" b="1" dirty="0">
                <a:ea typeface="Arial" panose="020B0604020202020204" pitchFamily="34" charset="0"/>
              </a:rPr>
            </a:br>
            <a:r>
              <a:rPr lang="pl-PL" b="1" dirty="0">
                <a:ea typeface="Arial" panose="020B0604020202020204" pitchFamily="34" charset="0"/>
              </a:rPr>
              <a:t>i o wolontariacie na 2025 r.</a:t>
            </a:r>
            <a:endParaRPr lang="pl-PL" dirty="0">
              <a:ea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772248" y="548680"/>
            <a:ext cx="7671514" cy="669099"/>
          </a:xfrm>
        </p:spPr>
        <p:txBody>
          <a:bodyPr/>
          <a:lstStyle/>
          <a:p>
            <a:pPr>
              <a:spcBef>
                <a:spcPts val="0"/>
              </a:spcBef>
            </a:pPr>
            <a:r>
              <a:rPr lang="pl-PL" sz="2200" b="1" dirty="0"/>
              <a:t>Aktualizacje w obszarach współpracy </a:t>
            </a:r>
            <a:endParaRPr lang="en-US" sz="2200" dirty="0"/>
          </a:p>
        </p:txBody>
      </p:sp>
      <p:sp>
        <p:nvSpPr>
          <p:cNvPr id="6" name="pole tekstowe 5">
            <a:extLst>
              <a:ext uri="{FF2B5EF4-FFF2-40B4-BE49-F238E27FC236}">
                <a16:creationId xmlns:a16="http://schemas.microsoft.com/office/drawing/2014/main" id="{4B4AFDB7-D85C-419C-871A-041882C1CC06}"/>
              </a:ext>
            </a:extLst>
          </p:cNvPr>
          <p:cNvSpPr txBox="1"/>
          <p:nvPr/>
        </p:nvSpPr>
        <p:spPr>
          <a:xfrm>
            <a:off x="467545" y="1988840"/>
            <a:ext cx="8280920" cy="3139321"/>
          </a:xfrm>
          <a:prstGeom prst="rect">
            <a:avLst/>
          </a:prstGeom>
          <a:noFill/>
        </p:spPr>
        <p:txBody>
          <a:bodyPr wrap="square" rtlCol="0">
            <a:spAutoFit/>
          </a:bodyPr>
          <a:lstStyle/>
          <a:p>
            <a:pPr marL="285750" lvl="0" indent="-285750">
              <a:buFont typeface="Wingdings" panose="05000000000000000000" pitchFamily="2" charset="2"/>
              <a:buChar char="Ø"/>
              <a:defRPr/>
            </a:pPr>
            <a:r>
              <a:rPr lang="pl-PL" b="1" dirty="0">
                <a:solidFill>
                  <a:prstClr val="black"/>
                </a:solidFill>
              </a:rPr>
              <a:t>Ujednolicenie nazewnictwa </a:t>
            </a:r>
            <a:r>
              <a:rPr lang="pl-PL" dirty="0">
                <a:solidFill>
                  <a:prstClr val="black"/>
                </a:solidFill>
              </a:rPr>
              <a:t>obszarów współpracy, tak aby odpowiadały one sferom zadań publicznych określonym w art. 4 ustawy o działalności pożytku publicznego i o wolontariacie.</a:t>
            </a:r>
          </a:p>
          <a:p>
            <a:pPr lvl="0">
              <a:defRPr/>
            </a:pPr>
            <a:endParaRPr lang="pl-PL" dirty="0">
              <a:solidFill>
                <a:prstClr val="black"/>
              </a:solidFill>
            </a:endParaRPr>
          </a:p>
          <a:p>
            <a:pPr marL="285750" lvl="0" indent="-285750">
              <a:buFont typeface="Wingdings" panose="05000000000000000000" pitchFamily="2" charset="2"/>
              <a:buChar char="Ø"/>
              <a:defRPr/>
            </a:pPr>
            <a:r>
              <a:rPr lang="pl-PL" dirty="0">
                <a:solidFill>
                  <a:prstClr val="black"/>
                </a:solidFill>
              </a:rPr>
              <a:t>Ze względu na przyporządkowanie poszczególnych zadań priorytetowych obszarom współpracy odpowiadającym sferom zadań publicznych </a:t>
            </a:r>
            <a:r>
              <a:rPr lang="pl-PL" b="1" dirty="0">
                <a:solidFill>
                  <a:prstClr val="black"/>
                </a:solidFill>
              </a:rPr>
              <a:t>zadania priorytetowe Regionalnego Centrum Polityki Społecznej w Łodzi</a:t>
            </a:r>
            <a:r>
              <a:rPr lang="pl-PL" dirty="0">
                <a:solidFill>
                  <a:prstClr val="black"/>
                </a:solidFill>
              </a:rPr>
              <a:t>, </a:t>
            </a:r>
          </a:p>
          <a:p>
            <a:pPr marL="265113" lvl="0">
              <a:defRPr/>
            </a:pPr>
            <a:r>
              <a:rPr lang="pl-PL" dirty="0">
                <a:solidFill>
                  <a:prstClr val="black"/>
                </a:solidFill>
              </a:rPr>
              <a:t>które dotychczas były opisane w jednym obszarze pn. polityka społeczna, </a:t>
            </a:r>
            <a:r>
              <a:rPr lang="pl-PL" b="1" dirty="0">
                <a:solidFill>
                  <a:prstClr val="black"/>
                </a:solidFill>
              </a:rPr>
              <a:t>zostały przypisane do poszczególnych zakresów, zgodnych z art. 4 ustawy i zwiększyła się tym samym łączna liczba obszarów współpracy </a:t>
            </a:r>
          </a:p>
          <a:p>
            <a:pPr lvl="0" indent="265113">
              <a:defRPr/>
            </a:pPr>
            <a:r>
              <a:rPr lang="pl-PL" b="1" dirty="0">
                <a:solidFill>
                  <a:prstClr val="black"/>
                </a:solidFill>
              </a:rPr>
              <a:t>z dziesięciu na piętnaście. </a:t>
            </a:r>
            <a:endParaRPr lang="pl-PL" dirty="0">
              <a:solidFill>
                <a:prstClr val="black"/>
              </a:solidFill>
            </a:endParaRPr>
          </a:p>
        </p:txBody>
      </p:sp>
    </p:spTree>
    <p:extLst>
      <p:ext uri="{BB962C8B-B14F-4D97-AF65-F5344CB8AC3E}">
        <p14:creationId xmlns:p14="http://schemas.microsoft.com/office/powerpoint/2010/main" val="3526176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736243" y="548680"/>
            <a:ext cx="7671514" cy="669099"/>
          </a:xfrm>
        </p:spPr>
        <p:txBody>
          <a:bodyPr/>
          <a:lstStyle/>
          <a:p>
            <a:pPr>
              <a:spcBef>
                <a:spcPts val="0"/>
              </a:spcBef>
            </a:pPr>
            <a:r>
              <a:rPr lang="pl-PL" sz="2200" b="1" dirty="0"/>
              <a:t>Aktualizacje w obszarach współpracy </a:t>
            </a:r>
          </a:p>
        </p:txBody>
      </p:sp>
      <p:sp>
        <p:nvSpPr>
          <p:cNvPr id="6" name="pole tekstowe 5">
            <a:extLst>
              <a:ext uri="{FF2B5EF4-FFF2-40B4-BE49-F238E27FC236}">
                <a16:creationId xmlns:a16="http://schemas.microsoft.com/office/drawing/2014/main" id="{4B4AFDB7-D85C-419C-871A-041882C1CC06}"/>
              </a:ext>
            </a:extLst>
          </p:cNvPr>
          <p:cNvSpPr txBox="1"/>
          <p:nvPr/>
        </p:nvSpPr>
        <p:spPr>
          <a:xfrm>
            <a:off x="505440" y="1052736"/>
            <a:ext cx="8406245" cy="6140142"/>
          </a:xfrm>
          <a:prstGeom prst="rect">
            <a:avLst/>
          </a:prstGeom>
          <a:noFill/>
        </p:spPr>
        <p:txBody>
          <a:bodyPr wrap="square" rtlCol="0">
            <a:spAutoFit/>
          </a:bodyPr>
          <a:lstStyle/>
          <a:p>
            <a:pPr lvl="0">
              <a:defRPr/>
            </a:pPr>
            <a:endParaRPr lang="pl-PL" dirty="0">
              <a:solidFill>
                <a:prstClr val="black"/>
              </a:solidFill>
            </a:endParaRPr>
          </a:p>
          <a:p>
            <a:pPr marL="285750" lvl="0" indent="-285750">
              <a:buFont typeface="Wingdings" panose="05000000000000000000" pitchFamily="2" charset="2"/>
              <a:buChar char="Ø"/>
              <a:defRPr/>
            </a:pPr>
            <a:r>
              <a:rPr lang="pl-PL" dirty="0">
                <a:solidFill>
                  <a:prstClr val="black"/>
                </a:solidFill>
              </a:rPr>
              <a:t>Obszary współpracy, które zostały </a:t>
            </a:r>
            <a:r>
              <a:rPr lang="pl-PL" b="1" dirty="0">
                <a:solidFill>
                  <a:prstClr val="black"/>
                </a:solidFill>
              </a:rPr>
              <a:t>wyodrębnione jako nowe w 2025 r. </a:t>
            </a:r>
            <a:r>
              <a:rPr lang="pl-PL" dirty="0">
                <a:solidFill>
                  <a:prstClr val="black"/>
                </a:solidFill>
              </a:rPr>
              <a:t>to:</a:t>
            </a:r>
          </a:p>
          <a:p>
            <a:pPr marL="285750" lvl="0" indent="-285750">
              <a:buFont typeface="Wingdings" panose="05000000000000000000" pitchFamily="2" charset="2"/>
              <a:buChar char="Ø"/>
              <a:defRPr/>
            </a:pPr>
            <a:endParaRPr lang="pl-PL" dirty="0">
              <a:solidFill>
                <a:prstClr val="black"/>
              </a:solidFill>
            </a:endParaRPr>
          </a:p>
          <a:p>
            <a:pPr marL="534988" lvl="0" indent="-266700">
              <a:spcBef>
                <a:spcPts val="600"/>
              </a:spcBef>
              <a:buFont typeface="Wingdings" panose="05000000000000000000" pitchFamily="2" charset="2"/>
              <a:buChar char="ü"/>
              <a:defRPr/>
            </a:pPr>
            <a:r>
              <a:rPr lang="pl-PL" sz="1600" dirty="0">
                <a:solidFill>
                  <a:prstClr val="black"/>
                </a:solidFill>
              </a:rPr>
              <a:t>wspieranie rodziny i systemu pieczy zastępczej;</a:t>
            </a:r>
          </a:p>
          <a:p>
            <a:pPr marL="534988" lvl="0" indent="-266700">
              <a:spcBef>
                <a:spcPts val="600"/>
              </a:spcBef>
              <a:buFont typeface="Wingdings" panose="05000000000000000000" pitchFamily="2" charset="2"/>
              <a:buChar char="ü"/>
              <a:defRPr/>
            </a:pPr>
            <a:r>
              <a:rPr lang="pl-PL" sz="1600" dirty="0">
                <a:solidFill>
                  <a:prstClr val="black"/>
                </a:solidFill>
              </a:rPr>
              <a:t>działalność na rzecz rodziny, macierzyństwa, rodzicielstwa, upowszechniania i ochrony praw dziecka;</a:t>
            </a:r>
          </a:p>
          <a:p>
            <a:pPr marL="534988" lvl="0" indent="-266700">
              <a:spcBef>
                <a:spcPts val="600"/>
              </a:spcBef>
              <a:buFont typeface="Wingdings" panose="05000000000000000000" pitchFamily="2" charset="2"/>
              <a:buChar char="ü"/>
              <a:defRPr/>
            </a:pPr>
            <a:r>
              <a:rPr lang="pl-PL" sz="1600" dirty="0">
                <a:solidFill>
                  <a:prstClr val="black"/>
                </a:solidFill>
              </a:rPr>
              <a:t>pomoc społeczna, w tym pomoc rodzinom i osobom w trudnej sytuacji życiowej oraz wyrównywanie szans tych rodzin i osób;</a:t>
            </a:r>
          </a:p>
          <a:p>
            <a:pPr marL="534988" lvl="0" indent="-266700">
              <a:spcBef>
                <a:spcPts val="600"/>
              </a:spcBef>
              <a:buFont typeface="Wingdings" panose="05000000000000000000" pitchFamily="2" charset="2"/>
              <a:buChar char="ü"/>
              <a:defRPr/>
            </a:pPr>
            <a:r>
              <a:rPr lang="pl-PL" sz="1600" dirty="0">
                <a:solidFill>
                  <a:prstClr val="black"/>
                </a:solidFill>
              </a:rPr>
              <a:t>działalność na rzecz podmiotów ekonomii społecznej i przedsiębiorstw społecznych, o których mowa w ustawie z dnia 5 sierpnia 2022 r. </a:t>
            </a:r>
          </a:p>
          <a:p>
            <a:pPr marL="268288" lvl="0" indent="274638">
              <a:spcBef>
                <a:spcPts val="600"/>
              </a:spcBef>
              <a:defRPr/>
            </a:pPr>
            <a:r>
              <a:rPr lang="pl-PL" sz="1600" dirty="0">
                <a:solidFill>
                  <a:prstClr val="black"/>
                </a:solidFill>
              </a:rPr>
              <a:t>o ekonomii społecznej;</a:t>
            </a:r>
          </a:p>
          <a:p>
            <a:pPr marL="534988" lvl="0" indent="-266700">
              <a:spcBef>
                <a:spcPts val="600"/>
              </a:spcBef>
              <a:buFont typeface="Wingdings" panose="05000000000000000000" pitchFamily="2" charset="2"/>
              <a:buChar char="ü"/>
              <a:defRPr/>
            </a:pPr>
            <a:r>
              <a:rPr lang="pl-PL" sz="1600" dirty="0">
                <a:solidFill>
                  <a:prstClr val="black"/>
                </a:solidFill>
              </a:rPr>
              <a:t>przeciwdziałanie uzależnieniom i patologiom społecznym;</a:t>
            </a:r>
          </a:p>
          <a:p>
            <a:pPr marL="534988" lvl="0" indent="-266700">
              <a:spcBef>
                <a:spcPts val="600"/>
              </a:spcBef>
              <a:buFont typeface="Wingdings" panose="05000000000000000000" pitchFamily="2" charset="2"/>
              <a:buChar char="ü"/>
              <a:defRPr/>
            </a:pPr>
            <a:r>
              <a:rPr lang="pl-PL" sz="1600" dirty="0">
                <a:solidFill>
                  <a:prstClr val="black"/>
                </a:solidFill>
              </a:rPr>
              <a:t>działalność na rzecz osób niepełnosprawnych.</a:t>
            </a:r>
          </a:p>
          <a:p>
            <a:pPr marL="268288" lvl="0">
              <a:defRPr/>
            </a:pPr>
            <a:endParaRPr lang="pl-PL" dirty="0">
              <a:solidFill>
                <a:prstClr val="black"/>
              </a:solidFill>
            </a:endParaRPr>
          </a:p>
          <a:p>
            <a:pPr marL="265113" lvl="0" indent="-265113">
              <a:buFont typeface="Wingdings" panose="05000000000000000000" pitchFamily="2" charset="2"/>
              <a:buChar char="Ø"/>
              <a:defRPr/>
            </a:pPr>
            <a:r>
              <a:rPr lang="pl-PL" dirty="0">
                <a:solidFill>
                  <a:prstClr val="black"/>
                </a:solidFill>
              </a:rPr>
              <a:t>W ramach ww. obszarów określone zostały zadania priorytetowe realizowane przez Regionalne Centrum Polityki Społecznej w Łodzi, które do tej pory przyporządkowane były do obszaru pn. polityka społeczna.</a:t>
            </a:r>
          </a:p>
          <a:p>
            <a:pPr marL="534988" lvl="0" indent="-266700">
              <a:buFont typeface="Wingdings" panose="05000000000000000000" pitchFamily="2" charset="2"/>
              <a:buChar char="ü"/>
              <a:defRPr/>
            </a:pPr>
            <a:endParaRPr lang="pl-PL" dirty="0">
              <a:solidFill>
                <a:prstClr val="black"/>
              </a:solidFill>
            </a:endParaRPr>
          </a:p>
          <a:p>
            <a:pPr lvl="0">
              <a:defRPr/>
            </a:pPr>
            <a:endParaRPr lang="pl-PL" dirty="0">
              <a:solidFill>
                <a:prstClr val="black"/>
              </a:solidFill>
            </a:endParaRPr>
          </a:p>
          <a:p>
            <a:pPr marL="285750" lvl="0" indent="-285750">
              <a:buFont typeface="Wingdings" panose="05000000000000000000" pitchFamily="2" charset="2"/>
              <a:buChar char="Ø"/>
              <a:defRPr/>
            </a:pPr>
            <a:endParaRPr lang="pl-PL" dirty="0">
              <a:solidFill>
                <a:prstClr val="black"/>
              </a:solidFill>
            </a:endParaRPr>
          </a:p>
          <a:p>
            <a:pPr lvl="0">
              <a:defRPr/>
            </a:pPr>
            <a:endParaRPr lang="pl-PL" dirty="0">
              <a:solidFill>
                <a:prstClr val="black"/>
              </a:solidFill>
            </a:endParaRPr>
          </a:p>
        </p:txBody>
      </p:sp>
    </p:spTree>
    <p:extLst>
      <p:ext uri="{BB962C8B-B14F-4D97-AF65-F5344CB8AC3E}">
        <p14:creationId xmlns:p14="http://schemas.microsoft.com/office/powerpoint/2010/main" val="2984177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611560" y="548680"/>
            <a:ext cx="7671514" cy="669099"/>
          </a:xfrm>
        </p:spPr>
        <p:txBody>
          <a:bodyPr/>
          <a:lstStyle/>
          <a:p>
            <a:pPr>
              <a:spcBef>
                <a:spcPts val="0"/>
              </a:spcBef>
            </a:pPr>
            <a:r>
              <a:rPr lang="pl-PL" sz="2200" b="1" dirty="0"/>
              <a:t>Aktualizacje w obszarach współpracy </a:t>
            </a:r>
          </a:p>
        </p:txBody>
      </p:sp>
      <p:sp>
        <p:nvSpPr>
          <p:cNvPr id="7" name="pole tekstowe 6">
            <a:extLst>
              <a:ext uri="{FF2B5EF4-FFF2-40B4-BE49-F238E27FC236}">
                <a16:creationId xmlns:a16="http://schemas.microsoft.com/office/drawing/2014/main" id="{7301B847-8E9F-47C5-AF8A-B18598BF5284}"/>
              </a:ext>
            </a:extLst>
          </p:cNvPr>
          <p:cNvSpPr txBox="1"/>
          <p:nvPr/>
        </p:nvSpPr>
        <p:spPr>
          <a:xfrm>
            <a:off x="368877" y="1484784"/>
            <a:ext cx="8406245" cy="5047536"/>
          </a:xfrm>
          <a:prstGeom prst="rect">
            <a:avLst/>
          </a:prstGeom>
          <a:noFill/>
        </p:spPr>
        <p:txBody>
          <a:bodyPr wrap="square" rtlCol="0">
            <a:spAutoFit/>
          </a:bodyPr>
          <a:lstStyle/>
          <a:p>
            <a:pPr lvl="0">
              <a:defRPr/>
            </a:pPr>
            <a:endParaRPr lang="pl-PL" dirty="0">
              <a:solidFill>
                <a:prstClr val="black"/>
              </a:solidFill>
            </a:endParaRPr>
          </a:p>
          <a:p>
            <a:pPr marL="285750" lvl="0" indent="-285750">
              <a:buFont typeface="Wingdings" panose="05000000000000000000" pitchFamily="2" charset="2"/>
              <a:buChar char="Ø"/>
              <a:defRPr/>
            </a:pPr>
            <a:r>
              <a:rPr lang="pl-PL" dirty="0">
                <a:solidFill>
                  <a:prstClr val="black"/>
                </a:solidFill>
              </a:rPr>
              <a:t>W ramach obszaru współpracy </a:t>
            </a:r>
            <a:r>
              <a:rPr lang="pl-PL" b="1" dirty="0">
                <a:solidFill>
                  <a:prstClr val="black"/>
                </a:solidFill>
              </a:rPr>
              <a:t>pn. wspomaganie rozwoju społeczeństwa obywatelskiego </a:t>
            </a:r>
            <a:r>
              <a:rPr lang="pl-PL" dirty="0">
                <a:solidFill>
                  <a:prstClr val="black"/>
                </a:solidFill>
              </a:rPr>
              <a:t>najważniejsze zmiany to m.in.:</a:t>
            </a:r>
          </a:p>
          <a:p>
            <a:pPr marL="285750" lvl="0" indent="-285750">
              <a:buFont typeface="Wingdings" panose="05000000000000000000" pitchFamily="2" charset="2"/>
              <a:buChar char="Ø"/>
              <a:defRPr/>
            </a:pPr>
            <a:endParaRPr lang="pl-PL" dirty="0">
              <a:solidFill>
                <a:prstClr val="black"/>
              </a:solidFill>
            </a:endParaRPr>
          </a:p>
          <a:p>
            <a:pPr marL="542925" lvl="0" indent="-274638">
              <a:buFont typeface="Wingdings" panose="05000000000000000000" pitchFamily="2" charset="2"/>
              <a:buChar char="ü"/>
              <a:defRPr/>
            </a:pPr>
            <a:r>
              <a:rPr lang="pl-PL" dirty="0">
                <a:solidFill>
                  <a:prstClr val="black"/>
                </a:solidFill>
              </a:rPr>
              <a:t>zastąpienie w ramach zadań priorytetowych szczegółowego opisu niektórych działań (dot. m.in. zapisów o działaniach edukacyjnych </a:t>
            </a:r>
          </a:p>
          <a:p>
            <a:pPr marL="542925" lvl="0">
              <a:defRPr/>
            </a:pPr>
            <a:r>
              <a:rPr lang="pl-PL" dirty="0">
                <a:solidFill>
                  <a:prstClr val="black"/>
                </a:solidFill>
              </a:rPr>
              <a:t>w ramach kampanii 1,5% czy wspierania organizacji pozarządowych podejmujących działania strażnicze) zapisami ogólnymi, w ramach których powyższe działania będą mogły być realizowane,</a:t>
            </a:r>
          </a:p>
          <a:p>
            <a:pPr marL="268288" lvl="0">
              <a:defRPr/>
            </a:pPr>
            <a:endParaRPr lang="pl-PL" dirty="0">
              <a:solidFill>
                <a:prstClr val="black"/>
              </a:solidFill>
            </a:endParaRPr>
          </a:p>
          <a:p>
            <a:pPr marL="534988" lvl="0" indent="-266700">
              <a:buFont typeface="Wingdings" panose="05000000000000000000" pitchFamily="2" charset="2"/>
              <a:buChar char="ü"/>
              <a:defRPr/>
            </a:pPr>
            <a:r>
              <a:rPr lang="pl-PL" dirty="0">
                <a:solidFill>
                  <a:prstClr val="black"/>
                </a:solidFill>
              </a:rPr>
              <a:t>zmodyfikowanie brzmienia zapisu z: organizacja Forum Organizacji Pozarządowych i Forum  Pełnomocników na: realizacja działań i wydarzeń dedykowanych organizacjom pozarządowym lub/i pełnomocnikom ds. współpracy z organizacjami pozarządowymi z terenu województwa łódzkiego.</a:t>
            </a:r>
          </a:p>
          <a:p>
            <a:pPr marL="268288" lvl="0" indent="174625">
              <a:defRPr/>
            </a:pPr>
            <a:endParaRPr lang="pl-PL" sz="1600" dirty="0">
              <a:solidFill>
                <a:prstClr val="black"/>
              </a:solidFill>
            </a:endParaRPr>
          </a:p>
          <a:p>
            <a:pPr lvl="0">
              <a:defRPr/>
            </a:pPr>
            <a:endParaRPr lang="pl-PL" dirty="0">
              <a:solidFill>
                <a:prstClr val="black"/>
              </a:solidFill>
            </a:endParaRPr>
          </a:p>
          <a:p>
            <a:pPr marL="285750" lvl="0" indent="-285750">
              <a:buFont typeface="Wingdings" panose="05000000000000000000" pitchFamily="2" charset="2"/>
              <a:buChar char="ü"/>
              <a:defRPr/>
            </a:pPr>
            <a:endParaRPr lang="pl-PL" dirty="0">
              <a:solidFill>
                <a:prstClr val="black"/>
              </a:solidFill>
            </a:endParaRPr>
          </a:p>
        </p:txBody>
      </p:sp>
    </p:spTree>
    <p:extLst>
      <p:ext uri="{BB962C8B-B14F-4D97-AF65-F5344CB8AC3E}">
        <p14:creationId xmlns:p14="http://schemas.microsoft.com/office/powerpoint/2010/main" val="993510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539552" y="548680"/>
            <a:ext cx="7671514" cy="669099"/>
          </a:xfrm>
        </p:spPr>
        <p:txBody>
          <a:bodyPr/>
          <a:lstStyle/>
          <a:p>
            <a:pPr>
              <a:spcBef>
                <a:spcPts val="0"/>
              </a:spcBef>
            </a:pPr>
            <a:r>
              <a:rPr lang="pl-PL" sz="2200" b="1" dirty="0"/>
              <a:t>Aktualizacje w obszarach współpracy </a:t>
            </a:r>
          </a:p>
        </p:txBody>
      </p:sp>
      <p:sp>
        <p:nvSpPr>
          <p:cNvPr id="7" name="pole tekstowe 6">
            <a:extLst>
              <a:ext uri="{FF2B5EF4-FFF2-40B4-BE49-F238E27FC236}">
                <a16:creationId xmlns:a16="http://schemas.microsoft.com/office/drawing/2014/main" id="{7301B847-8E9F-47C5-AF8A-B18598BF5284}"/>
              </a:ext>
            </a:extLst>
          </p:cNvPr>
          <p:cNvSpPr txBox="1"/>
          <p:nvPr/>
        </p:nvSpPr>
        <p:spPr>
          <a:xfrm>
            <a:off x="368877" y="1525972"/>
            <a:ext cx="8406245" cy="5355312"/>
          </a:xfrm>
          <a:prstGeom prst="rect">
            <a:avLst/>
          </a:prstGeom>
          <a:noFill/>
        </p:spPr>
        <p:txBody>
          <a:bodyPr wrap="square" rtlCol="0">
            <a:spAutoFit/>
          </a:bodyPr>
          <a:lstStyle/>
          <a:p>
            <a:pPr marL="285750" lvl="0" indent="-285750">
              <a:buFont typeface="Wingdings" panose="05000000000000000000" pitchFamily="2" charset="2"/>
              <a:buChar char="Ø"/>
              <a:defRPr/>
            </a:pPr>
            <a:r>
              <a:rPr lang="pl-PL" dirty="0">
                <a:solidFill>
                  <a:prstClr val="black"/>
                </a:solidFill>
              </a:rPr>
              <a:t>W ramach obszaru współpracy </a:t>
            </a:r>
            <a:r>
              <a:rPr lang="pl-PL" b="1" dirty="0">
                <a:solidFill>
                  <a:prstClr val="black"/>
                </a:solidFill>
              </a:rPr>
              <a:t>pn. kultura, sztuka, ochrona dóbr kultury </a:t>
            </a:r>
          </a:p>
          <a:p>
            <a:pPr marL="268288" lvl="0">
              <a:defRPr/>
            </a:pPr>
            <a:r>
              <a:rPr lang="pl-PL" b="1" dirty="0">
                <a:solidFill>
                  <a:prstClr val="black"/>
                </a:solidFill>
              </a:rPr>
              <a:t>i dziedzictwa narodowego </a:t>
            </a:r>
            <a:r>
              <a:rPr lang="pl-PL" dirty="0">
                <a:solidFill>
                  <a:prstClr val="black"/>
                </a:solidFill>
              </a:rPr>
              <a:t>zadania priorytetowe na 2025 r. zostały m.in.  przyporządkowane adekwatnie do zaplanowanych na kolejny rok rocznic oraz uwzględniając patronów roku 2025 tj. upamiętnienie 80. rocznicy zakończenia drugiej wojny światowej oraz zadania poświęcone dorobkowi artystycznemu Władysława Reymonta i Stefana Żeromskiego oraz Wojciecha Jerzego Hasa.</a:t>
            </a:r>
          </a:p>
          <a:p>
            <a:pPr marL="268288" lvl="0">
              <a:defRPr/>
            </a:pPr>
            <a:endParaRPr lang="pl-PL" dirty="0">
              <a:solidFill>
                <a:prstClr val="black"/>
              </a:solidFill>
            </a:endParaRPr>
          </a:p>
          <a:p>
            <a:pPr marL="265113" lvl="0" indent="-265113">
              <a:buFont typeface="Wingdings" panose="05000000000000000000" pitchFamily="2" charset="2"/>
              <a:buChar char="Ø"/>
              <a:defRPr/>
            </a:pPr>
            <a:r>
              <a:rPr lang="pl-PL" dirty="0">
                <a:solidFill>
                  <a:prstClr val="black"/>
                </a:solidFill>
              </a:rPr>
              <a:t>W wyodrębnionym obszarze współpracy pn. </a:t>
            </a:r>
            <a:r>
              <a:rPr lang="pl-PL" b="1" dirty="0">
                <a:solidFill>
                  <a:prstClr val="black"/>
                </a:solidFill>
              </a:rPr>
              <a:t>działalność na rzecz podmiotów ekonomii społecznej i przedsiębiorstw społecznych, </a:t>
            </a:r>
          </a:p>
          <a:p>
            <a:pPr marL="265113" lvl="0">
              <a:defRPr/>
            </a:pPr>
            <a:r>
              <a:rPr lang="pl-PL" b="1" dirty="0">
                <a:solidFill>
                  <a:prstClr val="black"/>
                </a:solidFill>
              </a:rPr>
              <a:t>o których mowa w ustawie z dnia 5 sierpnia 2022 r. o ekonomii społecznej </a:t>
            </a:r>
            <a:r>
              <a:rPr lang="pl-PL" dirty="0">
                <a:solidFill>
                  <a:prstClr val="black"/>
                </a:solidFill>
              </a:rPr>
              <a:t>rozszerzono zapisy dotychczasowego zadania priorytetowego dot. ekonomii społecznej m.in. o zadania za zakresu zapewnienia funkcjonowania Regionalnego Komitetu Rozwoju Ekonomii Społecznej, wsparcia </a:t>
            </a:r>
          </a:p>
          <a:p>
            <a:pPr marL="265113" lvl="0">
              <a:defRPr/>
            </a:pPr>
            <a:r>
              <a:rPr lang="pl-PL" dirty="0">
                <a:solidFill>
                  <a:prstClr val="black"/>
                </a:solidFill>
              </a:rPr>
              <a:t>w implementacji klauzul społecznych, podnoszenia kompetencji oraz sieciowania Ośrodków Wsparcia Ekonomii Społecznej. </a:t>
            </a:r>
          </a:p>
          <a:p>
            <a:pPr marL="285750" lvl="0" indent="-285750">
              <a:buFont typeface="Wingdings" panose="05000000000000000000" pitchFamily="2" charset="2"/>
              <a:buChar char="Ø"/>
              <a:defRPr/>
            </a:pPr>
            <a:endParaRPr lang="pl-PL" dirty="0">
              <a:solidFill>
                <a:prstClr val="black"/>
              </a:solidFill>
            </a:endParaRPr>
          </a:p>
          <a:p>
            <a:pPr marL="285750" lvl="0" indent="-285750">
              <a:buFont typeface="Wingdings" panose="05000000000000000000" pitchFamily="2" charset="2"/>
              <a:buChar char="Ø"/>
              <a:defRPr/>
            </a:pPr>
            <a:endParaRPr lang="pl-PL" dirty="0">
              <a:solidFill>
                <a:prstClr val="black"/>
              </a:solidFill>
            </a:endParaRPr>
          </a:p>
          <a:p>
            <a:pPr marL="285750" lvl="0" indent="-285750">
              <a:buFont typeface="Wingdings" panose="05000000000000000000" pitchFamily="2" charset="2"/>
              <a:buChar char="ü"/>
              <a:defRPr/>
            </a:pPr>
            <a:endParaRPr lang="pl-PL" dirty="0">
              <a:solidFill>
                <a:prstClr val="black"/>
              </a:solidFill>
            </a:endParaRPr>
          </a:p>
          <a:p>
            <a:pPr marL="285750" lvl="0" indent="-285750">
              <a:buFont typeface="Wingdings" panose="05000000000000000000" pitchFamily="2" charset="2"/>
              <a:buChar char="ü"/>
              <a:defRPr/>
            </a:pPr>
            <a:endParaRPr lang="pl-PL" dirty="0">
              <a:solidFill>
                <a:prstClr val="black"/>
              </a:solidFill>
            </a:endParaRPr>
          </a:p>
        </p:txBody>
      </p:sp>
    </p:spTree>
    <p:extLst>
      <p:ext uri="{BB962C8B-B14F-4D97-AF65-F5344CB8AC3E}">
        <p14:creationId xmlns:p14="http://schemas.microsoft.com/office/powerpoint/2010/main" val="2466364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736242" y="548680"/>
            <a:ext cx="7671514" cy="669099"/>
          </a:xfrm>
        </p:spPr>
        <p:txBody>
          <a:bodyPr/>
          <a:lstStyle/>
          <a:p>
            <a:pPr>
              <a:spcBef>
                <a:spcPts val="0"/>
              </a:spcBef>
            </a:pPr>
            <a:r>
              <a:rPr lang="pl-PL" sz="2200" b="1" dirty="0"/>
              <a:t>Aktualizacje w obszarach współpracy </a:t>
            </a:r>
          </a:p>
        </p:txBody>
      </p:sp>
      <p:sp>
        <p:nvSpPr>
          <p:cNvPr id="7" name="pole tekstowe 6">
            <a:extLst>
              <a:ext uri="{FF2B5EF4-FFF2-40B4-BE49-F238E27FC236}">
                <a16:creationId xmlns:a16="http://schemas.microsoft.com/office/drawing/2014/main" id="{7301B847-8E9F-47C5-AF8A-B18598BF5284}"/>
              </a:ext>
            </a:extLst>
          </p:cNvPr>
          <p:cNvSpPr txBox="1"/>
          <p:nvPr/>
        </p:nvSpPr>
        <p:spPr>
          <a:xfrm>
            <a:off x="368877" y="1124744"/>
            <a:ext cx="8406245" cy="8125301"/>
          </a:xfrm>
          <a:prstGeom prst="rect">
            <a:avLst/>
          </a:prstGeom>
          <a:noFill/>
        </p:spPr>
        <p:txBody>
          <a:bodyPr wrap="square" rtlCol="0">
            <a:spAutoFit/>
          </a:bodyPr>
          <a:lstStyle/>
          <a:p>
            <a:pPr marL="268288" lvl="0">
              <a:defRPr/>
            </a:pPr>
            <a:endParaRPr lang="pl-PL" dirty="0">
              <a:solidFill>
                <a:prstClr val="black"/>
              </a:solidFill>
            </a:endParaRPr>
          </a:p>
          <a:p>
            <a:pPr marL="268288" lvl="0" indent="-268288">
              <a:buFont typeface="Wingdings" panose="05000000000000000000" pitchFamily="2" charset="2"/>
              <a:buChar char="Ø"/>
              <a:defRPr/>
            </a:pPr>
            <a:r>
              <a:rPr lang="pl-PL" dirty="0">
                <a:solidFill>
                  <a:prstClr val="black"/>
                </a:solidFill>
              </a:rPr>
              <a:t>Do obszaru współpracy </a:t>
            </a:r>
            <a:r>
              <a:rPr lang="pl-PL" b="1" dirty="0">
                <a:solidFill>
                  <a:prstClr val="black"/>
                </a:solidFill>
              </a:rPr>
              <a:t>pn. ochrona i promocja zdrowia, w tym działalność lecznicza w rozumieniu ustawy z dnia 15 kwietnia 2011 r. o działalności leczniczej</a:t>
            </a:r>
            <a:r>
              <a:rPr lang="pl-PL" dirty="0">
                <a:solidFill>
                  <a:prstClr val="black"/>
                </a:solidFill>
              </a:rPr>
              <a:t> włączono, realizowane przez Regionalne Centrum Polityki Społecznej w Łodzi, zadanie priorytetowe z zakresu przeciwdziałania HIV/AIDS.  </a:t>
            </a:r>
          </a:p>
          <a:p>
            <a:pPr marL="268288" lvl="0" indent="-268288">
              <a:buFont typeface="Wingdings" panose="05000000000000000000" pitchFamily="2" charset="2"/>
              <a:buChar char="Ø"/>
              <a:defRPr/>
            </a:pPr>
            <a:endParaRPr lang="pl-PL" dirty="0">
              <a:solidFill>
                <a:prstClr val="black"/>
              </a:solidFill>
            </a:endParaRPr>
          </a:p>
          <a:p>
            <a:pPr marL="268288" lvl="0" indent="-268288">
              <a:buFont typeface="Wingdings" panose="05000000000000000000" pitchFamily="2" charset="2"/>
              <a:buChar char="Ø"/>
              <a:defRPr/>
            </a:pPr>
            <a:r>
              <a:rPr lang="pl-PL" dirty="0">
                <a:solidFill>
                  <a:prstClr val="black"/>
                </a:solidFill>
              </a:rPr>
              <a:t>W obszarze współpracy </a:t>
            </a:r>
            <a:r>
              <a:rPr lang="pl-PL" b="1" dirty="0">
                <a:solidFill>
                  <a:prstClr val="black"/>
                </a:solidFill>
              </a:rPr>
              <a:t>pn. turystyka i krajoznawstwo </a:t>
            </a:r>
            <a:r>
              <a:rPr lang="pl-PL" dirty="0">
                <a:solidFill>
                  <a:prstClr val="black"/>
                </a:solidFill>
              </a:rPr>
              <a:t>zmodyfikowano zapis dot. organizowania wizyt studyjnych dla dziennikarzy i branży turystycznej, </a:t>
            </a:r>
          </a:p>
          <a:p>
            <a:pPr marL="265113" lvl="0">
              <a:defRPr/>
            </a:pPr>
            <a:r>
              <a:rPr lang="pl-PL" dirty="0">
                <a:solidFill>
                  <a:prstClr val="black"/>
                </a:solidFill>
              </a:rPr>
              <a:t>a także dodano zadanie dot. organizacji wydarzeń zachęcających do uprawiania turystyki na terenie województwa łódzkiego.</a:t>
            </a:r>
          </a:p>
          <a:p>
            <a:pPr marL="265113" lvl="0">
              <a:defRPr/>
            </a:pPr>
            <a:endParaRPr lang="pl-PL" dirty="0">
              <a:solidFill>
                <a:prstClr val="black"/>
              </a:solidFill>
            </a:endParaRPr>
          </a:p>
          <a:p>
            <a:pPr marL="265113" lvl="0" indent="-265113">
              <a:buFont typeface="Wingdings" panose="05000000000000000000" pitchFamily="2" charset="2"/>
              <a:buChar char="Ø"/>
              <a:defRPr/>
            </a:pPr>
            <a:r>
              <a:rPr lang="pl-PL" dirty="0">
                <a:solidFill>
                  <a:prstClr val="black"/>
                </a:solidFill>
              </a:rPr>
              <a:t>W ramach obszaru współpracy pn. </a:t>
            </a:r>
            <a:r>
              <a:rPr lang="pl-PL" b="1" dirty="0">
                <a:solidFill>
                  <a:prstClr val="black"/>
                </a:solidFill>
              </a:rPr>
              <a:t>nauka, szkolnictwo wyższe, edukacja, oświata i wychowanie </a:t>
            </a:r>
            <a:r>
              <a:rPr lang="pl-PL" dirty="0">
                <a:solidFill>
                  <a:prstClr val="black"/>
                </a:solidFill>
              </a:rPr>
              <a:t>za priorytet w 2025 r. uznano wspieranie rozwoju konkretnych kompetencji kluczowych tj. kompetencji matematycznych </a:t>
            </a:r>
          </a:p>
          <a:p>
            <a:pPr marL="265113" lvl="0">
              <a:defRPr/>
            </a:pPr>
            <a:r>
              <a:rPr lang="pl-PL" dirty="0">
                <a:solidFill>
                  <a:prstClr val="black"/>
                </a:solidFill>
              </a:rPr>
              <a:t>i informatycznych oraz porozumiewania się w językach obcych.</a:t>
            </a:r>
          </a:p>
          <a:p>
            <a:pPr marL="265113" lvl="0">
              <a:defRPr/>
            </a:pPr>
            <a:endParaRPr lang="pl-PL" dirty="0">
              <a:solidFill>
                <a:prstClr val="black"/>
              </a:solidFill>
            </a:endParaRPr>
          </a:p>
          <a:p>
            <a:pPr marL="265113" lvl="0" indent="-265113">
              <a:buFont typeface="Wingdings" panose="05000000000000000000" pitchFamily="2" charset="2"/>
              <a:buChar char="Ø"/>
              <a:defRPr/>
            </a:pPr>
            <a:endParaRPr lang="pl-PL" dirty="0">
              <a:solidFill>
                <a:prstClr val="black"/>
              </a:solidFill>
            </a:endParaRPr>
          </a:p>
          <a:p>
            <a:pPr marL="265113" lvl="0" indent="-265113">
              <a:buFont typeface="Wingdings" panose="05000000000000000000" pitchFamily="2" charset="2"/>
              <a:buChar char="Ø"/>
              <a:defRPr/>
            </a:pPr>
            <a:endParaRPr lang="pl-PL" dirty="0">
              <a:solidFill>
                <a:prstClr val="black"/>
              </a:solidFill>
            </a:endParaRPr>
          </a:p>
          <a:p>
            <a:pPr marL="265113" lvl="0">
              <a:defRPr/>
            </a:pPr>
            <a:endParaRPr lang="pl-PL" dirty="0">
              <a:solidFill>
                <a:prstClr val="black"/>
              </a:solidFill>
            </a:endParaRPr>
          </a:p>
          <a:p>
            <a:pPr marL="265113" lvl="0" indent="-265113">
              <a:buFont typeface="Wingdings" panose="05000000000000000000" pitchFamily="2" charset="2"/>
              <a:buChar char="Ø"/>
              <a:defRPr/>
            </a:pPr>
            <a:endParaRPr lang="pl-PL" dirty="0">
              <a:solidFill>
                <a:prstClr val="black"/>
              </a:solidFill>
            </a:endParaRPr>
          </a:p>
          <a:p>
            <a:pPr marL="268288" lvl="0" indent="-268288">
              <a:buFont typeface="Wingdings" panose="05000000000000000000" pitchFamily="2" charset="2"/>
              <a:buChar char="Ø"/>
              <a:defRPr/>
            </a:pPr>
            <a:endParaRPr lang="pl-PL" dirty="0">
              <a:solidFill>
                <a:prstClr val="black"/>
              </a:solidFill>
            </a:endParaRPr>
          </a:p>
          <a:p>
            <a:pPr marL="268288" lvl="0" indent="-268288">
              <a:buFont typeface="Wingdings" panose="05000000000000000000" pitchFamily="2" charset="2"/>
              <a:buChar char="Ø"/>
              <a:defRPr/>
            </a:pPr>
            <a:endParaRPr lang="pl-PL" dirty="0">
              <a:solidFill>
                <a:prstClr val="black"/>
              </a:solidFill>
            </a:endParaRPr>
          </a:p>
          <a:p>
            <a:pPr marL="268288" lvl="0" indent="-268288">
              <a:buFont typeface="Wingdings" panose="05000000000000000000" pitchFamily="2" charset="2"/>
              <a:buChar char="Ø"/>
              <a:defRPr/>
            </a:pPr>
            <a:endParaRPr lang="pl-PL" dirty="0">
              <a:solidFill>
                <a:prstClr val="black"/>
              </a:solidFill>
            </a:endParaRPr>
          </a:p>
          <a:p>
            <a:pPr marL="285750" lvl="0" indent="-285750">
              <a:buFont typeface="Wingdings" panose="05000000000000000000" pitchFamily="2" charset="2"/>
              <a:buChar char="Ø"/>
              <a:defRPr/>
            </a:pPr>
            <a:endParaRPr lang="pl-PL" dirty="0">
              <a:solidFill>
                <a:prstClr val="black"/>
              </a:solidFill>
            </a:endParaRPr>
          </a:p>
          <a:p>
            <a:pPr marL="285750" lvl="0" indent="-285750">
              <a:buFont typeface="Wingdings" panose="05000000000000000000" pitchFamily="2" charset="2"/>
              <a:buChar char="Ø"/>
              <a:defRPr/>
            </a:pPr>
            <a:endParaRPr lang="pl-PL" dirty="0">
              <a:solidFill>
                <a:prstClr val="black"/>
              </a:solidFill>
            </a:endParaRPr>
          </a:p>
          <a:p>
            <a:pPr marL="285750" lvl="0" indent="-285750">
              <a:buFont typeface="Wingdings" panose="05000000000000000000" pitchFamily="2" charset="2"/>
              <a:buChar char="ü"/>
              <a:defRPr/>
            </a:pPr>
            <a:endParaRPr lang="pl-PL" dirty="0">
              <a:solidFill>
                <a:prstClr val="black"/>
              </a:solidFill>
            </a:endParaRPr>
          </a:p>
          <a:p>
            <a:pPr marL="285750" lvl="0" indent="-285750">
              <a:buFont typeface="Wingdings" panose="05000000000000000000" pitchFamily="2" charset="2"/>
              <a:buChar char="ü"/>
              <a:defRPr/>
            </a:pPr>
            <a:endParaRPr lang="pl-PL" dirty="0">
              <a:solidFill>
                <a:prstClr val="black"/>
              </a:solidFill>
            </a:endParaRPr>
          </a:p>
        </p:txBody>
      </p:sp>
    </p:spTree>
    <p:extLst>
      <p:ext uri="{BB962C8B-B14F-4D97-AF65-F5344CB8AC3E}">
        <p14:creationId xmlns:p14="http://schemas.microsoft.com/office/powerpoint/2010/main" val="1721975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736243" y="548680"/>
            <a:ext cx="7671514" cy="669099"/>
          </a:xfrm>
        </p:spPr>
        <p:txBody>
          <a:bodyPr/>
          <a:lstStyle/>
          <a:p>
            <a:pPr>
              <a:spcBef>
                <a:spcPts val="0"/>
              </a:spcBef>
            </a:pPr>
            <a:r>
              <a:rPr lang="pl-PL" sz="2200" b="1" dirty="0"/>
              <a:t>Aktualizacje w obszarach współpracy </a:t>
            </a:r>
          </a:p>
        </p:txBody>
      </p:sp>
      <p:sp>
        <p:nvSpPr>
          <p:cNvPr id="7" name="pole tekstowe 6">
            <a:extLst>
              <a:ext uri="{FF2B5EF4-FFF2-40B4-BE49-F238E27FC236}">
                <a16:creationId xmlns:a16="http://schemas.microsoft.com/office/drawing/2014/main" id="{7301B847-8E9F-47C5-AF8A-B18598BF5284}"/>
              </a:ext>
            </a:extLst>
          </p:cNvPr>
          <p:cNvSpPr txBox="1"/>
          <p:nvPr/>
        </p:nvSpPr>
        <p:spPr>
          <a:xfrm>
            <a:off x="593962" y="1556792"/>
            <a:ext cx="8406245" cy="4247317"/>
          </a:xfrm>
          <a:prstGeom prst="rect">
            <a:avLst/>
          </a:prstGeom>
          <a:noFill/>
        </p:spPr>
        <p:txBody>
          <a:bodyPr wrap="square" rtlCol="0">
            <a:spAutoFit/>
          </a:bodyPr>
          <a:lstStyle/>
          <a:p>
            <a:pPr marL="265113" lvl="0">
              <a:defRPr/>
            </a:pPr>
            <a:endParaRPr lang="pl-PL" dirty="0">
              <a:solidFill>
                <a:prstClr val="black"/>
              </a:solidFill>
            </a:endParaRPr>
          </a:p>
          <a:p>
            <a:pPr marL="265113" lvl="0" indent="-265113">
              <a:buFont typeface="Wingdings" panose="05000000000000000000" pitchFamily="2" charset="2"/>
              <a:buChar char="Ø"/>
              <a:defRPr/>
            </a:pPr>
            <a:r>
              <a:rPr lang="pl-PL" dirty="0">
                <a:solidFill>
                  <a:prstClr val="black"/>
                </a:solidFill>
              </a:rPr>
              <a:t>W wyodrębnionym obszarze współpracy pn. </a:t>
            </a:r>
            <a:r>
              <a:rPr lang="pl-PL" b="1" dirty="0">
                <a:solidFill>
                  <a:prstClr val="black"/>
                </a:solidFill>
              </a:rPr>
              <a:t>pomoc społeczna, w tym pomoc rodzinom i osobom w trudnej sytuacji życiowej oraz wyrównywanie szans tych rodzin i osób</a:t>
            </a:r>
            <a:r>
              <a:rPr lang="pl-PL" dirty="0">
                <a:solidFill>
                  <a:prstClr val="black"/>
                </a:solidFill>
              </a:rPr>
              <a:t> rozszerzono zeszłoroczny zakres zadań m.in. poprzez dodanie zapisów: o organizacji wydarzeń mających na celu integrację międzypokoleniową czy realizacji działań wspierających aktywność i zdrowy styl życia osób starszych, a także poprzez uwzględnienie w tym obszarze odrębnego do tej pory zadania priorytetowego </a:t>
            </a:r>
          </a:p>
          <a:p>
            <a:pPr lvl="0" indent="265113">
              <a:defRPr/>
            </a:pPr>
            <a:r>
              <a:rPr lang="pl-PL" dirty="0">
                <a:solidFill>
                  <a:prstClr val="black"/>
                </a:solidFill>
              </a:rPr>
              <a:t>pn. przeciwdziałanie przemocy domowej.</a:t>
            </a:r>
          </a:p>
          <a:p>
            <a:pPr marL="265113" lvl="0" indent="-265113">
              <a:buFont typeface="Wingdings" panose="05000000000000000000" pitchFamily="2" charset="2"/>
              <a:buChar char="Ø"/>
              <a:defRPr/>
            </a:pPr>
            <a:endParaRPr lang="pl-PL" dirty="0">
              <a:solidFill>
                <a:prstClr val="black"/>
              </a:solidFill>
            </a:endParaRPr>
          </a:p>
          <a:p>
            <a:pPr marL="265113" lvl="0" indent="-265113">
              <a:buFont typeface="Wingdings" panose="05000000000000000000" pitchFamily="2" charset="2"/>
              <a:buChar char="Ø"/>
              <a:defRPr/>
            </a:pPr>
            <a:r>
              <a:rPr lang="pl-PL" dirty="0">
                <a:solidFill>
                  <a:prstClr val="black"/>
                </a:solidFill>
              </a:rPr>
              <a:t>W </a:t>
            </a:r>
            <a:r>
              <a:rPr lang="pl-PL" b="1" dirty="0">
                <a:solidFill>
                  <a:prstClr val="black"/>
                </a:solidFill>
              </a:rPr>
              <a:t>pozostałych obszarach współpracy </a:t>
            </a:r>
            <a:r>
              <a:rPr lang="pl-PL" dirty="0">
                <a:solidFill>
                  <a:prstClr val="black"/>
                </a:solidFill>
              </a:rPr>
              <a:t>zmiany brzmienia zadań priorytetowych wynikały z modyfikacji dotychczasowych zapisów, ich rozwinięcia lub usunięcia poszczególnych fragmentów.</a:t>
            </a:r>
          </a:p>
          <a:p>
            <a:pPr marL="265113" lvl="0" indent="-265113">
              <a:buFont typeface="Wingdings" panose="05000000000000000000" pitchFamily="2" charset="2"/>
              <a:buChar char="Ø"/>
              <a:defRPr/>
            </a:pPr>
            <a:endParaRPr lang="pl-PL" dirty="0">
              <a:solidFill>
                <a:prstClr val="black"/>
              </a:solidFill>
            </a:endParaRPr>
          </a:p>
          <a:p>
            <a:pPr lvl="0" indent="265113">
              <a:buFont typeface="Wingdings" panose="05000000000000000000" pitchFamily="2" charset="2"/>
              <a:buChar char="Ø"/>
              <a:defRPr/>
            </a:pPr>
            <a:endParaRPr lang="pl-PL" dirty="0">
              <a:solidFill>
                <a:prstClr val="black"/>
              </a:solidFill>
            </a:endParaRPr>
          </a:p>
        </p:txBody>
      </p:sp>
    </p:spTree>
    <p:extLst>
      <p:ext uri="{BB962C8B-B14F-4D97-AF65-F5344CB8AC3E}">
        <p14:creationId xmlns:p14="http://schemas.microsoft.com/office/powerpoint/2010/main" val="1081902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115616" y="2420139"/>
            <a:ext cx="6912768" cy="2016225"/>
          </a:xfrm>
          <a:prstGeom prst="roundRect">
            <a:avLst/>
          </a:prstGeom>
          <a:noFill/>
          <a:effectLst/>
        </p:spPr>
        <p:style>
          <a:lnRef idx="0">
            <a:schemeClr val="accent3"/>
          </a:lnRef>
          <a:fillRef idx="3">
            <a:schemeClr val="accent3"/>
          </a:fillRef>
          <a:effectRef idx="3">
            <a:schemeClr val="accent3"/>
          </a:effectRef>
          <a:fontRef idx="minor">
            <a:schemeClr val="lt1"/>
          </a:fontRef>
        </p:style>
        <p:txBody>
          <a:bodyPr anchor="ctr"/>
          <a:lstStyle/>
          <a:p>
            <a:pPr algn="ctr">
              <a:defRPr/>
            </a:pPr>
            <a:r>
              <a:rPr lang="pl-PL" sz="3600" b="1" dirty="0">
                <a:solidFill>
                  <a:srgbClr val="DF402F"/>
                </a:solidFill>
                <a:latin typeface="+mj-lt"/>
                <a:cs typeface="Tahoma" pitchFamily="34" charset="0"/>
              </a:rPr>
              <a:t>Dziękuję za uwagę !</a:t>
            </a:r>
            <a:endParaRPr lang="pl-PL" sz="3600" dirty="0">
              <a:solidFill>
                <a:srgbClr val="DF402F"/>
              </a:solidFill>
              <a:latin typeface="+mj-lt"/>
            </a:endParaRPr>
          </a:p>
        </p:txBody>
      </p:sp>
      <p:pic>
        <p:nvPicPr>
          <p:cNvPr id="3" name="Obraz 2" descr="Obraz zawierający tekst&#10;&#10;Opis wygenerowany automatycznie">
            <a:extLst>
              <a:ext uri="{FF2B5EF4-FFF2-40B4-BE49-F238E27FC236}">
                <a16:creationId xmlns:a16="http://schemas.microsoft.com/office/drawing/2014/main" id="{A7D76C2D-66CF-483A-B80C-F4E1B5EEE0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15816" y="980728"/>
            <a:ext cx="3047960" cy="1080000"/>
          </a:xfrm>
          <a:prstGeom prst="rect">
            <a:avLst/>
          </a:prstGeom>
        </p:spPr>
      </p:pic>
    </p:spTree>
    <p:extLst>
      <p:ext uri="{BB962C8B-B14F-4D97-AF65-F5344CB8AC3E}">
        <p14:creationId xmlns:p14="http://schemas.microsoft.com/office/powerpoint/2010/main" val="460538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5164C24F-0F89-44E0-9A6E-72BA15F37F4E}"/>
              </a:ext>
            </a:extLst>
          </p:cNvPr>
          <p:cNvSpPr>
            <a:spLocks noGrp="1"/>
          </p:cNvSpPr>
          <p:nvPr>
            <p:ph type="body" sz="quarter" idx="10"/>
          </p:nvPr>
        </p:nvSpPr>
        <p:spPr/>
        <p:txBody>
          <a:bodyPr/>
          <a:lstStyle/>
          <a:p>
            <a:r>
              <a:rPr lang="pl-PL" dirty="0"/>
              <a:t>Informacje ogólne</a:t>
            </a:r>
          </a:p>
        </p:txBody>
      </p:sp>
    </p:spTree>
    <p:extLst>
      <p:ext uri="{BB962C8B-B14F-4D97-AF65-F5344CB8AC3E}">
        <p14:creationId xmlns:p14="http://schemas.microsoft.com/office/powerpoint/2010/main" val="2144447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961328" y="548680"/>
            <a:ext cx="7671514" cy="669099"/>
          </a:xfrm>
        </p:spPr>
        <p:txBody>
          <a:bodyPr/>
          <a:lstStyle/>
          <a:p>
            <a:pPr>
              <a:spcBef>
                <a:spcPts val="0"/>
              </a:spcBef>
            </a:pPr>
            <a:r>
              <a:rPr lang="pl-PL" sz="2200" b="1" dirty="0"/>
              <a:t>Program współpracy – informacje ogólne</a:t>
            </a:r>
            <a:endParaRPr lang="en-US" sz="2200" dirty="0"/>
          </a:p>
        </p:txBody>
      </p:sp>
      <p:sp>
        <p:nvSpPr>
          <p:cNvPr id="6" name="pole tekstowe 5">
            <a:extLst>
              <a:ext uri="{FF2B5EF4-FFF2-40B4-BE49-F238E27FC236}">
                <a16:creationId xmlns:a16="http://schemas.microsoft.com/office/drawing/2014/main" id="{4B4AFDB7-D85C-419C-871A-041882C1CC06}"/>
              </a:ext>
            </a:extLst>
          </p:cNvPr>
          <p:cNvSpPr txBox="1"/>
          <p:nvPr/>
        </p:nvSpPr>
        <p:spPr>
          <a:xfrm>
            <a:off x="467544" y="1484784"/>
            <a:ext cx="8406245" cy="4247317"/>
          </a:xfrm>
          <a:prstGeom prst="rect">
            <a:avLst/>
          </a:prstGeom>
          <a:noFill/>
        </p:spPr>
        <p:txBody>
          <a:bodyPr wrap="square" rtlCol="0">
            <a:spAutoFit/>
          </a:bodyPr>
          <a:lstStyle/>
          <a:p>
            <a:pPr marL="285750" indent="-285750">
              <a:buFont typeface="Wingdings" panose="05000000000000000000" pitchFamily="2" charset="2"/>
              <a:buChar char="Ø"/>
            </a:pPr>
            <a:r>
              <a:rPr lang="pl-PL" dirty="0"/>
              <a:t>Roczny program współpracy Samorządu Województwa Łódzkiego </a:t>
            </a:r>
          </a:p>
          <a:p>
            <a:pPr marL="268288"/>
            <a:r>
              <a:rPr lang="pl-PL" dirty="0"/>
              <a:t>z organizacjami pozarządowymi oraz podmiotami wymienionymi w art. 3 ust. 3 ustawy o działalności pożytku publicznego </a:t>
            </a:r>
            <a:br>
              <a:rPr lang="pl-PL" dirty="0"/>
            </a:br>
            <a:r>
              <a:rPr lang="pl-PL" dirty="0"/>
              <a:t>i o wolontariacie jest </a:t>
            </a:r>
            <a:r>
              <a:rPr lang="pl-PL" b="1" dirty="0"/>
              <a:t>podstawowym dokumentem regulującym współpracę Województwa Łódzkiego z sektorem pozarządowym</a:t>
            </a:r>
            <a:r>
              <a:rPr lang="pl-PL" dirty="0"/>
              <a:t>.</a:t>
            </a:r>
          </a:p>
          <a:p>
            <a:pPr marL="285750" indent="-285750">
              <a:buFont typeface="Wingdings" panose="05000000000000000000" pitchFamily="2" charset="2"/>
              <a:buChar char="Ø"/>
            </a:pPr>
            <a:endParaRPr lang="pl-PL" dirty="0"/>
          </a:p>
          <a:p>
            <a:pPr marL="285750" indent="-285750">
              <a:buFont typeface="Wingdings" panose="05000000000000000000" pitchFamily="2" charset="2"/>
              <a:buChar char="Ø"/>
            </a:pPr>
            <a:r>
              <a:rPr lang="pl-PL" dirty="0"/>
              <a:t>Program współpracy to dokument, który określa zaplanowane na dany rok cele główne i szczegółowe współpracy, zasady i formy współpracy, zakres przedmiotowy oraz zadania priorytetowe, a także sposób i okres realizacji programu, wysokość środków zaplanowanych na współpracę czy sposób oceny realizacji programu.</a:t>
            </a:r>
          </a:p>
          <a:p>
            <a:pPr marL="285750" indent="-285750">
              <a:buFont typeface="Wingdings" panose="05000000000000000000" pitchFamily="2" charset="2"/>
              <a:buChar char="Ø"/>
            </a:pPr>
            <a:endParaRPr lang="pl-PL" dirty="0"/>
          </a:p>
          <a:p>
            <a:pPr marL="285750" indent="-285750">
              <a:buFont typeface="Wingdings" panose="05000000000000000000" pitchFamily="2" charset="2"/>
              <a:buChar char="Ø"/>
            </a:pPr>
            <a:r>
              <a:rPr lang="pl-PL" dirty="0"/>
              <a:t>Zgodnie z ustawą o działalności pożytku publicznego i o wolontariacie program współpracy powinien zostać przyjęty </a:t>
            </a:r>
            <a:r>
              <a:rPr lang="pl-PL" b="1" dirty="0"/>
              <a:t>do 30 listopada roku poprzedzającego jego obowiązywanie</a:t>
            </a:r>
            <a:r>
              <a:rPr lang="pl-PL" dirty="0"/>
              <a:t>. </a:t>
            </a:r>
          </a:p>
        </p:txBody>
      </p:sp>
    </p:spTree>
    <p:extLst>
      <p:ext uri="{BB962C8B-B14F-4D97-AF65-F5344CB8AC3E}">
        <p14:creationId xmlns:p14="http://schemas.microsoft.com/office/powerpoint/2010/main" val="1274947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961328" y="548680"/>
            <a:ext cx="7671514" cy="669099"/>
          </a:xfrm>
        </p:spPr>
        <p:txBody>
          <a:bodyPr/>
          <a:lstStyle/>
          <a:p>
            <a:pPr>
              <a:spcBef>
                <a:spcPts val="0"/>
              </a:spcBef>
            </a:pPr>
            <a:r>
              <a:rPr lang="pl-PL" sz="2200" b="1" dirty="0"/>
              <a:t>Program współpracy – informacje ogólne</a:t>
            </a:r>
            <a:endParaRPr lang="en-US" sz="2200" dirty="0"/>
          </a:p>
        </p:txBody>
      </p:sp>
      <p:sp>
        <p:nvSpPr>
          <p:cNvPr id="6" name="pole tekstowe 5">
            <a:extLst>
              <a:ext uri="{FF2B5EF4-FFF2-40B4-BE49-F238E27FC236}">
                <a16:creationId xmlns:a16="http://schemas.microsoft.com/office/drawing/2014/main" id="{4B4AFDB7-D85C-419C-871A-041882C1CC06}"/>
              </a:ext>
            </a:extLst>
          </p:cNvPr>
          <p:cNvSpPr txBox="1"/>
          <p:nvPr/>
        </p:nvSpPr>
        <p:spPr>
          <a:xfrm>
            <a:off x="467544" y="1484784"/>
            <a:ext cx="8406245" cy="4247317"/>
          </a:xfrm>
          <a:prstGeom prst="rect">
            <a:avLst/>
          </a:prstGeom>
          <a:noFill/>
        </p:spPr>
        <p:txBody>
          <a:bodyPr wrap="square" rtlCol="0">
            <a:spAutoFit/>
          </a:bodyPr>
          <a:lstStyle/>
          <a:p>
            <a:pPr marL="285750" indent="-285750">
              <a:buFont typeface="Wingdings" panose="05000000000000000000" pitchFamily="2" charset="2"/>
              <a:buChar char="Ø"/>
            </a:pPr>
            <a:r>
              <a:rPr lang="pl-PL" dirty="0"/>
              <a:t>Przyjęcie rocznego Programu współpracy poprzedzone jest </a:t>
            </a:r>
            <a:r>
              <a:rPr lang="pl-PL" b="1" dirty="0"/>
              <a:t>procesem konsultacji projektu dokumentu z organizacjami pozarządowymi oraz </a:t>
            </a:r>
          </a:p>
          <a:p>
            <a:pPr indent="268288"/>
            <a:r>
              <a:rPr lang="pl-PL" b="1" dirty="0"/>
              <a:t>z Łódzką Wojewódzką Radą Działalności Pożytku Publicznego</a:t>
            </a:r>
            <a:r>
              <a:rPr lang="pl-PL" dirty="0"/>
              <a:t>. </a:t>
            </a:r>
          </a:p>
          <a:p>
            <a:pPr marL="285750" indent="-285750">
              <a:buFont typeface="Wingdings" panose="05000000000000000000" pitchFamily="2" charset="2"/>
              <a:buChar char="Ø"/>
            </a:pPr>
            <a:endParaRPr lang="pl-PL" dirty="0"/>
          </a:p>
          <a:p>
            <a:pPr marL="285750" indent="-285750">
              <a:buFont typeface="Wingdings" panose="05000000000000000000" pitchFamily="2" charset="2"/>
              <a:buChar char="Ø"/>
            </a:pPr>
            <a:r>
              <a:rPr lang="pl-PL" dirty="0"/>
              <a:t>Konsultacje z ww. podmiotami przeprowadzone zostały w okresie </a:t>
            </a:r>
            <a:r>
              <a:rPr lang="pl-PL" b="1" dirty="0"/>
              <a:t>od 18 września do 9 października 2024 r. </a:t>
            </a:r>
          </a:p>
          <a:p>
            <a:endParaRPr lang="pl-PL" dirty="0"/>
          </a:p>
          <a:p>
            <a:pPr marL="285750" indent="-285750">
              <a:buFont typeface="Wingdings" panose="05000000000000000000" pitchFamily="2" charset="2"/>
              <a:buChar char="Ø"/>
            </a:pPr>
            <a:r>
              <a:rPr lang="pl-PL" dirty="0"/>
              <a:t>W trakcie konsultacji 1 organizacja pozarządowa zgłosiła uwagi/propozycje zmian do projektu Programu, zaś Łódzka Wojewódzka Rada Działalności Pożytku Publicznego pozytywnie zaopiniowała projekt nie wnosząc do niego uwag.</a:t>
            </a:r>
          </a:p>
          <a:p>
            <a:pPr marL="285750" indent="-285750">
              <a:buFont typeface="Wingdings" panose="05000000000000000000" pitchFamily="2" charset="2"/>
              <a:buChar char="Ø"/>
            </a:pPr>
            <a:endParaRPr lang="pl-PL" dirty="0"/>
          </a:p>
          <a:p>
            <a:pPr marL="285750" indent="-285750">
              <a:buFont typeface="Wingdings" panose="05000000000000000000" pitchFamily="2" charset="2"/>
              <a:buChar char="Ø"/>
            </a:pPr>
            <a:r>
              <a:rPr lang="pl-PL" dirty="0"/>
              <a:t>Wyniki konsultacji zostały opublikowane na stronie ngo.lodzkie.pl, w Biuletynie Informacji Publicznej Województwa Łódzkie oraz na tablicy informacyjnej Urzędu Marszałkowskiego Województwa Łódzkiego.</a:t>
            </a:r>
          </a:p>
        </p:txBody>
      </p:sp>
    </p:spTree>
    <p:extLst>
      <p:ext uri="{BB962C8B-B14F-4D97-AF65-F5344CB8AC3E}">
        <p14:creationId xmlns:p14="http://schemas.microsoft.com/office/powerpoint/2010/main" val="1222909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5164C24F-0F89-44E0-9A6E-72BA15F37F4E}"/>
              </a:ext>
            </a:extLst>
          </p:cNvPr>
          <p:cNvSpPr>
            <a:spLocks noGrp="1"/>
          </p:cNvSpPr>
          <p:nvPr>
            <p:ph type="body" sz="quarter" idx="10"/>
          </p:nvPr>
        </p:nvSpPr>
        <p:spPr/>
        <p:txBody>
          <a:bodyPr/>
          <a:lstStyle/>
          <a:p>
            <a:r>
              <a:rPr lang="pl-PL" dirty="0"/>
              <a:t>Podstawowe założenia Programu współpracy </a:t>
            </a:r>
          </a:p>
          <a:p>
            <a:r>
              <a:rPr lang="pl-PL" dirty="0"/>
              <a:t>na 2025 r. </a:t>
            </a:r>
          </a:p>
        </p:txBody>
      </p:sp>
    </p:spTree>
    <p:extLst>
      <p:ext uri="{BB962C8B-B14F-4D97-AF65-F5344CB8AC3E}">
        <p14:creationId xmlns:p14="http://schemas.microsoft.com/office/powerpoint/2010/main" val="25591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961328" y="548680"/>
            <a:ext cx="7671514" cy="669099"/>
          </a:xfrm>
        </p:spPr>
        <p:txBody>
          <a:bodyPr/>
          <a:lstStyle/>
          <a:p>
            <a:pPr>
              <a:spcBef>
                <a:spcPts val="0"/>
              </a:spcBef>
            </a:pPr>
            <a:r>
              <a:rPr lang="pl-PL" sz="2200" b="1" dirty="0"/>
              <a:t>Program współpracy – obszary współpracy</a:t>
            </a:r>
            <a:endParaRPr lang="en-US" sz="2200" dirty="0"/>
          </a:p>
        </p:txBody>
      </p:sp>
      <p:sp>
        <p:nvSpPr>
          <p:cNvPr id="6" name="pole tekstowe 5">
            <a:extLst>
              <a:ext uri="{FF2B5EF4-FFF2-40B4-BE49-F238E27FC236}">
                <a16:creationId xmlns:a16="http://schemas.microsoft.com/office/drawing/2014/main" id="{4B4AFDB7-D85C-419C-871A-041882C1CC06}"/>
              </a:ext>
            </a:extLst>
          </p:cNvPr>
          <p:cNvSpPr txBox="1"/>
          <p:nvPr/>
        </p:nvSpPr>
        <p:spPr>
          <a:xfrm>
            <a:off x="539552" y="1340768"/>
            <a:ext cx="7362413" cy="4585871"/>
          </a:xfrm>
          <a:prstGeom prst="rect">
            <a:avLst/>
          </a:prstGeom>
          <a:noFill/>
        </p:spPr>
        <p:txBody>
          <a:bodyPr wrap="square" rtlCol="0">
            <a:spAutoFit/>
          </a:bodyPr>
          <a:lstStyle/>
          <a:p>
            <a:pPr marL="285750" indent="-285750">
              <a:buFont typeface="Wingdings" panose="05000000000000000000" pitchFamily="2" charset="2"/>
              <a:buChar char="Ø"/>
            </a:pPr>
            <a:r>
              <a:rPr lang="pl-PL" dirty="0"/>
              <a:t>W 2025 r. zaplanowano współpracę z sektorem pozarządowym </a:t>
            </a:r>
          </a:p>
          <a:p>
            <a:pPr indent="265113"/>
            <a:r>
              <a:rPr lang="pl-PL" dirty="0"/>
              <a:t>w ramach </a:t>
            </a:r>
            <a:r>
              <a:rPr lang="pl-PL" b="1" dirty="0"/>
              <a:t>15 obszarów </a:t>
            </a:r>
            <a:r>
              <a:rPr lang="pl-PL" dirty="0"/>
              <a:t>tj.:</a:t>
            </a:r>
          </a:p>
          <a:p>
            <a:endParaRPr lang="pl-PL" sz="1600" dirty="0"/>
          </a:p>
          <a:p>
            <a:pPr marL="285750" indent="-285750">
              <a:buFont typeface="Wingdings" panose="05000000000000000000" pitchFamily="2" charset="2"/>
              <a:buChar char="ü"/>
            </a:pPr>
            <a:r>
              <a:rPr lang="pl-PL" sz="1600" dirty="0"/>
              <a:t>wspomaganie rozwoju społeczeństwa obywatelskiego;</a:t>
            </a:r>
          </a:p>
          <a:p>
            <a:pPr marL="285750" indent="-285750">
              <a:buFont typeface="Wingdings" panose="05000000000000000000" pitchFamily="2" charset="2"/>
              <a:buChar char="ü"/>
            </a:pPr>
            <a:endParaRPr lang="pl-PL" sz="1600" dirty="0"/>
          </a:p>
          <a:p>
            <a:pPr marL="285750" indent="-285750">
              <a:buFont typeface="Wingdings" panose="05000000000000000000" pitchFamily="2" charset="2"/>
              <a:buChar char="ü"/>
            </a:pPr>
            <a:r>
              <a:rPr lang="pl-PL" sz="1600" dirty="0"/>
              <a:t>kultura, sztuka, ochrona dóbr kultury i dziedzictwa narodowego;</a:t>
            </a:r>
          </a:p>
          <a:p>
            <a:pPr marL="285750" indent="-285750">
              <a:buFont typeface="Wingdings" panose="05000000000000000000" pitchFamily="2" charset="2"/>
              <a:buChar char="ü"/>
            </a:pPr>
            <a:endParaRPr lang="pl-PL" sz="1600" dirty="0"/>
          </a:p>
          <a:p>
            <a:pPr marL="285750" indent="-285750">
              <a:buFont typeface="Wingdings" panose="05000000000000000000" pitchFamily="2" charset="2"/>
              <a:buChar char="ü"/>
            </a:pPr>
            <a:r>
              <a:rPr lang="pl-PL" sz="1600" dirty="0"/>
              <a:t>nauka, szkolnictwo wyższe, edukacja, oświata i wychowanie;</a:t>
            </a:r>
          </a:p>
          <a:p>
            <a:pPr marL="285750" indent="-285750">
              <a:buFont typeface="Wingdings" panose="05000000000000000000" pitchFamily="2" charset="2"/>
              <a:buChar char="ü"/>
            </a:pPr>
            <a:endParaRPr lang="pl-PL" sz="1600" dirty="0"/>
          </a:p>
          <a:p>
            <a:pPr marL="285750" indent="-285750">
              <a:buFont typeface="Wingdings" panose="05000000000000000000" pitchFamily="2" charset="2"/>
              <a:buChar char="ü"/>
            </a:pPr>
            <a:r>
              <a:rPr lang="pl-PL" sz="1600" dirty="0"/>
              <a:t>wspieranie rodziny i systemu pieczy zastępczej;</a:t>
            </a:r>
          </a:p>
          <a:p>
            <a:pPr marL="285750" indent="-285750">
              <a:buFont typeface="Wingdings" panose="05000000000000000000" pitchFamily="2" charset="2"/>
              <a:buChar char="ü"/>
            </a:pPr>
            <a:endParaRPr lang="pl-PL" sz="1600" dirty="0"/>
          </a:p>
          <a:p>
            <a:pPr marL="285750" indent="-285750">
              <a:buFont typeface="Wingdings" panose="05000000000000000000" pitchFamily="2" charset="2"/>
              <a:buChar char="ü"/>
            </a:pPr>
            <a:r>
              <a:rPr lang="pl-PL" sz="1600" dirty="0"/>
              <a:t>działalność na rzecz rodziny, macierzyństwa, rodzicielstwa, upowszechniania i ochrony praw dziecka;</a:t>
            </a:r>
          </a:p>
          <a:p>
            <a:pPr marL="285750" indent="-285750">
              <a:buFont typeface="Wingdings" panose="05000000000000000000" pitchFamily="2" charset="2"/>
              <a:buChar char="ü"/>
            </a:pPr>
            <a:endParaRPr lang="pl-PL" sz="1600" dirty="0"/>
          </a:p>
          <a:p>
            <a:pPr marL="285750" indent="-285750">
              <a:buFont typeface="Wingdings" panose="05000000000000000000" pitchFamily="2" charset="2"/>
              <a:buChar char="ü"/>
            </a:pPr>
            <a:r>
              <a:rPr lang="pl-PL" sz="1600" dirty="0"/>
              <a:t>pomoc społeczna, w tym pomoc rodzinom i osobom w trudnej sytuacji życiowej oraz wyrównywanie szans tych rodzin i osób;</a:t>
            </a:r>
          </a:p>
          <a:p>
            <a:pPr marL="285750" indent="-285750">
              <a:buFont typeface="Wingdings" panose="05000000000000000000" pitchFamily="2" charset="2"/>
              <a:buChar char="ü"/>
            </a:pPr>
            <a:endParaRPr lang="pl-PL" sz="1600" dirty="0"/>
          </a:p>
          <a:p>
            <a:pPr marL="285750" indent="-285750">
              <a:buFont typeface="Wingdings" panose="05000000000000000000" pitchFamily="2" charset="2"/>
              <a:buChar char="ü"/>
            </a:pPr>
            <a:r>
              <a:rPr lang="pl-PL" sz="1600" dirty="0"/>
              <a:t>przeciwdziałanie uzależnieniom i patologiom społecznym;</a:t>
            </a:r>
          </a:p>
        </p:txBody>
      </p:sp>
    </p:spTree>
    <p:extLst>
      <p:ext uri="{BB962C8B-B14F-4D97-AF65-F5344CB8AC3E}">
        <p14:creationId xmlns:p14="http://schemas.microsoft.com/office/powerpoint/2010/main" val="373779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961328" y="548680"/>
            <a:ext cx="7671514" cy="669099"/>
          </a:xfrm>
        </p:spPr>
        <p:txBody>
          <a:bodyPr/>
          <a:lstStyle/>
          <a:p>
            <a:pPr>
              <a:spcBef>
                <a:spcPts val="0"/>
              </a:spcBef>
            </a:pPr>
            <a:r>
              <a:rPr lang="pl-PL" sz="2200" b="1" dirty="0"/>
              <a:t>Program współpracy – obszary współpracy</a:t>
            </a:r>
            <a:endParaRPr lang="en-US" sz="2200" dirty="0"/>
          </a:p>
        </p:txBody>
      </p:sp>
      <p:sp>
        <p:nvSpPr>
          <p:cNvPr id="6" name="pole tekstowe 5">
            <a:extLst>
              <a:ext uri="{FF2B5EF4-FFF2-40B4-BE49-F238E27FC236}">
                <a16:creationId xmlns:a16="http://schemas.microsoft.com/office/drawing/2014/main" id="{4B4AFDB7-D85C-419C-871A-041882C1CC06}"/>
              </a:ext>
            </a:extLst>
          </p:cNvPr>
          <p:cNvSpPr txBox="1"/>
          <p:nvPr/>
        </p:nvSpPr>
        <p:spPr>
          <a:xfrm>
            <a:off x="644903" y="1412776"/>
            <a:ext cx="7987939" cy="4524315"/>
          </a:xfrm>
          <a:prstGeom prst="rect">
            <a:avLst/>
          </a:prstGeom>
          <a:noFill/>
        </p:spPr>
        <p:txBody>
          <a:bodyPr wrap="square" rtlCol="0">
            <a:spAutoFit/>
          </a:bodyPr>
          <a:lstStyle/>
          <a:p>
            <a:pPr marL="285750" lvl="0" indent="-285750">
              <a:buFont typeface="Wingdings" panose="05000000000000000000" pitchFamily="2" charset="2"/>
              <a:buChar char="ü"/>
              <a:defRPr/>
            </a:pPr>
            <a:r>
              <a:rPr lang="pl-PL" sz="1600" dirty="0">
                <a:solidFill>
                  <a:prstClr val="black"/>
                </a:solidFill>
              </a:rPr>
              <a:t>działalność na rzecz podmiotów ekonomii społecznej i przedsiębiorstw społecznych, o których mowa w ustawie z dnia 5 sierpnia 2022 r. o ekonomii społecznej;</a:t>
            </a:r>
          </a:p>
          <a:p>
            <a:pPr marL="285750" lvl="0" indent="-285750">
              <a:buFont typeface="Wingdings" panose="05000000000000000000" pitchFamily="2" charset="2"/>
              <a:buChar char="ü"/>
              <a:defRPr/>
            </a:pPr>
            <a:endParaRPr lang="pl-PL" sz="1600" dirty="0">
              <a:solidFill>
                <a:prstClr val="black"/>
              </a:solidFill>
            </a:endParaRPr>
          </a:p>
          <a:p>
            <a:pPr marL="285750" lvl="0" indent="-285750">
              <a:buFont typeface="Wingdings" panose="05000000000000000000" pitchFamily="2" charset="2"/>
              <a:buChar char="ü"/>
              <a:defRPr/>
            </a:pPr>
            <a:r>
              <a:rPr lang="pl-PL" sz="1600" dirty="0">
                <a:solidFill>
                  <a:prstClr val="black"/>
                </a:solidFill>
              </a:rPr>
              <a:t>działalność na rzecz osób niepełnosprawnych;</a:t>
            </a:r>
          </a:p>
          <a:p>
            <a:pPr marL="285750" lvl="0" indent="-285750">
              <a:buFont typeface="Wingdings" panose="05000000000000000000" pitchFamily="2" charset="2"/>
              <a:buChar char="ü"/>
              <a:defRPr/>
            </a:pPr>
            <a:endParaRPr lang="pl-PL" sz="1600" dirty="0">
              <a:solidFill>
                <a:prstClr val="black"/>
              </a:solidFill>
            </a:endParaRPr>
          </a:p>
          <a:p>
            <a:pPr marL="285750" lvl="0" indent="-285750">
              <a:buFont typeface="Wingdings" panose="05000000000000000000" pitchFamily="2" charset="2"/>
              <a:buChar char="ü"/>
              <a:defRPr/>
            </a:pPr>
            <a:r>
              <a:rPr lang="pl-PL" sz="1600" dirty="0">
                <a:solidFill>
                  <a:prstClr val="black"/>
                </a:solidFill>
              </a:rPr>
              <a:t>ochrona i promocja zdrowia, w tym działalność lecznicza w rozumieniu ustawy z dnia 15 kwietnia 2011 r. o działalności leczniczej;</a:t>
            </a:r>
          </a:p>
          <a:p>
            <a:pPr marL="285750" lvl="0" indent="-285750">
              <a:buFont typeface="Wingdings" panose="05000000000000000000" pitchFamily="2" charset="2"/>
              <a:buChar char="ü"/>
              <a:defRPr/>
            </a:pPr>
            <a:endParaRPr lang="pl-PL" sz="1600" dirty="0">
              <a:solidFill>
                <a:prstClr val="black"/>
              </a:solidFill>
            </a:endParaRPr>
          </a:p>
          <a:p>
            <a:pPr marL="285750" lvl="0" indent="-285750">
              <a:buFont typeface="Wingdings" panose="05000000000000000000" pitchFamily="2" charset="2"/>
              <a:buChar char="ü"/>
              <a:defRPr/>
            </a:pPr>
            <a:r>
              <a:rPr lang="pl-PL" sz="1600" dirty="0">
                <a:solidFill>
                  <a:prstClr val="black"/>
                </a:solidFill>
              </a:rPr>
              <a:t>wspieranie i upowszechnianie kultury fizycznej;</a:t>
            </a:r>
          </a:p>
          <a:p>
            <a:pPr marL="285750" lvl="0" indent="-285750">
              <a:buFont typeface="Wingdings" panose="05000000000000000000" pitchFamily="2" charset="2"/>
              <a:buChar char="ü"/>
              <a:defRPr/>
            </a:pPr>
            <a:endParaRPr lang="pl-PL" sz="1600" dirty="0">
              <a:solidFill>
                <a:prstClr val="black"/>
              </a:solidFill>
            </a:endParaRPr>
          </a:p>
          <a:p>
            <a:pPr marL="285750" lvl="0" indent="-285750">
              <a:buFont typeface="Wingdings" panose="05000000000000000000" pitchFamily="2" charset="2"/>
              <a:buChar char="ü"/>
              <a:defRPr/>
            </a:pPr>
            <a:r>
              <a:rPr lang="pl-PL" sz="1600" dirty="0">
                <a:solidFill>
                  <a:prstClr val="black"/>
                </a:solidFill>
              </a:rPr>
              <a:t>turystyka i krajoznawstwo;</a:t>
            </a:r>
          </a:p>
          <a:p>
            <a:pPr marL="285750" lvl="0" indent="-285750">
              <a:buFont typeface="Wingdings" panose="05000000000000000000" pitchFamily="2" charset="2"/>
              <a:buChar char="ü"/>
              <a:defRPr/>
            </a:pPr>
            <a:endParaRPr lang="pl-PL" sz="1600" dirty="0">
              <a:solidFill>
                <a:prstClr val="black"/>
              </a:solidFill>
            </a:endParaRPr>
          </a:p>
          <a:p>
            <a:pPr marL="285750" lvl="0" indent="-285750">
              <a:buFont typeface="Wingdings" panose="05000000000000000000" pitchFamily="2" charset="2"/>
              <a:buChar char="ü"/>
              <a:defRPr/>
            </a:pPr>
            <a:r>
              <a:rPr lang="pl-PL" sz="1600" dirty="0">
                <a:solidFill>
                  <a:prstClr val="black"/>
                </a:solidFill>
              </a:rPr>
              <a:t>ekologia i ochrona zwierząt oraz ochrona dziedzictwa przyrodniczego;</a:t>
            </a:r>
          </a:p>
          <a:p>
            <a:pPr marL="285750" lvl="0" indent="-285750">
              <a:buFont typeface="Wingdings" panose="05000000000000000000" pitchFamily="2" charset="2"/>
              <a:buChar char="ü"/>
              <a:defRPr/>
            </a:pPr>
            <a:endParaRPr lang="pl-PL" sz="1600" dirty="0">
              <a:solidFill>
                <a:prstClr val="black"/>
              </a:solidFill>
            </a:endParaRPr>
          </a:p>
          <a:p>
            <a:pPr marL="285750" lvl="0" indent="-285750">
              <a:buFont typeface="Wingdings" panose="05000000000000000000" pitchFamily="2" charset="2"/>
              <a:buChar char="ü"/>
              <a:defRPr/>
            </a:pPr>
            <a:r>
              <a:rPr lang="pl-PL" sz="1600" dirty="0">
                <a:solidFill>
                  <a:prstClr val="black"/>
                </a:solidFill>
              </a:rPr>
              <a:t>działalność wspomagająca rozwój gospodarczy, w tym rozwój przedsiębiorczości;</a:t>
            </a:r>
          </a:p>
          <a:p>
            <a:pPr marL="285750" lvl="0" indent="-285750">
              <a:buFont typeface="Wingdings" panose="05000000000000000000" pitchFamily="2" charset="2"/>
              <a:buChar char="ü"/>
              <a:defRPr/>
            </a:pPr>
            <a:endParaRPr lang="pl-PL" sz="1600" dirty="0">
              <a:solidFill>
                <a:prstClr val="black"/>
              </a:solidFill>
            </a:endParaRPr>
          </a:p>
          <a:p>
            <a:pPr marL="285750" lvl="0" indent="-285750">
              <a:buFont typeface="Wingdings" panose="05000000000000000000" pitchFamily="2" charset="2"/>
              <a:buChar char="ü"/>
              <a:defRPr/>
            </a:pPr>
            <a:r>
              <a:rPr lang="pl-PL" sz="1600" dirty="0">
                <a:solidFill>
                  <a:prstClr val="black"/>
                </a:solidFill>
              </a:rPr>
              <a:t>porządek i bezpieczeństwo publiczne.</a:t>
            </a:r>
          </a:p>
        </p:txBody>
      </p:sp>
    </p:spTree>
    <p:extLst>
      <p:ext uri="{BB962C8B-B14F-4D97-AF65-F5344CB8AC3E}">
        <p14:creationId xmlns:p14="http://schemas.microsoft.com/office/powerpoint/2010/main" val="1623651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ymbol zastępczy tekstu 1"/>
          <p:cNvSpPr>
            <a:spLocks noGrp="1"/>
          </p:cNvSpPr>
          <p:nvPr>
            <p:ph type="body" sz="quarter" idx="10"/>
          </p:nvPr>
        </p:nvSpPr>
        <p:spPr>
          <a:xfrm>
            <a:off x="961328" y="548680"/>
            <a:ext cx="7671514" cy="669099"/>
          </a:xfrm>
        </p:spPr>
        <p:txBody>
          <a:bodyPr/>
          <a:lstStyle/>
          <a:p>
            <a:pPr>
              <a:spcBef>
                <a:spcPts val="0"/>
              </a:spcBef>
            </a:pPr>
            <a:r>
              <a:rPr lang="pl-PL" sz="2200" b="1" dirty="0"/>
              <a:t>Program współpracy – okres realizacji i kwota planowanych środków </a:t>
            </a:r>
            <a:endParaRPr lang="en-US" sz="2200" dirty="0"/>
          </a:p>
        </p:txBody>
      </p:sp>
      <p:sp>
        <p:nvSpPr>
          <p:cNvPr id="6" name="pole tekstowe 5">
            <a:extLst>
              <a:ext uri="{FF2B5EF4-FFF2-40B4-BE49-F238E27FC236}">
                <a16:creationId xmlns:a16="http://schemas.microsoft.com/office/drawing/2014/main" id="{4B4AFDB7-D85C-419C-871A-041882C1CC06}"/>
              </a:ext>
            </a:extLst>
          </p:cNvPr>
          <p:cNvSpPr txBox="1"/>
          <p:nvPr/>
        </p:nvSpPr>
        <p:spPr>
          <a:xfrm>
            <a:off x="611560" y="2348880"/>
            <a:ext cx="8121684" cy="2585323"/>
          </a:xfrm>
          <a:prstGeom prst="rect">
            <a:avLst/>
          </a:prstGeom>
          <a:noFill/>
        </p:spPr>
        <p:txBody>
          <a:bodyPr wrap="square" rtlCol="0">
            <a:spAutoFit/>
          </a:bodyPr>
          <a:lstStyle/>
          <a:p>
            <a:pPr marL="285750" lvl="0" indent="-285750">
              <a:buFont typeface="Wingdings" panose="05000000000000000000" pitchFamily="2" charset="2"/>
              <a:buChar char="Ø"/>
              <a:defRPr/>
            </a:pPr>
            <a:r>
              <a:rPr lang="pl-PL" dirty="0">
                <a:solidFill>
                  <a:prstClr val="black"/>
                </a:solidFill>
              </a:rPr>
              <a:t>Program realizowany jest w ciągu jednego roku tj. </a:t>
            </a:r>
            <a:r>
              <a:rPr lang="pl-PL" b="1" dirty="0">
                <a:solidFill>
                  <a:prstClr val="black"/>
                </a:solidFill>
              </a:rPr>
              <a:t>od 1 stycznia 2025 roku do 31 grudnia 2025 roku</a:t>
            </a:r>
            <a:r>
              <a:rPr lang="pl-PL" dirty="0">
                <a:solidFill>
                  <a:prstClr val="black"/>
                </a:solidFill>
              </a:rPr>
              <a:t>.</a:t>
            </a:r>
          </a:p>
          <a:p>
            <a:pPr marL="285750" lvl="0" indent="-285750">
              <a:buFont typeface="Wingdings" panose="05000000000000000000" pitchFamily="2" charset="2"/>
              <a:buChar char="Ø"/>
              <a:defRPr/>
            </a:pPr>
            <a:endParaRPr kumimoji="0" lang="pl-PL"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85750" lvl="0" indent="-285750">
              <a:buFont typeface="Wingdings" panose="05000000000000000000" pitchFamily="2" charset="2"/>
              <a:buChar char="Ø"/>
              <a:defRPr/>
            </a:pPr>
            <a:r>
              <a:rPr lang="pl-PL" dirty="0">
                <a:solidFill>
                  <a:prstClr val="black"/>
                </a:solidFill>
              </a:rPr>
              <a:t>Szacowana kwota środków, które mają zostać przeznaczone na realizację zadań publicznych objętych Programem współpracy to </a:t>
            </a:r>
            <a:r>
              <a:rPr lang="pl-PL" b="1" dirty="0">
                <a:solidFill>
                  <a:prstClr val="black"/>
                </a:solidFill>
              </a:rPr>
              <a:t>31 500 000,00 zł</a:t>
            </a:r>
            <a:r>
              <a:rPr lang="pl-PL" dirty="0">
                <a:solidFill>
                  <a:prstClr val="black"/>
                </a:solidFill>
              </a:rPr>
              <a:t>. </a:t>
            </a:r>
          </a:p>
          <a:p>
            <a:pPr lvl="0" indent="265113">
              <a:defRPr/>
            </a:pPr>
            <a:endParaRPr lang="pl-PL" dirty="0">
              <a:solidFill>
                <a:prstClr val="black"/>
              </a:solidFill>
            </a:endParaRPr>
          </a:p>
          <a:p>
            <a:pPr marL="285750" lvl="0" indent="-285750">
              <a:buFont typeface="Wingdings" panose="05000000000000000000" pitchFamily="2" charset="2"/>
              <a:buChar char="Ø"/>
              <a:defRPr/>
            </a:pPr>
            <a:r>
              <a:rPr lang="pl-PL" dirty="0">
                <a:solidFill>
                  <a:prstClr val="black"/>
                </a:solidFill>
              </a:rPr>
              <a:t>Powyższa kwota może zostać skorygowana w zależności od możliwości finansowych Samorządu Województwa Łódzkiego. </a:t>
            </a:r>
          </a:p>
          <a:p>
            <a:pPr lvl="0">
              <a:defRPr/>
            </a:pPr>
            <a:endParaRPr lang="pl-PL" dirty="0">
              <a:solidFill>
                <a:prstClr val="black"/>
              </a:solidFill>
            </a:endParaRPr>
          </a:p>
        </p:txBody>
      </p:sp>
    </p:spTree>
    <p:extLst>
      <p:ext uri="{BB962C8B-B14F-4D97-AF65-F5344CB8AC3E}">
        <p14:creationId xmlns:p14="http://schemas.microsoft.com/office/powerpoint/2010/main" val="1216757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5164C24F-0F89-44E0-9A6E-72BA15F37F4E}"/>
              </a:ext>
            </a:extLst>
          </p:cNvPr>
          <p:cNvSpPr>
            <a:spLocks noGrp="1"/>
          </p:cNvSpPr>
          <p:nvPr>
            <p:ph type="body" sz="quarter" idx="10"/>
          </p:nvPr>
        </p:nvSpPr>
        <p:spPr/>
        <p:txBody>
          <a:bodyPr/>
          <a:lstStyle/>
          <a:p>
            <a:r>
              <a:rPr lang="pl-PL" dirty="0"/>
              <a:t>Najważniejsze aktualizacje w stosunku </a:t>
            </a:r>
          </a:p>
          <a:p>
            <a:r>
              <a:rPr lang="pl-PL" dirty="0"/>
              <a:t>do Programu współpracy na 2024 r.</a:t>
            </a:r>
          </a:p>
        </p:txBody>
      </p:sp>
    </p:spTree>
    <p:extLst>
      <p:ext uri="{BB962C8B-B14F-4D97-AF65-F5344CB8AC3E}">
        <p14:creationId xmlns:p14="http://schemas.microsoft.com/office/powerpoint/2010/main" val="2919259669"/>
      </p:ext>
    </p:extLst>
  </p:cSld>
  <p:clrMapOvr>
    <a:masterClrMapping/>
  </p:clrMapOvr>
</p:sld>
</file>

<file path=ppt/theme/theme1.xml><?xml version="1.0" encoding="utf-8"?>
<a:theme xmlns:a="http://schemas.openxmlformats.org/drawingml/2006/main" name="16_czerwony">
  <a:themeElements>
    <a:clrScheme name="16_czerwony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6_czerwony">
      <a:majorFont>
        <a:latin typeface="Arial"/>
        <a:ea typeface=""/>
        <a:cs typeface="Arial"/>
      </a:majorFont>
      <a:minorFont>
        <a:latin typeface="Calibri"/>
        <a:ea typeface=""/>
        <a:cs typeface="Arial"/>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6_czerwony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35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38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36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37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9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0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7_czerwony">
  <a:themeElements>
    <a:clrScheme name="16_czerwony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6_czerwony">
      <a:majorFont>
        <a:latin typeface="Arial"/>
        <a:ea typeface=""/>
        <a:cs typeface="Arial"/>
      </a:majorFont>
      <a:minorFont>
        <a:latin typeface="Calibri"/>
        <a:ea typeface=""/>
        <a:cs typeface="Arial"/>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6_czerwony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1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2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8_czerwony">
  <a:themeElements>
    <a:clrScheme name="16_czerwony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6_czerwony">
      <a:majorFont>
        <a:latin typeface="Arial"/>
        <a:ea typeface=""/>
        <a:cs typeface="Arial"/>
      </a:majorFont>
      <a:minorFont>
        <a:latin typeface="Calibri"/>
        <a:ea typeface=""/>
        <a:cs typeface="Arial"/>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6_czerwony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3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34_czerwony">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8_czerwony">
      <a:majorFont>
        <a:latin typeface="Arial"/>
        <a:ea typeface=""/>
        <a:cs typeface="Arial"/>
      </a:majorFont>
      <a:minorFont>
        <a:latin typeface=""/>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1888</Words>
  <Application>Microsoft Office PowerPoint</Application>
  <PresentationFormat>Pokaz na ekranie (4:3)</PresentationFormat>
  <Paragraphs>166</Paragraphs>
  <Slides>16</Slides>
  <Notes>16</Notes>
  <HiddenSlides>0</HiddenSlides>
  <MMClips>0</MMClips>
  <ScaleCrop>false</ScaleCrop>
  <HeadingPairs>
    <vt:vector size="6" baseType="variant">
      <vt:variant>
        <vt:lpstr>Używane czcionki</vt:lpstr>
      </vt:variant>
      <vt:variant>
        <vt:i4>4</vt:i4>
      </vt:variant>
      <vt:variant>
        <vt:lpstr>Motyw</vt:lpstr>
      </vt:variant>
      <vt:variant>
        <vt:i4>13</vt:i4>
      </vt:variant>
      <vt:variant>
        <vt:lpstr>Tytuły slajdów</vt:lpstr>
      </vt:variant>
      <vt:variant>
        <vt:i4>16</vt:i4>
      </vt:variant>
    </vt:vector>
  </HeadingPairs>
  <TitlesOfParts>
    <vt:vector size="33" baseType="lpstr">
      <vt:lpstr>Arial</vt:lpstr>
      <vt:lpstr>Calibri</vt:lpstr>
      <vt:lpstr>Tahoma</vt:lpstr>
      <vt:lpstr>Wingdings</vt:lpstr>
      <vt:lpstr>16_czerwony</vt:lpstr>
      <vt:lpstr>29_czerwony</vt:lpstr>
      <vt:lpstr>30_czerwony</vt:lpstr>
      <vt:lpstr>17_czerwony</vt:lpstr>
      <vt:lpstr>31_czerwony</vt:lpstr>
      <vt:lpstr>32_czerwony</vt:lpstr>
      <vt:lpstr>18_czerwony</vt:lpstr>
      <vt:lpstr>33_czerwony</vt:lpstr>
      <vt:lpstr>34_czerwony</vt:lpstr>
      <vt:lpstr>35_czerwony</vt:lpstr>
      <vt:lpstr>38_czerwony</vt:lpstr>
      <vt:lpstr>36_czerwony</vt:lpstr>
      <vt:lpstr>37_czerwony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2020-01-16T11:32:12Z</dcterms:created>
  <dcterms:modified xsi:type="dcterms:W3CDTF">2024-11-14T10:36:23Z</dcterms:modified>
</cp:coreProperties>
</file>