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6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7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8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9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10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11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12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5" r:id="rId1"/>
    <p:sldMasterId id="2147484163" r:id="rId2"/>
    <p:sldMasterId id="2147484166" r:id="rId3"/>
    <p:sldMasterId id="2147484210" r:id="rId4"/>
    <p:sldMasterId id="2147484169" r:id="rId5"/>
    <p:sldMasterId id="2147484172" r:id="rId6"/>
    <p:sldMasterId id="2147484207" r:id="rId7"/>
    <p:sldMasterId id="2147484175" r:id="rId8"/>
    <p:sldMasterId id="2147484178" r:id="rId9"/>
    <p:sldMasterId id="2147484187" r:id="rId10"/>
    <p:sldMasterId id="2147484213" r:id="rId11"/>
    <p:sldMasterId id="2147484191" r:id="rId12"/>
    <p:sldMasterId id="2147484195" r:id="rId13"/>
  </p:sldMasterIdLst>
  <p:notesMasterIdLst>
    <p:notesMasterId r:id="rId24"/>
  </p:notesMasterIdLst>
  <p:handoutMasterIdLst>
    <p:handoutMasterId r:id="rId25"/>
  </p:handoutMasterIdLst>
  <p:sldIdLst>
    <p:sldId id="263" r:id="rId14"/>
    <p:sldId id="360" r:id="rId15"/>
    <p:sldId id="363" r:id="rId16"/>
    <p:sldId id="364" r:id="rId17"/>
    <p:sldId id="365" r:id="rId18"/>
    <p:sldId id="366" r:id="rId19"/>
    <p:sldId id="369" r:id="rId20"/>
    <p:sldId id="370" r:id="rId21"/>
    <p:sldId id="371" r:id="rId22"/>
    <p:sldId id="315" r:id="rId23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355"/>
    <a:srgbClr val="FF5050"/>
    <a:srgbClr val="DF402F"/>
    <a:srgbClr val="808080"/>
    <a:srgbClr val="203864"/>
    <a:srgbClr val="22A952"/>
    <a:srgbClr val="E74011"/>
    <a:srgbClr val="D81921"/>
    <a:srgbClr val="DA1C5C"/>
    <a:srgbClr val="118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5" autoAdjust="0"/>
    <p:restoredTop sz="94667" autoAdjust="0"/>
  </p:normalViewPr>
  <p:slideViewPr>
    <p:cSldViewPr>
      <p:cViewPr varScale="1">
        <p:scale>
          <a:sx n="109" d="100"/>
          <a:sy n="109" d="100"/>
        </p:scale>
        <p:origin x="15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508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90" y="2"/>
            <a:ext cx="2946400" cy="49688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213834F-D22E-4497-A047-BFCFDF50B5F1}" type="datetimeFigureOut">
              <a:rPr lang="pl-PL"/>
              <a:pPr>
                <a:defRPr/>
              </a:pPr>
              <a:t>09.11.2024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90" y="9428165"/>
            <a:ext cx="2946400" cy="496887"/>
          </a:xfrm>
          <a:prstGeom prst="rect">
            <a:avLst/>
          </a:prstGeom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BAAE9DA-4C0C-4AD4-B5BC-658642A8DCB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90" y="2"/>
            <a:ext cx="2946400" cy="49688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78DE28-59B7-4742-8B25-BCF3E79B99D5}" type="datetimeFigureOut">
              <a:rPr lang="pl-PL"/>
              <a:pPr>
                <a:defRPr/>
              </a:pPr>
              <a:t>09.11.2024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5" y="4714878"/>
            <a:ext cx="5438775" cy="4467225"/>
          </a:xfrm>
          <a:prstGeom prst="rect">
            <a:avLst/>
          </a:prstGeom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90" y="9428165"/>
            <a:ext cx="2946400" cy="496887"/>
          </a:xfrm>
          <a:prstGeom prst="rect">
            <a:avLst/>
          </a:prstGeom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5FDDE4C-22CD-457F-BA78-216506725F20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DDE4C-22CD-457F-BA78-216506725F20}" type="slidenum">
              <a:rPr lang="pl-PL" altLang="pl-PL" smtClean="0"/>
              <a:pPr/>
              <a:t>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43961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DDE4C-22CD-457F-BA78-216506725F20}" type="slidenum">
              <a:rPr lang="pl-PL" altLang="pl-PL" smtClean="0"/>
              <a:pPr/>
              <a:t>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30391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12.svg"/><Relationship Id="rId4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8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8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8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9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9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9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0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0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0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0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19641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49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35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8">
            <a:extLst>
              <a:ext uri="{FF2B5EF4-FFF2-40B4-BE49-F238E27FC236}">
                <a16:creationId xmlns:a16="http://schemas.microsoft.com/office/drawing/2014/main" id="{09325B7F-84ED-44F2-907E-67EBA3A3A1BF}"/>
              </a:ext>
            </a:extLst>
          </p:cNvPr>
          <p:cNvSpPr/>
          <p:nvPr userDrawn="1"/>
        </p:nvSpPr>
        <p:spPr>
          <a:xfrm>
            <a:off x="-36512" y="2780928"/>
            <a:ext cx="7907770" cy="1442093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ymbol zastępczy tekstu 17"/>
          <p:cNvSpPr>
            <a:spLocks noGrp="1"/>
          </p:cNvSpPr>
          <p:nvPr>
            <p:ph type="body" sz="quarter" idx="10"/>
          </p:nvPr>
        </p:nvSpPr>
        <p:spPr>
          <a:xfrm>
            <a:off x="935856" y="3131107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1">
                <a:solidFill>
                  <a:srgbClr val="80808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554993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4622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8">
            <a:extLst>
              <a:ext uri="{FF2B5EF4-FFF2-40B4-BE49-F238E27FC236}">
                <a16:creationId xmlns:a16="http://schemas.microsoft.com/office/drawing/2014/main" id="{09325B7F-84ED-44F2-907E-67EBA3A3A1BF}"/>
              </a:ext>
            </a:extLst>
          </p:cNvPr>
          <p:cNvSpPr/>
          <p:nvPr userDrawn="1"/>
        </p:nvSpPr>
        <p:spPr>
          <a:xfrm>
            <a:off x="357188" y="496393"/>
            <a:ext cx="7907770" cy="794021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2CCFB3B4-0768-4821-8B82-BAF8A13EE4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06400" y="154800"/>
            <a:ext cx="8731200" cy="6548400"/>
          </a:xfrm>
          <a:prstGeom prst="rect">
            <a:avLst/>
          </a:prstGeom>
        </p:spPr>
      </p:pic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482600" y="5989638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3A1CCE4B-A9D8-4CFB-A241-AA750404C5F3}" type="slidenum">
              <a:rPr lang="pl-PL" altLang="pl-PL" sz="1200" b="1" smtClean="0">
                <a:solidFill>
                  <a:srgbClr val="808080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pl-PL" altLang="pl-PL" sz="1200" b="1" dirty="0">
              <a:solidFill>
                <a:srgbClr val="808080"/>
              </a:solidFill>
            </a:endParaRPr>
          </a:p>
        </p:txBody>
      </p:sp>
      <p:sp>
        <p:nvSpPr>
          <p:cNvPr id="13" name="Symbol zastępczy tekstu 20"/>
          <p:cNvSpPr>
            <a:spLocks noGrp="1"/>
          </p:cNvSpPr>
          <p:nvPr>
            <p:ph type="body" sz="quarter" idx="12"/>
          </p:nvPr>
        </p:nvSpPr>
        <p:spPr>
          <a:xfrm>
            <a:off x="971550" y="2060575"/>
            <a:ext cx="7272338" cy="3455988"/>
          </a:xfrm>
          <a:prstGeom prst="rect">
            <a:avLst/>
          </a:prstGeom>
        </p:spPr>
        <p:txBody>
          <a:bodyPr/>
          <a:lstStyle>
            <a:lvl1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600">
                <a:latin typeface="Arial" pitchFamily="34" charset="0"/>
                <a:cs typeface="Arial" pitchFamily="34" charset="0"/>
              </a:defRPr>
            </a:lvl1pPr>
            <a:lvl2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2pPr>
            <a:lvl3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3pPr>
            <a:lvl4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4pPr>
            <a:lvl5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tekstu 17"/>
          <p:cNvSpPr>
            <a:spLocks noGrp="1"/>
          </p:cNvSpPr>
          <p:nvPr>
            <p:ph type="body" sz="quarter" idx="10"/>
          </p:nvPr>
        </p:nvSpPr>
        <p:spPr>
          <a:xfrm>
            <a:off x="971600" y="548681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cxnSp>
        <p:nvCxnSpPr>
          <p:cNvPr id="16" name="Łącznik prosty 15">
            <a:extLst>
              <a:ext uri="{FF2B5EF4-FFF2-40B4-BE49-F238E27FC236}">
                <a16:creationId xmlns:a16="http://schemas.microsoft.com/office/drawing/2014/main" id="{75AEDCFD-3933-47CA-9A1C-BF54A9969D1F}"/>
              </a:ext>
            </a:extLst>
          </p:cNvPr>
          <p:cNvCxnSpPr>
            <a:cxnSpLocks/>
          </p:cNvCxnSpPr>
          <p:nvPr userDrawn="1"/>
        </p:nvCxnSpPr>
        <p:spPr>
          <a:xfrm flipV="1">
            <a:off x="1077120" y="5989638"/>
            <a:ext cx="0" cy="4699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az 19" descr="Obraz zawierający tekst&#10;&#10;Opis wygenerowany automatycznie">
            <a:extLst>
              <a:ext uri="{FF2B5EF4-FFF2-40B4-BE49-F238E27FC236}">
                <a16:creationId xmlns:a16="http://schemas.microsoft.com/office/drawing/2014/main" id="{4C19CFC4-DCA6-4B40-A89A-6F987B12A7B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7576" y="5913331"/>
            <a:ext cx="152398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750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8">
            <a:extLst>
              <a:ext uri="{FF2B5EF4-FFF2-40B4-BE49-F238E27FC236}">
                <a16:creationId xmlns:a16="http://schemas.microsoft.com/office/drawing/2014/main" id="{09325B7F-84ED-44F2-907E-67EBA3A3A1BF}"/>
              </a:ext>
            </a:extLst>
          </p:cNvPr>
          <p:cNvSpPr/>
          <p:nvPr userDrawn="1"/>
        </p:nvSpPr>
        <p:spPr>
          <a:xfrm>
            <a:off x="357188" y="496393"/>
            <a:ext cx="7907770" cy="794021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2CCFB3B4-0768-4821-8B82-BAF8A13EE4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06400" y="154800"/>
            <a:ext cx="8731200" cy="6548400"/>
          </a:xfrm>
          <a:prstGeom prst="rect">
            <a:avLst/>
          </a:prstGeom>
        </p:spPr>
      </p:pic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482600" y="5989638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3A1CCE4B-A9D8-4CFB-A241-AA750404C5F3}" type="slidenum">
              <a:rPr lang="pl-PL" altLang="pl-PL" sz="1200" b="1" smtClean="0">
                <a:solidFill>
                  <a:srgbClr val="808080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pl-PL" altLang="pl-PL" sz="1200" b="1" dirty="0">
              <a:solidFill>
                <a:srgbClr val="808080"/>
              </a:solidFill>
            </a:endParaRPr>
          </a:p>
        </p:txBody>
      </p:sp>
      <p:sp>
        <p:nvSpPr>
          <p:cNvPr id="13" name="Symbol zastępczy tekstu 20"/>
          <p:cNvSpPr>
            <a:spLocks noGrp="1"/>
          </p:cNvSpPr>
          <p:nvPr>
            <p:ph type="body" sz="quarter" idx="12"/>
          </p:nvPr>
        </p:nvSpPr>
        <p:spPr>
          <a:xfrm>
            <a:off x="971550" y="2060575"/>
            <a:ext cx="7272338" cy="3455988"/>
          </a:xfrm>
          <a:prstGeom prst="rect">
            <a:avLst/>
          </a:prstGeom>
        </p:spPr>
        <p:txBody>
          <a:bodyPr/>
          <a:lstStyle>
            <a:lvl1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600">
                <a:latin typeface="Arial" pitchFamily="34" charset="0"/>
                <a:cs typeface="Arial" pitchFamily="34" charset="0"/>
              </a:defRPr>
            </a:lvl1pPr>
            <a:lvl2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2pPr>
            <a:lvl3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3pPr>
            <a:lvl4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4pPr>
            <a:lvl5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tekstu 17"/>
          <p:cNvSpPr>
            <a:spLocks noGrp="1"/>
          </p:cNvSpPr>
          <p:nvPr>
            <p:ph type="body" sz="quarter" idx="10"/>
          </p:nvPr>
        </p:nvSpPr>
        <p:spPr>
          <a:xfrm>
            <a:off x="971600" y="548681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cxnSp>
        <p:nvCxnSpPr>
          <p:cNvPr id="16" name="Łącznik prosty 15">
            <a:extLst>
              <a:ext uri="{FF2B5EF4-FFF2-40B4-BE49-F238E27FC236}">
                <a16:creationId xmlns:a16="http://schemas.microsoft.com/office/drawing/2014/main" id="{75AEDCFD-3933-47CA-9A1C-BF54A9969D1F}"/>
              </a:ext>
            </a:extLst>
          </p:cNvPr>
          <p:cNvCxnSpPr>
            <a:cxnSpLocks/>
          </p:cNvCxnSpPr>
          <p:nvPr userDrawn="1"/>
        </p:nvCxnSpPr>
        <p:spPr>
          <a:xfrm flipV="1">
            <a:off x="1077120" y="5989638"/>
            <a:ext cx="0" cy="4699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a 8">
            <a:extLst>
              <a:ext uri="{FF2B5EF4-FFF2-40B4-BE49-F238E27FC236}">
                <a16:creationId xmlns:a16="http://schemas.microsoft.com/office/drawing/2014/main" id="{9F2F80D3-EB6C-4F83-8A22-DF510F30E22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549089" y="5910596"/>
            <a:ext cx="1082595" cy="459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994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1341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8">
            <a:extLst>
              <a:ext uri="{FF2B5EF4-FFF2-40B4-BE49-F238E27FC236}">
                <a16:creationId xmlns:a16="http://schemas.microsoft.com/office/drawing/2014/main" id="{09325B7F-84ED-44F2-907E-67EBA3A3A1BF}"/>
              </a:ext>
            </a:extLst>
          </p:cNvPr>
          <p:cNvSpPr/>
          <p:nvPr userDrawn="1"/>
        </p:nvSpPr>
        <p:spPr>
          <a:xfrm>
            <a:off x="0" y="547416"/>
            <a:ext cx="7907770" cy="794021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ymbol zastępczy tekstu 20"/>
          <p:cNvSpPr>
            <a:spLocks noGrp="1"/>
          </p:cNvSpPr>
          <p:nvPr>
            <p:ph type="body" sz="quarter" idx="12"/>
          </p:nvPr>
        </p:nvSpPr>
        <p:spPr>
          <a:xfrm>
            <a:off x="971550" y="2060575"/>
            <a:ext cx="7272338" cy="3455988"/>
          </a:xfrm>
          <a:prstGeom prst="rect">
            <a:avLst/>
          </a:prstGeom>
        </p:spPr>
        <p:txBody>
          <a:bodyPr/>
          <a:lstStyle>
            <a:lvl1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600">
                <a:latin typeface="Arial" pitchFamily="34" charset="0"/>
                <a:cs typeface="Arial" pitchFamily="34" charset="0"/>
              </a:defRPr>
            </a:lvl1pPr>
            <a:lvl2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2pPr>
            <a:lvl3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3pPr>
            <a:lvl4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4pPr>
            <a:lvl5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tekstu 17"/>
          <p:cNvSpPr>
            <a:spLocks noGrp="1"/>
          </p:cNvSpPr>
          <p:nvPr>
            <p:ph type="body" sz="quarter" idx="10"/>
          </p:nvPr>
        </p:nvSpPr>
        <p:spPr>
          <a:xfrm>
            <a:off x="899591" y="599704"/>
            <a:ext cx="6754489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pic>
        <p:nvPicPr>
          <p:cNvPr id="20" name="Obraz 19" descr="Obraz zawierający tekst&#10;&#10;Opis wygenerowany automatycznie">
            <a:extLst>
              <a:ext uri="{FF2B5EF4-FFF2-40B4-BE49-F238E27FC236}">
                <a16:creationId xmlns:a16="http://schemas.microsoft.com/office/drawing/2014/main" id="{4C19CFC4-DCA6-4B40-A89A-6F987B12A7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6075634"/>
            <a:ext cx="152398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8471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8">
            <a:extLst>
              <a:ext uri="{FF2B5EF4-FFF2-40B4-BE49-F238E27FC236}">
                <a16:creationId xmlns:a16="http://schemas.microsoft.com/office/drawing/2014/main" id="{09325B7F-84ED-44F2-907E-67EBA3A3A1BF}"/>
              </a:ext>
            </a:extLst>
          </p:cNvPr>
          <p:cNvSpPr/>
          <p:nvPr userDrawn="1"/>
        </p:nvSpPr>
        <p:spPr>
          <a:xfrm>
            <a:off x="0" y="547416"/>
            <a:ext cx="7907770" cy="794021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482600" y="5989638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pl-PL" altLang="pl-PL" sz="1200" b="1" dirty="0">
              <a:solidFill>
                <a:srgbClr val="808080"/>
              </a:solidFill>
            </a:endParaRPr>
          </a:p>
        </p:txBody>
      </p:sp>
      <p:sp>
        <p:nvSpPr>
          <p:cNvPr id="13" name="Symbol zastępczy tekstu 20"/>
          <p:cNvSpPr>
            <a:spLocks noGrp="1"/>
          </p:cNvSpPr>
          <p:nvPr>
            <p:ph type="body" sz="quarter" idx="12"/>
          </p:nvPr>
        </p:nvSpPr>
        <p:spPr>
          <a:xfrm>
            <a:off x="971550" y="2060575"/>
            <a:ext cx="7272338" cy="3455988"/>
          </a:xfrm>
          <a:prstGeom prst="rect">
            <a:avLst/>
          </a:prstGeom>
        </p:spPr>
        <p:txBody>
          <a:bodyPr/>
          <a:lstStyle>
            <a:lvl1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600">
                <a:latin typeface="Arial" pitchFamily="34" charset="0"/>
                <a:cs typeface="Arial" pitchFamily="34" charset="0"/>
              </a:defRPr>
            </a:lvl1pPr>
            <a:lvl2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2pPr>
            <a:lvl3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3pPr>
            <a:lvl4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4pPr>
            <a:lvl5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tekstu 17"/>
          <p:cNvSpPr>
            <a:spLocks noGrp="1"/>
          </p:cNvSpPr>
          <p:nvPr>
            <p:ph type="body" sz="quarter" idx="10"/>
          </p:nvPr>
        </p:nvSpPr>
        <p:spPr>
          <a:xfrm>
            <a:off x="899591" y="599704"/>
            <a:ext cx="6754489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41E907D9-3994-48A6-974E-7B4C3B0173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549089" y="5910596"/>
            <a:ext cx="1082595" cy="459283"/>
          </a:xfrm>
          <a:prstGeom prst="rect">
            <a:avLst/>
          </a:prstGeom>
        </p:spPr>
      </p:pic>
      <p:sp>
        <p:nvSpPr>
          <p:cNvPr id="9" name="Text Box 6">
            <a:extLst>
              <a:ext uri="{FF2B5EF4-FFF2-40B4-BE49-F238E27FC236}">
                <a16:creationId xmlns:a16="http://schemas.microsoft.com/office/drawing/2014/main" id="{9DBEAB83-E191-4CF4-A6F4-86579900A32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33064" y="6079297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3A1CCE4B-A9D8-4CFB-A241-AA750404C5F3}" type="slidenum">
              <a:rPr lang="pl-PL" altLang="pl-PL" sz="1200" b="1" smtClean="0">
                <a:solidFill>
                  <a:srgbClr val="808080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pl-PL" altLang="pl-PL" sz="1200" b="1" dirty="0">
              <a:solidFill>
                <a:srgbClr val="808080"/>
              </a:solidFill>
            </a:endParaRPr>
          </a:p>
        </p:txBody>
      </p: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86476E89-249E-41A1-AE95-D2B2579241B8}"/>
              </a:ext>
            </a:extLst>
          </p:cNvPr>
          <p:cNvCxnSpPr>
            <a:cxnSpLocks/>
          </p:cNvCxnSpPr>
          <p:nvPr userDrawn="1"/>
        </p:nvCxnSpPr>
        <p:spPr>
          <a:xfrm flipV="1">
            <a:off x="827584" y="6079297"/>
            <a:ext cx="0" cy="469900"/>
          </a:xfrm>
          <a:prstGeom prst="line">
            <a:avLst/>
          </a:prstGeom>
          <a:ln w="28575">
            <a:solidFill>
              <a:srgbClr val="8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57736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7192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8">
            <a:extLst>
              <a:ext uri="{FF2B5EF4-FFF2-40B4-BE49-F238E27FC236}">
                <a16:creationId xmlns:a16="http://schemas.microsoft.com/office/drawing/2014/main" id="{09325B7F-84ED-44F2-907E-67EBA3A3A1BF}"/>
              </a:ext>
            </a:extLst>
          </p:cNvPr>
          <p:cNvSpPr/>
          <p:nvPr userDrawn="1"/>
        </p:nvSpPr>
        <p:spPr>
          <a:xfrm>
            <a:off x="-36512" y="2780928"/>
            <a:ext cx="7907770" cy="1442093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ymbol zastępczy tekstu 17"/>
          <p:cNvSpPr>
            <a:spLocks noGrp="1"/>
          </p:cNvSpPr>
          <p:nvPr>
            <p:ph type="body" sz="quarter" idx="10"/>
          </p:nvPr>
        </p:nvSpPr>
        <p:spPr>
          <a:xfrm>
            <a:off x="935856" y="3131107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1">
                <a:solidFill>
                  <a:srgbClr val="DF402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470935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0411071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8">
            <a:extLst>
              <a:ext uri="{FF2B5EF4-FFF2-40B4-BE49-F238E27FC236}">
                <a16:creationId xmlns:a16="http://schemas.microsoft.com/office/drawing/2014/main" id="{09325B7F-84ED-44F2-907E-67EBA3A3A1BF}"/>
              </a:ext>
            </a:extLst>
          </p:cNvPr>
          <p:cNvSpPr/>
          <p:nvPr userDrawn="1"/>
        </p:nvSpPr>
        <p:spPr>
          <a:xfrm>
            <a:off x="-36512" y="2780928"/>
            <a:ext cx="7907770" cy="1442093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ymbol zastępczy tekstu 17"/>
          <p:cNvSpPr>
            <a:spLocks noGrp="1"/>
          </p:cNvSpPr>
          <p:nvPr>
            <p:ph type="body" sz="quarter" idx="10"/>
          </p:nvPr>
        </p:nvSpPr>
        <p:spPr>
          <a:xfrm>
            <a:off x="935856" y="3131107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1">
                <a:solidFill>
                  <a:srgbClr val="20386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912583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22970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8">
            <a:extLst>
              <a:ext uri="{FF2B5EF4-FFF2-40B4-BE49-F238E27FC236}">
                <a16:creationId xmlns:a16="http://schemas.microsoft.com/office/drawing/2014/main" id="{09325B7F-84ED-44F2-907E-67EBA3A3A1BF}"/>
              </a:ext>
            </a:extLst>
          </p:cNvPr>
          <p:cNvSpPr/>
          <p:nvPr userDrawn="1"/>
        </p:nvSpPr>
        <p:spPr>
          <a:xfrm>
            <a:off x="357188" y="496393"/>
            <a:ext cx="7907770" cy="794021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rgbClr val="203864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482600" y="5989638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3A1CCE4B-A9D8-4CFB-A241-AA750404C5F3}" type="slidenum">
              <a:rPr lang="pl-PL" altLang="pl-PL" sz="1200" b="1" smtClean="0">
                <a:solidFill>
                  <a:srgbClr val="203864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pl-PL" altLang="pl-PL" sz="1200" b="1" dirty="0">
              <a:solidFill>
                <a:srgbClr val="203864"/>
              </a:solidFill>
            </a:endParaRPr>
          </a:p>
        </p:txBody>
      </p:sp>
      <p:sp>
        <p:nvSpPr>
          <p:cNvPr id="13" name="Symbol zastępczy tekstu 20"/>
          <p:cNvSpPr>
            <a:spLocks noGrp="1"/>
          </p:cNvSpPr>
          <p:nvPr>
            <p:ph type="body" sz="quarter" idx="12"/>
          </p:nvPr>
        </p:nvSpPr>
        <p:spPr>
          <a:xfrm>
            <a:off x="971550" y="2060575"/>
            <a:ext cx="7272338" cy="3455988"/>
          </a:xfrm>
          <a:prstGeom prst="rect">
            <a:avLst/>
          </a:prstGeom>
        </p:spPr>
        <p:txBody>
          <a:bodyPr/>
          <a:lstStyle>
            <a:lvl1pPr>
              <a:buClr>
                <a:srgbClr val="203864"/>
              </a:buClr>
              <a:buFont typeface="Arial" pitchFamily="34" charset="0"/>
              <a:buChar char="•"/>
              <a:defRPr sz="1600">
                <a:latin typeface="Arial" pitchFamily="34" charset="0"/>
                <a:cs typeface="Arial" pitchFamily="34" charset="0"/>
              </a:defRPr>
            </a:lvl1pPr>
            <a:lvl2pPr>
              <a:buClr>
                <a:srgbClr val="203864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2pPr>
            <a:lvl3pPr>
              <a:buClr>
                <a:srgbClr val="203864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3pPr>
            <a:lvl4pPr>
              <a:buClr>
                <a:srgbClr val="203864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4pPr>
            <a:lvl5pPr>
              <a:buClr>
                <a:srgbClr val="203864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tekstu 17"/>
          <p:cNvSpPr>
            <a:spLocks noGrp="1"/>
          </p:cNvSpPr>
          <p:nvPr>
            <p:ph type="body" sz="quarter" idx="10"/>
          </p:nvPr>
        </p:nvSpPr>
        <p:spPr>
          <a:xfrm>
            <a:off x="971600" y="548681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cxnSp>
        <p:nvCxnSpPr>
          <p:cNvPr id="16" name="Łącznik prosty 15">
            <a:extLst>
              <a:ext uri="{FF2B5EF4-FFF2-40B4-BE49-F238E27FC236}">
                <a16:creationId xmlns:a16="http://schemas.microsoft.com/office/drawing/2014/main" id="{75AEDCFD-3933-47CA-9A1C-BF54A9969D1F}"/>
              </a:ext>
            </a:extLst>
          </p:cNvPr>
          <p:cNvCxnSpPr>
            <a:cxnSpLocks/>
          </p:cNvCxnSpPr>
          <p:nvPr userDrawn="1"/>
        </p:nvCxnSpPr>
        <p:spPr>
          <a:xfrm flipV="1">
            <a:off x="1077120" y="5989638"/>
            <a:ext cx="0" cy="469900"/>
          </a:xfrm>
          <a:prstGeom prst="line">
            <a:avLst/>
          </a:prstGeom>
          <a:ln w="28575">
            <a:solidFill>
              <a:srgbClr val="2038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az 19" descr="Obraz zawierający tekst&#10;&#10;Opis wygenerowany automatycznie">
            <a:extLst>
              <a:ext uri="{FF2B5EF4-FFF2-40B4-BE49-F238E27FC236}">
                <a16:creationId xmlns:a16="http://schemas.microsoft.com/office/drawing/2014/main" id="{4C19CFC4-DCA6-4B40-A89A-6F987B12A7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7576" y="5913331"/>
            <a:ext cx="152398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6121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8">
            <a:extLst>
              <a:ext uri="{FF2B5EF4-FFF2-40B4-BE49-F238E27FC236}">
                <a16:creationId xmlns:a16="http://schemas.microsoft.com/office/drawing/2014/main" id="{09325B7F-84ED-44F2-907E-67EBA3A3A1BF}"/>
              </a:ext>
            </a:extLst>
          </p:cNvPr>
          <p:cNvSpPr/>
          <p:nvPr userDrawn="1"/>
        </p:nvSpPr>
        <p:spPr>
          <a:xfrm>
            <a:off x="357188" y="496393"/>
            <a:ext cx="7907770" cy="794021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rgbClr val="203864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482600" y="5989638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3A1CCE4B-A9D8-4CFB-A241-AA750404C5F3}" type="slidenum">
              <a:rPr lang="pl-PL" altLang="pl-PL" sz="1200" b="1" smtClean="0">
                <a:solidFill>
                  <a:srgbClr val="203864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pl-PL" altLang="pl-PL" sz="1200" b="1" dirty="0">
              <a:solidFill>
                <a:srgbClr val="203864"/>
              </a:solidFill>
            </a:endParaRPr>
          </a:p>
        </p:txBody>
      </p:sp>
      <p:sp>
        <p:nvSpPr>
          <p:cNvPr id="13" name="Symbol zastępczy tekstu 20"/>
          <p:cNvSpPr>
            <a:spLocks noGrp="1"/>
          </p:cNvSpPr>
          <p:nvPr>
            <p:ph type="body" sz="quarter" idx="12"/>
          </p:nvPr>
        </p:nvSpPr>
        <p:spPr>
          <a:xfrm>
            <a:off x="971550" y="2060575"/>
            <a:ext cx="7272338" cy="3455988"/>
          </a:xfrm>
          <a:prstGeom prst="rect">
            <a:avLst/>
          </a:prstGeom>
        </p:spPr>
        <p:txBody>
          <a:bodyPr/>
          <a:lstStyle>
            <a:lvl1pPr>
              <a:buClr>
                <a:srgbClr val="203864"/>
              </a:buClr>
              <a:buFont typeface="Arial" pitchFamily="34" charset="0"/>
              <a:buChar char="•"/>
              <a:defRPr sz="1600">
                <a:latin typeface="Arial" pitchFamily="34" charset="0"/>
                <a:cs typeface="Arial" pitchFamily="34" charset="0"/>
              </a:defRPr>
            </a:lvl1pPr>
            <a:lvl2pPr>
              <a:buClr>
                <a:srgbClr val="203864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2pPr>
            <a:lvl3pPr>
              <a:buClr>
                <a:srgbClr val="203864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3pPr>
            <a:lvl4pPr>
              <a:buClr>
                <a:srgbClr val="203864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4pPr>
            <a:lvl5pPr>
              <a:buClr>
                <a:srgbClr val="203864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tekstu 17"/>
          <p:cNvSpPr>
            <a:spLocks noGrp="1"/>
          </p:cNvSpPr>
          <p:nvPr>
            <p:ph type="body" sz="quarter" idx="10"/>
          </p:nvPr>
        </p:nvSpPr>
        <p:spPr>
          <a:xfrm>
            <a:off x="971600" y="548681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cxnSp>
        <p:nvCxnSpPr>
          <p:cNvPr id="16" name="Łącznik prosty 15">
            <a:extLst>
              <a:ext uri="{FF2B5EF4-FFF2-40B4-BE49-F238E27FC236}">
                <a16:creationId xmlns:a16="http://schemas.microsoft.com/office/drawing/2014/main" id="{75AEDCFD-3933-47CA-9A1C-BF54A9969D1F}"/>
              </a:ext>
            </a:extLst>
          </p:cNvPr>
          <p:cNvCxnSpPr>
            <a:cxnSpLocks/>
          </p:cNvCxnSpPr>
          <p:nvPr userDrawn="1"/>
        </p:nvCxnSpPr>
        <p:spPr>
          <a:xfrm flipV="1">
            <a:off x="1077120" y="5989638"/>
            <a:ext cx="0" cy="469900"/>
          </a:xfrm>
          <a:prstGeom prst="line">
            <a:avLst/>
          </a:prstGeom>
          <a:ln w="28575">
            <a:solidFill>
              <a:srgbClr val="2038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a 7">
            <a:extLst>
              <a:ext uri="{FF2B5EF4-FFF2-40B4-BE49-F238E27FC236}">
                <a16:creationId xmlns:a16="http://schemas.microsoft.com/office/drawing/2014/main" id="{8DA0FA05-269E-44C0-AB8A-124C72FF8D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549089" y="5910596"/>
            <a:ext cx="1082595" cy="459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9313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482600" y="5989638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pl-PL" altLang="pl-PL" sz="1200" b="1" dirty="0">
              <a:solidFill>
                <a:srgbClr val="22A952"/>
              </a:solidFill>
            </a:endParaRPr>
          </a:p>
        </p:txBody>
      </p:sp>
      <p:pic>
        <p:nvPicPr>
          <p:cNvPr id="20" name="Obraz 19" descr="Obraz zawierający tekst&#10;&#10;Opis wygenerowany automatycznie">
            <a:extLst>
              <a:ext uri="{FF2B5EF4-FFF2-40B4-BE49-F238E27FC236}">
                <a16:creationId xmlns:a16="http://schemas.microsoft.com/office/drawing/2014/main" id="{4C19CFC4-DCA6-4B40-A89A-6F987B12A7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7576" y="5913331"/>
            <a:ext cx="1523980" cy="540000"/>
          </a:xfrm>
          <a:prstGeom prst="rect">
            <a:avLst/>
          </a:prstGeom>
        </p:spPr>
      </p:pic>
      <p:sp>
        <p:nvSpPr>
          <p:cNvPr id="8" name="Prostokąt 8">
            <a:extLst>
              <a:ext uri="{FF2B5EF4-FFF2-40B4-BE49-F238E27FC236}">
                <a16:creationId xmlns:a16="http://schemas.microsoft.com/office/drawing/2014/main" id="{AE73BD76-8F13-447C-81A9-0BD5C10E4B24}"/>
              </a:ext>
            </a:extLst>
          </p:cNvPr>
          <p:cNvSpPr/>
          <p:nvPr userDrawn="1"/>
        </p:nvSpPr>
        <p:spPr>
          <a:xfrm>
            <a:off x="0" y="2708920"/>
            <a:ext cx="7907770" cy="1512168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rgbClr val="203864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ymbol zastępczy tekstu 17">
            <a:extLst>
              <a:ext uri="{FF2B5EF4-FFF2-40B4-BE49-F238E27FC236}">
                <a16:creationId xmlns:a16="http://schemas.microsoft.com/office/drawing/2014/main" id="{2CD6E968-9E1C-41BC-8C5F-9816BC2DA2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35856" y="3131107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1057096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482600" y="5989638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pl-PL" altLang="pl-PL" sz="1200" b="1" dirty="0">
              <a:solidFill>
                <a:srgbClr val="22A952"/>
              </a:solidFill>
            </a:endParaRPr>
          </a:p>
        </p:txBody>
      </p:sp>
      <p:sp>
        <p:nvSpPr>
          <p:cNvPr id="8" name="Prostokąt 8">
            <a:extLst>
              <a:ext uri="{FF2B5EF4-FFF2-40B4-BE49-F238E27FC236}">
                <a16:creationId xmlns:a16="http://schemas.microsoft.com/office/drawing/2014/main" id="{AE73BD76-8F13-447C-81A9-0BD5C10E4B24}"/>
              </a:ext>
            </a:extLst>
          </p:cNvPr>
          <p:cNvSpPr/>
          <p:nvPr userDrawn="1"/>
        </p:nvSpPr>
        <p:spPr>
          <a:xfrm>
            <a:off x="0" y="2708920"/>
            <a:ext cx="7907770" cy="1512168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rgbClr val="203864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ymbol zastępczy tekstu 17">
            <a:extLst>
              <a:ext uri="{FF2B5EF4-FFF2-40B4-BE49-F238E27FC236}">
                <a16:creationId xmlns:a16="http://schemas.microsoft.com/office/drawing/2014/main" id="{2CD6E968-9E1C-41BC-8C5F-9816BC2DA2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35856" y="3131107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pic>
        <p:nvPicPr>
          <p:cNvPr id="6" name="Grafika 5">
            <a:extLst>
              <a:ext uri="{FF2B5EF4-FFF2-40B4-BE49-F238E27FC236}">
                <a16:creationId xmlns:a16="http://schemas.microsoft.com/office/drawing/2014/main" id="{C4DF0749-7065-4644-9955-3819F290A7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623170" y="5913331"/>
            <a:ext cx="1018386" cy="432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4421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268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8">
            <a:extLst>
              <a:ext uri="{FF2B5EF4-FFF2-40B4-BE49-F238E27FC236}">
                <a16:creationId xmlns:a16="http://schemas.microsoft.com/office/drawing/2014/main" id="{09325B7F-84ED-44F2-907E-67EBA3A3A1BF}"/>
              </a:ext>
            </a:extLst>
          </p:cNvPr>
          <p:cNvSpPr/>
          <p:nvPr userDrawn="1"/>
        </p:nvSpPr>
        <p:spPr>
          <a:xfrm>
            <a:off x="107504" y="484463"/>
            <a:ext cx="7907770" cy="794021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rgbClr val="203864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482600" y="5989638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3A1CCE4B-A9D8-4CFB-A241-AA750404C5F3}" type="slidenum">
              <a:rPr lang="pl-PL" altLang="pl-PL" sz="1200" b="1" smtClean="0">
                <a:solidFill>
                  <a:srgbClr val="203864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pl-PL" altLang="pl-PL" sz="1200" b="1" dirty="0">
              <a:solidFill>
                <a:srgbClr val="203864"/>
              </a:solidFill>
            </a:endParaRPr>
          </a:p>
        </p:txBody>
      </p:sp>
      <p:sp>
        <p:nvSpPr>
          <p:cNvPr id="13" name="Symbol zastępczy tekstu 20"/>
          <p:cNvSpPr>
            <a:spLocks noGrp="1"/>
          </p:cNvSpPr>
          <p:nvPr>
            <p:ph type="body" sz="quarter" idx="12"/>
          </p:nvPr>
        </p:nvSpPr>
        <p:spPr>
          <a:xfrm>
            <a:off x="971550" y="2060575"/>
            <a:ext cx="7272338" cy="3455988"/>
          </a:xfrm>
          <a:prstGeom prst="rect">
            <a:avLst/>
          </a:prstGeom>
        </p:spPr>
        <p:txBody>
          <a:bodyPr/>
          <a:lstStyle>
            <a:lvl1pPr>
              <a:buClr>
                <a:srgbClr val="203864"/>
              </a:buClr>
              <a:buFont typeface="Arial" pitchFamily="34" charset="0"/>
              <a:buChar char="•"/>
              <a:defRPr sz="1600">
                <a:latin typeface="Arial" pitchFamily="34" charset="0"/>
                <a:cs typeface="Arial" pitchFamily="34" charset="0"/>
              </a:defRPr>
            </a:lvl1pPr>
            <a:lvl2pPr>
              <a:buClr>
                <a:srgbClr val="203864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2pPr>
            <a:lvl3pPr>
              <a:buClr>
                <a:srgbClr val="203864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3pPr>
            <a:lvl4pPr>
              <a:buClr>
                <a:srgbClr val="203864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4pPr>
            <a:lvl5pPr>
              <a:buClr>
                <a:srgbClr val="203864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tekstu 17"/>
          <p:cNvSpPr>
            <a:spLocks noGrp="1"/>
          </p:cNvSpPr>
          <p:nvPr>
            <p:ph type="body" sz="quarter" idx="10"/>
          </p:nvPr>
        </p:nvSpPr>
        <p:spPr>
          <a:xfrm>
            <a:off x="827584" y="510606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cxnSp>
        <p:nvCxnSpPr>
          <p:cNvPr id="16" name="Łącznik prosty 15">
            <a:extLst>
              <a:ext uri="{FF2B5EF4-FFF2-40B4-BE49-F238E27FC236}">
                <a16:creationId xmlns:a16="http://schemas.microsoft.com/office/drawing/2014/main" id="{75AEDCFD-3933-47CA-9A1C-BF54A9969D1F}"/>
              </a:ext>
            </a:extLst>
          </p:cNvPr>
          <p:cNvCxnSpPr>
            <a:cxnSpLocks/>
          </p:cNvCxnSpPr>
          <p:nvPr userDrawn="1"/>
        </p:nvCxnSpPr>
        <p:spPr>
          <a:xfrm flipV="1">
            <a:off x="1077120" y="5989638"/>
            <a:ext cx="0" cy="469900"/>
          </a:xfrm>
          <a:prstGeom prst="line">
            <a:avLst/>
          </a:prstGeom>
          <a:ln w="28575">
            <a:solidFill>
              <a:srgbClr val="2038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az 19" descr="Obraz zawierający tekst&#10;&#10;Opis wygenerowany automatycznie">
            <a:extLst>
              <a:ext uri="{FF2B5EF4-FFF2-40B4-BE49-F238E27FC236}">
                <a16:creationId xmlns:a16="http://schemas.microsoft.com/office/drawing/2014/main" id="{4C19CFC4-DCA6-4B40-A89A-6F987B12A7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7576" y="5913331"/>
            <a:ext cx="152398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7563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8">
            <a:extLst>
              <a:ext uri="{FF2B5EF4-FFF2-40B4-BE49-F238E27FC236}">
                <a16:creationId xmlns:a16="http://schemas.microsoft.com/office/drawing/2014/main" id="{09325B7F-84ED-44F2-907E-67EBA3A3A1BF}"/>
              </a:ext>
            </a:extLst>
          </p:cNvPr>
          <p:cNvSpPr/>
          <p:nvPr userDrawn="1"/>
        </p:nvSpPr>
        <p:spPr>
          <a:xfrm>
            <a:off x="107504" y="484463"/>
            <a:ext cx="7907770" cy="794021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rgbClr val="203864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ymbol zastępczy tekstu 20"/>
          <p:cNvSpPr>
            <a:spLocks noGrp="1"/>
          </p:cNvSpPr>
          <p:nvPr>
            <p:ph type="body" sz="quarter" idx="12"/>
          </p:nvPr>
        </p:nvSpPr>
        <p:spPr>
          <a:xfrm>
            <a:off x="971550" y="2060575"/>
            <a:ext cx="7272338" cy="3455988"/>
          </a:xfrm>
          <a:prstGeom prst="rect">
            <a:avLst/>
          </a:prstGeom>
        </p:spPr>
        <p:txBody>
          <a:bodyPr/>
          <a:lstStyle>
            <a:lvl1pPr>
              <a:buClr>
                <a:srgbClr val="203864"/>
              </a:buClr>
              <a:buFont typeface="Arial" pitchFamily="34" charset="0"/>
              <a:buChar char="•"/>
              <a:defRPr sz="1600">
                <a:latin typeface="Arial" pitchFamily="34" charset="0"/>
                <a:cs typeface="Arial" pitchFamily="34" charset="0"/>
              </a:defRPr>
            </a:lvl1pPr>
            <a:lvl2pPr>
              <a:buClr>
                <a:srgbClr val="203864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2pPr>
            <a:lvl3pPr>
              <a:buClr>
                <a:srgbClr val="203864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3pPr>
            <a:lvl4pPr>
              <a:buClr>
                <a:srgbClr val="203864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4pPr>
            <a:lvl5pPr>
              <a:buClr>
                <a:srgbClr val="203864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tekstu 17"/>
          <p:cNvSpPr>
            <a:spLocks noGrp="1"/>
          </p:cNvSpPr>
          <p:nvPr>
            <p:ph type="body" sz="quarter" idx="10"/>
          </p:nvPr>
        </p:nvSpPr>
        <p:spPr>
          <a:xfrm>
            <a:off x="827584" y="510606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6256857F-4853-44AC-8734-9604162024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07223" y="6079297"/>
            <a:ext cx="1018386" cy="432043"/>
          </a:xfrm>
          <a:prstGeom prst="rect">
            <a:avLst/>
          </a:prstGeom>
        </p:spPr>
      </p:pic>
      <p:sp>
        <p:nvSpPr>
          <p:cNvPr id="9" name="Text Box 6">
            <a:extLst>
              <a:ext uri="{FF2B5EF4-FFF2-40B4-BE49-F238E27FC236}">
                <a16:creationId xmlns:a16="http://schemas.microsoft.com/office/drawing/2014/main" id="{593927C3-E7C0-4EB0-932E-2B645A89ACB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33064" y="6079297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3A1CCE4B-A9D8-4CFB-A241-AA750404C5F3}" type="slidenum">
              <a:rPr lang="pl-PL" altLang="pl-PL" sz="1200" b="1" smtClean="0">
                <a:solidFill>
                  <a:srgbClr val="203864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pl-PL" altLang="pl-PL" sz="1200" b="1" dirty="0">
              <a:solidFill>
                <a:srgbClr val="203864"/>
              </a:solidFill>
            </a:endParaRPr>
          </a:p>
        </p:txBody>
      </p: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E2CDD7C1-8313-447D-B99C-1975D6B2135B}"/>
              </a:ext>
            </a:extLst>
          </p:cNvPr>
          <p:cNvCxnSpPr>
            <a:cxnSpLocks/>
          </p:cNvCxnSpPr>
          <p:nvPr userDrawn="1"/>
        </p:nvCxnSpPr>
        <p:spPr>
          <a:xfrm flipV="1">
            <a:off x="827584" y="6079297"/>
            <a:ext cx="0" cy="469900"/>
          </a:xfrm>
          <a:prstGeom prst="line">
            <a:avLst/>
          </a:prstGeom>
          <a:ln w="28575">
            <a:solidFill>
              <a:srgbClr val="2038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2159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57976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482600" y="5989638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pl-PL" altLang="pl-PL" sz="1200" b="1" dirty="0">
              <a:solidFill>
                <a:srgbClr val="22A952"/>
              </a:solidFill>
            </a:endParaRPr>
          </a:p>
        </p:txBody>
      </p:sp>
      <p:pic>
        <p:nvPicPr>
          <p:cNvPr id="20" name="Obraz 19" descr="Obraz zawierający tekst&#10;&#10;Opis wygenerowany automatycznie">
            <a:extLst>
              <a:ext uri="{FF2B5EF4-FFF2-40B4-BE49-F238E27FC236}">
                <a16:creationId xmlns:a16="http://schemas.microsoft.com/office/drawing/2014/main" id="{4C19CFC4-DCA6-4B40-A89A-6F987B12A7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7576" y="5913331"/>
            <a:ext cx="1523980" cy="540000"/>
          </a:xfrm>
          <a:prstGeom prst="rect">
            <a:avLst/>
          </a:prstGeom>
        </p:spPr>
      </p:pic>
      <p:sp>
        <p:nvSpPr>
          <p:cNvPr id="8" name="Prostokąt 8">
            <a:extLst>
              <a:ext uri="{FF2B5EF4-FFF2-40B4-BE49-F238E27FC236}">
                <a16:creationId xmlns:a16="http://schemas.microsoft.com/office/drawing/2014/main" id="{AE73BD76-8F13-447C-81A9-0BD5C10E4B24}"/>
              </a:ext>
            </a:extLst>
          </p:cNvPr>
          <p:cNvSpPr/>
          <p:nvPr userDrawn="1"/>
        </p:nvSpPr>
        <p:spPr>
          <a:xfrm>
            <a:off x="0" y="2708920"/>
            <a:ext cx="7907770" cy="1512168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rgbClr val="203864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ymbol zastępczy tekstu 17">
            <a:extLst>
              <a:ext uri="{FF2B5EF4-FFF2-40B4-BE49-F238E27FC236}">
                <a16:creationId xmlns:a16="http://schemas.microsoft.com/office/drawing/2014/main" id="{2CD6E968-9E1C-41BC-8C5F-9816BC2DA2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35856" y="3131107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8202161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482600" y="5989638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pl-PL" altLang="pl-PL" sz="1200" b="1" dirty="0">
              <a:solidFill>
                <a:srgbClr val="22A952"/>
              </a:solidFill>
            </a:endParaRPr>
          </a:p>
        </p:txBody>
      </p:sp>
      <p:sp>
        <p:nvSpPr>
          <p:cNvPr id="8" name="Prostokąt 8">
            <a:extLst>
              <a:ext uri="{FF2B5EF4-FFF2-40B4-BE49-F238E27FC236}">
                <a16:creationId xmlns:a16="http://schemas.microsoft.com/office/drawing/2014/main" id="{AE73BD76-8F13-447C-81A9-0BD5C10E4B24}"/>
              </a:ext>
            </a:extLst>
          </p:cNvPr>
          <p:cNvSpPr/>
          <p:nvPr userDrawn="1"/>
        </p:nvSpPr>
        <p:spPr>
          <a:xfrm>
            <a:off x="0" y="2708920"/>
            <a:ext cx="7907770" cy="1512168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rgbClr val="203864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ymbol zastępczy tekstu 17">
            <a:extLst>
              <a:ext uri="{FF2B5EF4-FFF2-40B4-BE49-F238E27FC236}">
                <a16:creationId xmlns:a16="http://schemas.microsoft.com/office/drawing/2014/main" id="{2CD6E968-9E1C-41BC-8C5F-9816BC2DA2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35856" y="3131107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pic>
        <p:nvPicPr>
          <p:cNvPr id="6" name="Grafika 5">
            <a:extLst>
              <a:ext uri="{FF2B5EF4-FFF2-40B4-BE49-F238E27FC236}">
                <a16:creationId xmlns:a16="http://schemas.microsoft.com/office/drawing/2014/main" id="{C4DF0749-7065-4644-9955-3819F290A7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623170" y="5913331"/>
            <a:ext cx="1018386" cy="432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329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38284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8">
            <a:extLst>
              <a:ext uri="{FF2B5EF4-FFF2-40B4-BE49-F238E27FC236}">
                <a16:creationId xmlns:a16="http://schemas.microsoft.com/office/drawing/2014/main" id="{09325B7F-84ED-44F2-907E-67EBA3A3A1BF}"/>
              </a:ext>
            </a:extLst>
          </p:cNvPr>
          <p:cNvSpPr/>
          <p:nvPr userDrawn="1"/>
        </p:nvSpPr>
        <p:spPr>
          <a:xfrm>
            <a:off x="107504" y="484463"/>
            <a:ext cx="7907770" cy="794021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rgbClr val="93C355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ymbol zastępczy tekstu 20"/>
          <p:cNvSpPr>
            <a:spLocks noGrp="1"/>
          </p:cNvSpPr>
          <p:nvPr>
            <p:ph type="body" sz="quarter" idx="12"/>
          </p:nvPr>
        </p:nvSpPr>
        <p:spPr>
          <a:xfrm>
            <a:off x="971550" y="2060575"/>
            <a:ext cx="7272338" cy="3455988"/>
          </a:xfrm>
          <a:prstGeom prst="rect">
            <a:avLst/>
          </a:prstGeom>
        </p:spPr>
        <p:txBody>
          <a:bodyPr/>
          <a:lstStyle>
            <a:lvl1pPr>
              <a:buClr>
                <a:srgbClr val="22A952"/>
              </a:buClr>
              <a:buFont typeface="Arial" pitchFamily="34" charset="0"/>
              <a:buChar char="•"/>
              <a:defRPr sz="1600">
                <a:latin typeface="Arial" pitchFamily="34" charset="0"/>
                <a:cs typeface="Arial" pitchFamily="34" charset="0"/>
              </a:defRPr>
            </a:lvl1pPr>
            <a:lvl2pPr>
              <a:buClr>
                <a:srgbClr val="22A952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2pPr>
            <a:lvl3pPr>
              <a:buClr>
                <a:srgbClr val="22A952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3pPr>
            <a:lvl4pPr>
              <a:buClr>
                <a:srgbClr val="22A952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4pPr>
            <a:lvl5pPr>
              <a:buClr>
                <a:srgbClr val="22A952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tekstu 17"/>
          <p:cNvSpPr>
            <a:spLocks noGrp="1"/>
          </p:cNvSpPr>
          <p:nvPr>
            <p:ph type="body" sz="quarter" idx="10"/>
          </p:nvPr>
        </p:nvSpPr>
        <p:spPr>
          <a:xfrm>
            <a:off x="827584" y="510606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pic>
        <p:nvPicPr>
          <p:cNvPr id="20" name="Obraz 19" descr="Obraz zawierający tekst&#10;&#10;Opis wygenerowany automatycznie">
            <a:extLst>
              <a:ext uri="{FF2B5EF4-FFF2-40B4-BE49-F238E27FC236}">
                <a16:creationId xmlns:a16="http://schemas.microsoft.com/office/drawing/2014/main" id="{4C19CFC4-DCA6-4B40-A89A-6F987B12A7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882" y="6079297"/>
            <a:ext cx="1523980" cy="540000"/>
          </a:xfrm>
          <a:prstGeom prst="rect">
            <a:avLst/>
          </a:prstGeom>
        </p:spPr>
      </p:pic>
      <p:sp>
        <p:nvSpPr>
          <p:cNvPr id="8" name="Text Box 6">
            <a:extLst>
              <a:ext uri="{FF2B5EF4-FFF2-40B4-BE49-F238E27FC236}">
                <a16:creationId xmlns:a16="http://schemas.microsoft.com/office/drawing/2014/main" id="{77A7EE41-1C38-40E8-AA77-43833BD331E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33064" y="6079297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3A1CCE4B-A9D8-4CFB-A241-AA750404C5F3}" type="slidenum">
              <a:rPr lang="pl-PL" altLang="pl-PL" sz="1200" b="1" smtClean="0">
                <a:solidFill>
                  <a:srgbClr val="22A952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pl-PL" altLang="pl-PL" sz="1200" b="1" dirty="0">
              <a:solidFill>
                <a:srgbClr val="22A952"/>
              </a:solidFill>
            </a:endParaRP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EC178AF6-E1E1-411B-A890-D43A9280B463}"/>
              </a:ext>
            </a:extLst>
          </p:cNvPr>
          <p:cNvCxnSpPr>
            <a:cxnSpLocks/>
          </p:cNvCxnSpPr>
          <p:nvPr userDrawn="1"/>
        </p:nvCxnSpPr>
        <p:spPr>
          <a:xfrm flipV="1">
            <a:off x="827584" y="6079297"/>
            <a:ext cx="0" cy="469900"/>
          </a:xfrm>
          <a:prstGeom prst="line">
            <a:avLst/>
          </a:prstGeom>
          <a:ln w="28575">
            <a:solidFill>
              <a:srgbClr val="22A9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00051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8">
            <a:extLst>
              <a:ext uri="{FF2B5EF4-FFF2-40B4-BE49-F238E27FC236}">
                <a16:creationId xmlns:a16="http://schemas.microsoft.com/office/drawing/2014/main" id="{09325B7F-84ED-44F2-907E-67EBA3A3A1BF}"/>
              </a:ext>
            </a:extLst>
          </p:cNvPr>
          <p:cNvSpPr/>
          <p:nvPr userDrawn="1"/>
        </p:nvSpPr>
        <p:spPr>
          <a:xfrm>
            <a:off x="107504" y="484463"/>
            <a:ext cx="7907770" cy="794021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rgbClr val="93C355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482600" y="5989638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pl-PL" altLang="pl-PL" sz="1200" b="1" dirty="0">
              <a:solidFill>
                <a:srgbClr val="22A952"/>
              </a:solidFill>
            </a:endParaRPr>
          </a:p>
        </p:txBody>
      </p:sp>
      <p:sp>
        <p:nvSpPr>
          <p:cNvPr id="13" name="Symbol zastępczy tekstu 20"/>
          <p:cNvSpPr>
            <a:spLocks noGrp="1"/>
          </p:cNvSpPr>
          <p:nvPr>
            <p:ph type="body" sz="quarter" idx="12"/>
          </p:nvPr>
        </p:nvSpPr>
        <p:spPr>
          <a:xfrm>
            <a:off x="971550" y="2060575"/>
            <a:ext cx="7272338" cy="3455988"/>
          </a:xfrm>
          <a:prstGeom prst="rect">
            <a:avLst/>
          </a:prstGeom>
        </p:spPr>
        <p:txBody>
          <a:bodyPr/>
          <a:lstStyle>
            <a:lvl1pPr>
              <a:buClr>
                <a:srgbClr val="22A952"/>
              </a:buClr>
              <a:buFont typeface="Arial" pitchFamily="34" charset="0"/>
              <a:buChar char="•"/>
              <a:defRPr sz="1600">
                <a:latin typeface="Arial" pitchFamily="34" charset="0"/>
                <a:cs typeface="Arial" pitchFamily="34" charset="0"/>
              </a:defRPr>
            </a:lvl1pPr>
            <a:lvl2pPr>
              <a:buClr>
                <a:srgbClr val="22A952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2pPr>
            <a:lvl3pPr>
              <a:buClr>
                <a:srgbClr val="22A952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3pPr>
            <a:lvl4pPr>
              <a:buClr>
                <a:srgbClr val="22A952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4pPr>
            <a:lvl5pPr>
              <a:buClr>
                <a:srgbClr val="22A952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tekstu 17"/>
          <p:cNvSpPr>
            <a:spLocks noGrp="1"/>
          </p:cNvSpPr>
          <p:nvPr>
            <p:ph type="body" sz="quarter" idx="10"/>
          </p:nvPr>
        </p:nvSpPr>
        <p:spPr>
          <a:xfrm>
            <a:off x="827584" y="510606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3162E4AA-30E6-4D58-B988-674C83F2D9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07223" y="6082632"/>
            <a:ext cx="1018386" cy="432043"/>
          </a:xfrm>
          <a:prstGeom prst="rect">
            <a:avLst/>
          </a:prstGeom>
        </p:spPr>
      </p:pic>
      <p:sp>
        <p:nvSpPr>
          <p:cNvPr id="9" name="Text Box 6">
            <a:extLst>
              <a:ext uri="{FF2B5EF4-FFF2-40B4-BE49-F238E27FC236}">
                <a16:creationId xmlns:a16="http://schemas.microsoft.com/office/drawing/2014/main" id="{343963DB-73C7-4C0F-830D-89282C66120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33064" y="6079297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3A1CCE4B-A9D8-4CFB-A241-AA750404C5F3}" type="slidenum">
              <a:rPr lang="pl-PL" altLang="pl-PL" sz="1200" b="1" smtClean="0">
                <a:solidFill>
                  <a:srgbClr val="22A952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pl-PL" altLang="pl-PL" sz="1200" b="1" dirty="0">
              <a:solidFill>
                <a:srgbClr val="22A952"/>
              </a:solidFill>
            </a:endParaRPr>
          </a:p>
        </p:txBody>
      </p: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16B80302-0481-4E95-86D7-866F2147B277}"/>
              </a:ext>
            </a:extLst>
          </p:cNvPr>
          <p:cNvCxnSpPr>
            <a:cxnSpLocks/>
          </p:cNvCxnSpPr>
          <p:nvPr userDrawn="1"/>
        </p:nvCxnSpPr>
        <p:spPr>
          <a:xfrm flipV="1">
            <a:off x="827584" y="6079297"/>
            <a:ext cx="0" cy="469900"/>
          </a:xfrm>
          <a:prstGeom prst="line">
            <a:avLst/>
          </a:prstGeom>
          <a:ln w="28575">
            <a:solidFill>
              <a:srgbClr val="22A9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9748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482600" y="5989638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pl-PL" altLang="pl-PL" sz="1200" b="1" dirty="0">
              <a:solidFill>
                <a:srgbClr val="22A952"/>
              </a:solidFill>
            </a:endParaRPr>
          </a:p>
        </p:txBody>
      </p:sp>
      <p:pic>
        <p:nvPicPr>
          <p:cNvPr id="20" name="Obraz 19" descr="Obraz zawierający tekst&#10;&#10;Opis wygenerowany automatycznie">
            <a:extLst>
              <a:ext uri="{FF2B5EF4-FFF2-40B4-BE49-F238E27FC236}">
                <a16:creationId xmlns:a16="http://schemas.microsoft.com/office/drawing/2014/main" id="{4C19CFC4-DCA6-4B40-A89A-6F987B12A7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7576" y="5913331"/>
            <a:ext cx="1523980" cy="540000"/>
          </a:xfrm>
          <a:prstGeom prst="rect">
            <a:avLst/>
          </a:prstGeom>
        </p:spPr>
      </p:pic>
      <p:sp>
        <p:nvSpPr>
          <p:cNvPr id="8" name="Prostokąt 8">
            <a:extLst>
              <a:ext uri="{FF2B5EF4-FFF2-40B4-BE49-F238E27FC236}">
                <a16:creationId xmlns:a16="http://schemas.microsoft.com/office/drawing/2014/main" id="{AE73BD76-8F13-447C-81A9-0BD5C10E4B24}"/>
              </a:ext>
            </a:extLst>
          </p:cNvPr>
          <p:cNvSpPr/>
          <p:nvPr userDrawn="1"/>
        </p:nvSpPr>
        <p:spPr>
          <a:xfrm>
            <a:off x="0" y="2708920"/>
            <a:ext cx="7907770" cy="1512168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rgbClr val="22A952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ymbol zastępczy tekstu 17">
            <a:extLst>
              <a:ext uri="{FF2B5EF4-FFF2-40B4-BE49-F238E27FC236}">
                <a16:creationId xmlns:a16="http://schemas.microsoft.com/office/drawing/2014/main" id="{2CD6E968-9E1C-41BC-8C5F-9816BC2DA2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35856" y="3131107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6027593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482600" y="5989638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pl-PL" altLang="pl-PL" sz="1200" b="1" dirty="0">
              <a:solidFill>
                <a:srgbClr val="22A952"/>
              </a:solidFill>
            </a:endParaRPr>
          </a:p>
        </p:txBody>
      </p:sp>
      <p:sp>
        <p:nvSpPr>
          <p:cNvPr id="8" name="Prostokąt 8">
            <a:extLst>
              <a:ext uri="{FF2B5EF4-FFF2-40B4-BE49-F238E27FC236}">
                <a16:creationId xmlns:a16="http://schemas.microsoft.com/office/drawing/2014/main" id="{AE73BD76-8F13-447C-81A9-0BD5C10E4B24}"/>
              </a:ext>
            </a:extLst>
          </p:cNvPr>
          <p:cNvSpPr/>
          <p:nvPr userDrawn="1"/>
        </p:nvSpPr>
        <p:spPr>
          <a:xfrm>
            <a:off x="0" y="2708920"/>
            <a:ext cx="7907770" cy="1512168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rgbClr val="22A952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ymbol zastępczy tekstu 17">
            <a:extLst>
              <a:ext uri="{FF2B5EF4-FFF2-40B4-BE49-F238E27FC236}">
                <a16:creationId xmlns:a16="http://schemas.microsoft.com/office/drawing/2014/main" id="{2CD6E968-9E1C-41BC-8C5F-9816BC2DA2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35856" y="3131107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pic>
        <p:nvPicPr>
          <p:cNvPr id="6" name="Grafika 5">
            <a:extLst>
              <a:ext uri="{FF2B5EF4-FFF2-40B4-BE49-F238E27FC236}">
                <a16:creationId xmlns:a16="http://schemas.microsoft.com/office/drawing/2014/main" id="{C4DF0749-7065-4644-9955-3819F290A7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623170" y="5913331"/>
            <a:ext cx="1018386" cy="432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01429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611185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8">
            <a:extLst>
              <a:ext uri="{FF2B5EF4-FFF2-40B4-BE49-F238E27FC236}">
                <a16:creationId xmlns:a16="http://schemas.microsoft.com/office/drawing/2014/main" id="{09325B7F-84ED-44F2-907E-67EBA3A3A1BF}"/>
              </a:ext>
            </a:extLst>
          </p:cNvPr>
          <p:cNvSpPr/>
          <p:nvPr userDrawn="1"/>
        </p:nvSpPr>
        <p:spPr>
          <a:xfrm>
            <a:off x="107504" y="484463"/>
            <a:ext cx="7907770" cy="794021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rgbClr val="93C355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482600" y="5989638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3A1CCE4B-A9D8-4CFB-A241-AA750404C5F3}" type="slidenum">
              <a:rPr lang="pl-PL" altLang="pl-PL" sz="1200" b="1" smtClean="0">
                <a:solidFill>
                  <a:srgbClr val="22A952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pl-PL" altLang="pl-PL" sz="1200" b="1" dirty="0">
              <a:solidFill>
                <a:srgbClr val="22A952"/>
              </a:solidFill>
            </a:endParaRPr>
          </a:p>
        </p:txBody>
      </p:sp>
      <p:sp>
        <p:nvSpPr>
          <p:cNvPr id="13" name="Symbol zastępczy tekstu 20"/>
          <p:cNvSpPr>
            <a:spLocks noGrp="1"/>
          </p:cNvSpPr>
          <p:nvPr>
            <p:ph type="body" sz="quarter" idx="12"/>
          </p:nvPr>
        </p:nvSpPr>
        <p:spPr>
          <a:xfrm>
            <a:off x="971550" y="2060575"/>
            <a:ext cx="7272338" cy="3455988"/>
          </a:xfrm>
          <a:prstGeom prst="rect">
            <a:avLst/>
          </a:prstGeom>
        </p:spPr>
        <p:txBody>
          <a:bodyPr/>
          <a:lstStyle>
            <a:lvl1pPr>
              <a:buClr>
                <a:srgbClr val="22A952"/>
              </a:buClr>
              <a:buFont typeface="Arial" pitchFamily="34" charset="0"/>
              <a:buChar char="•"/>
              <a:defRPr sz="1600">
                <a:latin typeface="Arial" pitchFamily="34" charset="0"/>
                <a:cs typeface="Arial" pitchFamily="34" charset="0"/>
              </a:defRPr>
            </a:lvl1pPr>
            <a:lvl2pPr>
              <a:buClr>
                <a:srgbClr val="22A952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2pPr>
            <a:lvl3pPr>
              <a:buClr>
                <a:srgbClr val="22A952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3pPr>
            <a:lvl4pPr>
              <a:buClr>
                <a:srgbClr val="22A952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4pPr>
            <a:lvl5pPr>
              <a:buClr>
                <a:srgbClr val="22A952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tekstu 17"/>
          <p:cNvSpPr>
            <a:spLocks noGrp="1"/>
          </p:cNvSpPr>
          <p:nvPr>
            <p:ph type="body" sz="quarter" idx="10"/>
          </p:nvPr>
        </p:nvSpPr>
        <p:spPr>
          <a:xfrm>
            <a:off x="827584" y="510606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cxnSp>
        <p:nvCxnSpPr>
          <p:cNvPr id="16" name="Łącznik prosty 15">
            <a:extLst>
              <a:ext uri="{FF2B5EF4-FFF2-40B4-BE49-F238E27FC236}">
                <a16:creationId xmlns:a16="http://schemas.microsoft.com/office/drawing/2014/main" id="{75AEDCFD-3933-47CA-9A1C-BF54A9969D1F}"/>
              </a:ext>
            </a:extLst>
          </p:cNvPr>
          <p:cNvCxnSpPr>
            <a:cxnSpLocks/>
          </p:cNvCxnSpPr>
          <p:nvPr userDrawn="1"/>
        </p:nvCxnSpPr>
        <p:spPr>
          <a:xfrm flipV="1">
            <a:off x="1077120" y="5989638"/>
            <a:ext cx="0" cy="469900"/>
          </a:xfrm>
          <a:prstGeom prst="line">
            <a:avLst/>
          </a:prstGeom>
          <a:ln w="28575">
            <a:solidFill>
              <a:srgbClr val="22A9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az 19" descr="Obraz zawierający tekst&#10;&#10;Opis wygenerowany automatycznie">
            <a:extLst>
              <a:ext uri="{FF2B5EF4-FFF2-40B4-BE49-F238E27FC236}">
                <a16:creationId xmlns:a16="http://schemas.microsoft.com/office/drawing/2014/main" id="{4C19CFC4-DCA6-4B40-A89A-6F987B12A7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420" y="5951484"/>
            <a:ext cx="152398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7294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8">
            <a:extLst>
              <a:ext uri="{FF2B5EF4-FFF2-40B4-BE49-F238E27FC236}">
                <a16:creationId xmlns:a16="http://schemas.microsoft.com/office/drawing/2014/main" id="{09325B7F-84ED-44F2-907E-67EBA3A3A1BF}"/>
              </a:ext>
            </a:extLst>
          </p:cNvPr>
          <p:cNvSpPr/>
          <p:nvPr userDrawn="1"/>
        </p:nvSpPr>
        <p:spPr>
          <a:xfrm>
            <a:off x="107504" y="484463"/>
            <a:ext cx="7907770" cy="794021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rgbClr val="93C355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482600" y="5989638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3A1CCE4B-A9D8-4CFB-A241-AA750404C5F3}" type="slidenum">
              <a:rPr lang="pl-PL" altLang="pl-PL" sz="1200" b="1" smtClean="0">
                <a:solidFill>
                  <a:srgbClr val="22A952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pl-PL" altLang="pl-PL" sz="1200" b="1" dirty="0">
              <a:solidFill>
                <a:srgbClr val="22A952"/>
              </a:solidFill>
            </a:endParaRPr>
          </a:p>
        </p:txBody>
      </p:sp>
      <p:sp>
        <p:nvSpPr>
          <p:cNvPr id="13" name="Symbol zastępczy tekstu 20"/>
          <p:cNvSpPr>
            <a:spLocks noGrp="1"/>
          </p:cNvSpPr>
          <p:nvPr>
            <p:ph type="body" sz="quarter" idx="12"/>
          </p:nvPr>
        </p:nvSpPr>
        <p:spPr>
          <a:xfrm>
            <a:off x="971550" y="2060575"/>
            <a:ext cx="7272338" cy="3455988"/>
          </a:xfrm>
          <a:prstGeom prst="rect">
            <a:avLst/>
          </a:prstGeom>
        </p:spPr>
        <p:txBody>
          <a:bodyPr/>
          <a:lstStyle>
            <a:lvl1pPr>
              <a:buClr>
                <a:srgbClr val="22A952"/>
              </a:buClr>
              <a:buFont typeface="Arial" pitchFamily="34" charset="0"/>
              <a:buChar char="•"/>
              <a:defRPr sz="1600">
                <a:latin typeface="Arial" pitchFamily="34" charset="0"/>
                <a:cs typeface="Arial" pitchFamily="34" charset="0"/>
              </a:defRPr>
            </a:lvl1pPr>
            <a:lvl2pPr>
              <a:buClr>
                <a:srgbClr val="22A952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2pPr>
            <a:lvl3pPr>
              <a:buClr>
                <a:srgbClr val="22A952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3pPr>
            <a:lvl4pPr>
              <a:buClr>
                <a:srgbClr val="22A952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4pPr>
            <a:lvl5pPr>
              <a:buClr>
                <a:srgbClr val="22A952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tekstu 17"/>
          <p:cNvSpPr>
            <a:spLocks noGrp="1"/>
          </p:cNvSpPr>
          <p:nvPr>
            <p:ph type="body" sz="quarter" idx="10"/>
          </p:nvPr>
        </p:nvSpPr>
        <p:spPr>
          <a:xfrm>
            <a:off x="827584" y="510606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cxnSp>
        <p:nvCxnSpPr>
          <p:cNvPr id="16" name="Łącznik prosty 15">
            <a:extLst>
              <a:ext uri="{FF2B5EF4-FFF2-40B4-BE49-F238E27FC236}">
                <a16:creationId xmlns:a16="http://schemas.microsoft.com/office/drawing/2014/main" id="{75AEDCFD-3933-47CA-9A1C-BF54A9969D1F}"/>
              </a:ext>
            </a:extLst>
          </p:cNvPr>
          <p:cNvCxnSpPr>
            <a:cxnSpLocks/>
          </p:cNvCxnSpPr>
          <p:nvPr userDrawn="1"/>
        </p:nvCxnSpPr>
        <p:spPr>
          <a:xfrm flipV="1">
            <a:off x="1077120" y="5989638"/>
            <a:ext cx="0" cy="469900"/>
          </a:xfrm>
          <a:prstGeom prst="line">
            <a:avLst/>
          </a:prstGeom>
          <a:ln w="28575">
            <a:solidFill>
              <a:srgbClr val="22A9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a 7">
            <a:extLst>
              <a:ext uri="{FF2B5EF4-FFF2-40B4-BE49-F238E27FC236}">
                <a16:creationId xmlns:a16="http://schemas.microsoft.com/office/drawing/2014/main" id="{3162E4AA-30E6-4D58-B988-674C83F2D9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627778" y="6021287"/>
            <a:ext cx="1018386" cy="432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67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8">
            <a:extLst>
              <a:ext uri="{FF2B5EF4-FFF2-40B4-BE49-F238E27FC236}">
                <a16:creationId xmlns:a16="http://schemas.microsoft.com/office/drawing/2014/main" id="{09325B7F-84ED-44F2-907E-67EBA3A3A1BF}"/>
              </a:ext>
            </a:extLst>
          </p:cNvPr>
          <p:cNvSpPr/>
          <p:nvPr userDrawn="1"/>
        </p:nvSpPr>
        <p:spPr>
          <a:xfrm>
            <a:off x="323528" y="484463"/>
            <a:ext cx="7920880" cy="794021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rgbClr val="DF402F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485436" y="5983431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3A1CCE4B-A9D8-4CFB-A241-AA750404C5F3}" type="slidenum">
              <a:rPr lang="pl-PL" altLang="pl-PL" sz="1200" b="1" smtClean="0">
                <a:solidFill>
                  <a:srgbClr val="DF402F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pl-PL" altLang="pl-PL" sz="1200" b="1" dirty="0">
              <a:solidFill>
                <a:srgbClr val="DF402F"/>
              </a:solidFill>
            </a:endParaRPr>
          </a:p>
        </p:txBody>
      </p:sp>
      <p:sp>
        <p:nvSpPr>
          <p:cNvPr id="13" name="Symbol zastępczy tekstu 20"/>
          <p:cNvSpPr>
            <a:spLocks noGrp="1"/>
          </p:cNvSpPr>
          <p:nvPr>
            <p:ph type="body" sz="quarter" idx="12"/>
          </p:nvPr>
        </p:nvSpPr>
        <p:spPr>
          <a:xfrm>
            <a:off x="971550" y="2060575"/>
            <a:ext cx="7272338" cy="3455988"/>
          </a:xfrm>
          <a:prstGeom prst="rect">
            <a:avLst/>
          </a:prstGeom>
        </p:spPr>
        <p:txBody>
          <a:bodyPr/>
          <a:lstStyle>
            <a:lvl1pPr>
              <a:buClr>
                <a:srgbClr val="DF402F"/>
              </a:buClr>
              <a:buFont typeface="Arial" pitchFamily="34" charset="0"/>
              <a:buChar char="•"/>
              <a:defRPr sz="1600">
                <a:latin typeface="Arial" pitchFamily="34" charset="0"/>
                <a:cs typeface="Arial" pitchFamily="34" charset="0"/>
              </a:defRPr>
            </a:lvl1pPr>
            <a:lvl2pPr>
              <a:buClr>
                <a:srgbClr val="DF402F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2pPr>
            <a:lvl3pPr>
              <a:buClr>
                <a:srgbClr val="DF402F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3pPr>
            <a:lvl4pPr>
              <a:buClr>
                <a:srgbClr val="DF402F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4pPr>
            <a:lvl5pPr>
              <a:buClr>
                <a:srgbClr val="DF402F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tekstu 17"/>
          <p:cNvSpPr>
            <a:spLocks noGrp="1"/>
          </p:cNvSpPr>
          <p:nvPr>
            <p:ph type="body" sz="quarter" idx="10"/>
          </p:nvPr>
        </p:nvSpPr>
        <p:spPr>
          <a:xfrm>
            <a:off x="971600" y="548681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cxnSp>
        <p:nvCxnSpPr>
          <p:cNvPr id="16" name="Łącznik prosty 15">
            <a:extLst>
              <a:ext uri="{FF2B5EF4-FFF2-40B4-BE49-F238E27FC236}">
                <a16:creationId xmlns:a16="http://schemas.microsoft.com/office/drawing/2014/main" id="{75AEDCFD-3933-47CA-9A1C-BF54A9969D1F}"/>
              </a:ext>
            </a:extLst>
          </p:cNvPr>
          <p:cNvCxnSpPr>
            <a:cxnSpLocks/>
          </p:cNvCxnSpPr>
          <p:nvPr userDrawn="1"/>
        </p:nvCxnSpPr>
        <p:spPr>
          <a:xfrm flipV="1">
            <a:off x="1079956" y="5983431"/>
            <a:ext cx="0" cy="469900"/>
          </a:xfrm>
          <a:prstGeom prst="line">
            <a:avLst/>
          </a:prstGeom>
          <a:ln w="28575">
            <a:solidFill>
              <a:srgbClr val="DF40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az 19" descr="Obraz zawierający tekst&#10;&#10;Opis wygenerowany automatycznie">
            <a:extLst>
              <a:ext uri="{FF2B5EF4-FFF2-40B4-BE49-F238E27FC236}">
                <a16:creationId xmlns:a16="http://schemas.microsoft.com/office/drawing/2014/main" id="{4C19CFC4-DCA6-4B40-A89A-6F987B12A7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7576" y="5913331"/>
            <a:ext cx="152398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8375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482600" y="5989638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pl-PL" altLang="pl-PL" sz="1200" b="1" dirty="0">
              <a:solidFill>
                <a:srgbClr val="22A952"/>
              </a:solidFill>
            </a:endParaRPr>
          </a:p>
        </p:txBody>
      </p:sp>
      <p:pic>
        <p:nvPicPr>
          <p:cNvPr id="20" name="Obraz 19" descr="Obraz zawierający tekst&#10;&#10;Opis wygenerowany automatycznie">
            <a:extLst>
              <a:ext uri="{FF2B5EF4-FFF2-40B4-BE49-F238E27FC236}">
                <a16:creationId xmlns:a16="http://schemas.microsoft.com/office/drawing/2014/main" id="{4C19CFC4-DCA6-4B40-A89A-6F987B12A7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7576" y="5913331"/>
            <a:ext cx="1523980" cy="540000"/>
          </a:xfrm>
          <a:prstGeom prst="rect">
            <a:avLst/>
          </a:prstGeom>
        </p:spPr>
      </p:pic>
      <p:sp>
        <p:nvSpPr>
          <p:cNvPr id="8" name="Prostokąt 8">
            <a:extLst>
              <a:ext uri="{FF2B5EF4-FFF2-40B4-BE49-F238E27FC236}">
                <a16:creationId xmlns:a16="http://schemas.microsoft.com/office/drawing/2014/main" id="{AE73BD76-8F13-447C-81A9-0BD5C10E4B24}"/>
              </a:ext>
            </a:extLst>
          </p:cNvPr>
          <p:cNvSpPr/>
          <p:nvPr userDrawn="1"/>
        </p:nvSpPr>
        <p:spPr>
          <a:xfrm>
            <a:off x="0" y="2708920"/>
            <a:ext cx="7907770" cy="1512168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rgbClr val="22A952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ymbol zastępczy tekstu 17">
            <a:extLst>
              <a:ext uri="{FF2B5EF4-FFF2-40B4-BE49-F238E27FC236}">
                <a16:creationId xmlns:a16="http://schemas.microsoft.com/office/drawing/2014/main" id="{2CD6E968-9E1C-41BC-8C5F-9816BC2DA2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35856" y="3131107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85877346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482600" y="5989638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pl-PL" altLang="pl-PL" sz="1200" b="1" dirty="0">
              <a:solidFill>
                <a:srgbClr val="22A952"/>
              </a:solidFill>
            </a:endParaRPr>
          </a:p>
        </p:txBody>
      </p:sp>
      <p:sp>
        <p:nvSpPr>
          <p:cNvPr id="8" name="Prostokąt 8">
            <a:extLst>
              <a:ext uri="{FF2B5EF4-FFF2-40B4-BE49-F238E27FC236}">
                <a16:creationId xmlns:a16="http://schemas.microsoft.com/office/drawing/2014/main" id="{AE73BD76-8F13-447C-81A9-0BD5C10E4B24}"/>
              </a:ext>
            </a:extLst>
          </p:cNvPr>
          <p:cNvSpPr/>
          <p:nvPr userDrawn="1"/>
        </p:nvSpPr>
        <p:spPr>
          <a:xfrm>
            <a:off x="0" y="2708920"/>
            <a:ext cx="7907770" cy="1512168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rgbClr val="22A952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ymbol zastępczy tekstu 17">
            <a:extLst>
              <a:ext uri="{FF2B5EF4-FFF2-40B4-BE49-F238E27FC236}">
                <a16:creationId xmlns:a16="http://schemas.microsoft.com/office/drawing/2014/main" id="{2CD6E968-9E1C-41BC-8C5F-9816BC2DA2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35856" y="3131107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pic>
        <p:nvPicPr>
          <p:cNvPr id="6" name="Grafika 5">
            <a:extLst>
              <a:ext uri="{FF2B5EF4-FFF2-40B4-BE49-F238E27FC236}">
                <a16:creationId xmlns:a16="http://schemas.microsoft.com/office/drawing/2014/main" id="{C4DF0749-7065-4644-9955-3819F290A7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643014" y="5978586"/>
            <a:ext cx="1018386" cy="432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4512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04751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482600" y="5989638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3A1CCE4B-A9D8-4CFB-A241-AA750404C5F3}" type="slidenum">
              <a:rPr lang="pl-PL" altLang="pl-PL" sz="1200" b="1" smtClean="0">
                <a:solidFill>
                  <a:srgbClr val="22A952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pl-PL" altLang="pl-PL" sz="1200" b="1" dirty="0">
              <a:solidFill>
                <a:srgbClr val="22A952"/>
              </a:solidFill>
            </a:endParaRPr>
          </a:p>
        </p:txBody>
      </p:sp>
      <p:cxnSp>
        <p:nvCxnSpPr>
          <p:cNvPr id="16" name="Łącznik prosty 15">
            <a:extLst>
              <a:ext uri="{FF2B5EF4-FFF2-40B4-BE49-F238E27FC236}">
                <a16:creationId xmlns:a16="http://schemas.microsoft.com/office/drawing/2014/main" id="{75AEDCFD-3933-47CA-9A1C-BF54A9969D1F}"/>
              </a:ext>
            </a:extLst>
          </p:cNvPr>
          <p:cNvCxnSpPr>
            <a:cxnSpLocks/>
          </p:cNvCxnSpPr>
          <p:nvPr userDrawn="1"/>
        </p:nvCxnSpPr>
        <p:spPr>
          <a:xfrm flipV="1">
            <a:off x="1077120" y="5989638"/>
            <a:ext cx="0" cy="469900"/>
          </a:xfrm>
          <a:prstGeom prst="line">
            <a:avLst/>
          </a:prstGeom>
          <a:ln w="28575">
            <a:solidFill>
              <a:srgbClr val="22A9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a 7">
            <a:extLst>
              <a:ext uri="{FF2B5EF4-FFF2-40B4-BE49-F238E27FC236}">
                <a16:creationId xmlns:a16="http://schemas.microsoft.com/office/drawing/2014/main" id="{96AE73B9-6913-4BEB-8B0B-2ECE4EA070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452320" y="5762499"/>
            <a:ext cx="1120986" cy="475570"/>
          </a:xfrm>
          <a:prstGeom prst="rect">
            <a:avLst/>
          </a:prstGeom>
        </p:spPr>
      </p:pic>
      <p:sp>
        <p:nvSpPr>
          <p:cNvPr id="9" name="Symbol zastępczy tytułu 8">
            <a:extLst>
              <a:ext uri="{FF2B5EF4-FFF2-40B4-BE49-F238E27FC236}">
                <a16:creationId xmlns:a16="http://schemas.microsoft.com/office/drawing/2014/main" id="{97DA16FA-8C59-4B9E-9DE6-5C39115C95B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96659" y="2708920"/>
            <a:ext cx="7058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51308019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8">
            <a:extLst>
              <a:ext uri="{FF2B5EF4-FFF2-40B4-BE49-F238E27FC236}">
                <a16:creationId xmlns:a16="http://schemas.microsoft.com/office/drawing/2014/main" id="{09325B7F-84ED-44F2-907E-67EBA3A3A1BF}"/>
              </a:ext>
            </a:extLst>
          </p:cNvPr>
          <p:cNvSpPr/>
          <p:nvPr userDrawn="1"/>
        </p:nvSpPr>
        <p:spPr>
          <a:xfrm>
            <a:off x="-36512" y="2780928"/>
            <a:ext cx="7907770" cy="1442093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ymbol zastępczy tekstu 17"/>
          <p:cNvSpPr>
            <a:spLocks noGrp="1"/>
          </p:cNvSpPr>
          <p:nvPr>
            <p:ph type="body" sz="quarter" idx="10"/>
          </p:nvPr>
        </p:nvSpPr>
        <p:spPr>
          <a:xfrm>
            <a:off x="935856" y="3131107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1">
                <a:solidFill>
                  <a:srgbClr val="22A95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5166752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62842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ytułu 8">
            <a:extLst>
              <a:ext uri="{FF2B5EF4-FFF2-40B4-BE49-F238E27FC236}">
                <a16:creationId xmlns:a16="http://schemas.microsoft.com/office/drawing/2014/main" id="{97DA16FA-8C59-4B9E-9DE6-5C39115C95B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96659" y="2708920"/>
            <a:ext cx="7058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38920000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8">
            <a:extLst>
              <a:ext uri="{FF2B5EF4-FFF2-40B4-BE49-F238E27FC236}">
                <a16:creationId xmlns:a16="http://schemas.microsoft.com/office/drawing/2014/main" id="{09325B7F-84ED-44F2-907E-67EBA3A3A1BF}"/>
              </a:ext>
            </a:extLst>
          </p:cNvPr>
          <p:cNvSpPr/>
          <p:nvPr userDrawn="1"/>
        </p:nvSpPr>
        <p:spPr>
          <a:xfrm>
            <a:off x="-36512" y="2780928"/>
            <a:ext cx="7907770" cy="1442093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ymbol zastępczy tekstu 17"/>
          <p:cNvSpPr>
            <a:spLocks noGrp="1"/>
          </p:cNvSpPr>
          <p:nvPr>
            <p:ph type="body" sz="quarter" idx="10"/>
          </p:nvPr>
        </p:nvSpPr>
        <p:spPr>
          <a:xfrm>
            <a:off x="935856" y="3131107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1">
                <a:solidFill>
                  <a:srgbClr val="93C35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3162E4AA-30E6-4D58-B988-674C83F2D9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643014" y="5877272"/>
            <a:ext cx="1018386" cy="432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89390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1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8">
            <a:extLst>
              <a:ext uri="{FF2B5EF4-FFF2-40B4-BE49-F238E27FC236}">
                <a16:creationId xmlns:a16="http://schemas.microsoft.com/office/drawing/2014/main" id="{09325B7F-84ED-44F2-907E-67EBA3A3A1BF}"/>
              </a:ext>
            </a:extLst>
          </p:cNvPr>
          <p:cNvSpPr/>
          <p:nvPr userDrawn="1"/>
        </p:nvSpPr>
        <p:spPr>
          <a:xfrm>
            <a:off x="323528" y="484463"/>
            <a:ext cx="7920880" cy="794021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rgbClr val="DF402F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485436" y="5983431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3A1CCE4B-A9D8-4CFB-A241-AA750404C5F3}" type="slidenum">
              <a:rPr lang="pl-PL" altLang="pl-PL" sz="1200" b="1" smtClean="0">
                <a:solidFill>
                  <a:srgbClr val="DF402F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pl-PL" altLang="pl-PL" sz="1200" b="1" dirty="0">
              <a:solidFill>
                <a:srgbClr val="DF402F"/>
              </a:solidFill>
            </a:endParaRPr>
          </a:p>
        </p:txBody>
      </p:sp>
      <p:sp>
        <p:nvSpPr>
          <p:cNvPr id="13" name="Symbol zastępczy tekstu 20"/>
          <p:cNvSpPr>
            <a:spLocks noGrp="1"/>
          </p:cNvSpPr>
          <p:nvPr>
            <p:ph type="body" sz="quarter" idx="12"/>
          </p:nvPr>
        </p:nvSpPr>
        <p:spPr>
          <a:xfrm>
            <a:off x="971550" y="2060575"/>
            <a:ext cx="7272338" cy="3455988"/>
          </a:xfrm>
          <a:prstGeom prst="rect">
            <a:avLst/>
          </a:prstGeom>
        </p:spPr>
        <p:txBody>
          <a:bodyPr/>
          <a:lstStyle>
            <a:lvl1pPr>
              <a:buClr>
                <a:srgbClr val="DF402F"/>
              </a:buClr>
              <a:buFont typeface="Arial" pitchFamily="34" charset="0"/>
              <a:buChar char="•"/>
              <a:defRPr sz="1600">
                <a:latin typeface="Arial" pitchFamily="34" charset="0"/>
                <a:cs typeface="Arial" pitchFamily="34" charset="0"/>
              </a:defRPr>
            </a:lvl1pPr>
            <a:lvl2pPr>
              <a:buClr>
                <a:srgbClr val="DF402F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2pPr>
            <a:lvl3pPr>
              <a:buClr>
                <a:srgbClr val="DF402F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3pPr>
            <a:lvl4pPr>
              <a:buClr>
                <a:srgbClr val="DF402F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4pPr>
            <a:lvl5pPr>
              <a:buClr>
                <a:srgbClr val="DF402F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tekstu 17"/>
          <p:cNvSpPr>
            <a:spLocks noGrp="1"/>
          </p:cNvSpPr>
          <p:nvPr>
            <p:ph type="body" sz="quarter" idx="10"/>
          </p:nvPr>
        </p:nvSpPr>
        <p:spPr>
          <a:xfrm>
            <a:off x="971600" y="548681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cxnSp>
        <p:nvCxnSpPr>
          <p:cNvPr id="16" name="Łącznik prosty 15">
            <a:extLst>
              <a:ext uri="{FF2B5EF4-FFF2-40B4-BE49-F238E27FC236}">
                <a16:creationId xmlns:a16="http://schemas.microsoft.com/office/drawing/2014/main" id="{75AEDCFD-3933-47CA-9A1C-BF54A9969D1F}"/>
              </a:ext>
            </a:extLst>
          </p:cNvPr>
          <p:cNvCxnSpPr>
            <a:cxnSpLocks/>
          </p:cNvCxnSpPr>
          <p:nvPr userDrawn="1"/>
        </p:nvCxnSpPr>
        <p:spPr>
          <a:xfrm flipV="1">
            <a:off x="1079956" y="5983431"/>
            <a:ext cx="0" cy="469900"/>
          </a:xfrm>
          <a:prstGeom prst="line">
            <a:avLst/>
          </a:prstGeom>
          <a:ln w="28575">
            <a:solidFill>
              <a:srgbClr val="DF40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a 7">
            <a:extLst>
              <a:ext uri="{FF2B5EF4-FFF2-40B4-BE49-F238E27FC236}">
                <a16:creationId xmlns:a16="http://schemas.microsoft.com/office/drawing/2014/main" id="{DDD983A1-3F6D-4DD2-A45E-7506874335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558961" y="5925261"/>
            <a:ext cx="1082595" cy="459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98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025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8">
            <a:extLst>
              <a:ext uri="{FF2B5EF4-FFF2-40B4-BE49-F238E27FC236}">
                <a16:creationId xmlns:a16="http://schemas.microsoft.com/office/drawing/2014/main" id="{09325B7F-84ED-44F2-907E-67EBA3A3A1BF}"/>
              </a:ext>
            </a:extLst>
          </p:cNvPr>
          <p:cNvSpPr/>
          <p:nvPr userDrawn="1"/>
        </p:nvSpPr>
        <p:spPr>
          <a:xfrm>
            <a:off x="-36512" y="2780928"/>
            <a:ext cx="7907770" cy="1442093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ymbol zastępczy tekstu 17"/>
          <p:cNvSpPr>
            <a:spLocks noGrp="1"/>
          </p:cNvSpPr>
          <p:nvPr>
            <p:ph type="body" sz="quarter" idx="10"/>
          </p:nvPr>
        </p:nvSpPr>
        <p:spPr>
          <a:xfrm>
            <a:off x="935856" y="3131107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1">
                <a:solidFill>
                  <a:srgbClr val="DF402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04318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8">
            <a:extLst>
              <a:ext uri="{FF2B5EF4-FFF2-40B4-BE49-F238E27FC236}">
                <a16:creationId xmlns:a16="http://schemas.microsoft.com/office/drawing/2014/main" id="{09325B7F-84ED-44F2-907E-67EBA3A3A1BF}"/>
              </a:ext>
            </a:extLst>
          </p:cNvPr>
          <p:cNvSpPr/>
          <p:nvPr userDrawn="1"/>
        </p:nvSpPr>
        <p:spPr>
          <a:xfrm>
            <a:off x="0" y="398462"/>
            <a:ext cx="7907770" cy="794021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rgbClr val="DF402F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ymbol zastępczy tekstu 20"/>
          <p:cNvSpPr>
            <a:spLocks noGrp="1"/>
          </p:cNvSpPr>
          <p:nvPr>
            <p:ph type="body" sz="quarter" idx="12"/>
          </p:nvPr>
        </p:nvSpPr>
        <p:spPr>
          <a:xfrm>
            <a:off x="971550" y="2060575"/>
            <a:ext cx="7272338" cy="3455988"/>
          </a:xfrm>
          <a:prstGeom prst="rect">
            <a:avLst/>
          </a:prstGeom>
        </p:spPr>
        <p:txBody>
          <a:bodyPr/>
          <a:lstStyle>
            <a:lvl1pPr>
              <a:buClr>
                <a:srgbClr val="DF402F"/>
              </a:buClr>
              <a:buFont typeface="Arial" pitchFamily="34" charset="0"/>
              <a:buChar char="•"/>
              <a:defRPr sz="1600">
                <a:latin typeface="Arial" pitchFamily="34" charset="0"/>
                <a:cs typeface="Arial" pitchFamily="34" charset="0"/>
              </a:defRPr>
            </a:lvl1pPr>
            <a:lvl2pPr>
              <a:buClr>
                <a:srgbClr val="DF402F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2pPr>
            <a:lvl3pPr>
              <a:buClr>
                <a:srgbClr val="DF402F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3pPr>
            <a:lvl4pPr>
              <a:buClr>
                <a:srgbClr val="DF402F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4pPr>
            <a:lvl5pPr>
              <a:buClr>
                <a:srgbClr val="DF402F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tekstu 17"/>
          <p:cNvSpPr>
            <a:spLocks noGrp="1"/>
          </p:cNvSpPr>
          <p:nvPr>
            <p:ph type="body" sz="quarter" idx="10"/>
          </p:nvPr>
        </p:nvSpPr>
        <p:spPr>
          <a:xfrm>
            <a:off x="614412" y="450750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pic>
        <p:nvPicPr>
          <p:cNvPr id="20" name="Obraz 19" descr="Obraz zawierający tekst&#10;&#10;Opis wygenerowany automatycznie">
            <a:extLst>
              <a:ext uri="{FF2B5EF4-FFF2-40B4-BE49-F238E27FC236}">
                <a16:creationId xmlns:a16="http://schemas.microsoft.com/office/drawing/2014/main" id="{4C19CFC4-DCA6-4B40-A89A-6F987B12A7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6041143"/>
            <a:ext cx="1523980" cy="540000"/>
          </a:xfrm>
          <a:prstGeom prst="rect">
            <a:avLst/>
          </a:prstGeom>
        </p:spPr>
      </p:pic>
      <p:sp>
        <p:nvSpPr>
          <p:cNvPr id="8" name="Text Box 6">
            <a:extLst>
              <a:ext uri="{FF2B5EF4-FFF2-40B4-BE49-F238E27FC236}">
                <a16:creationId xmlns:a16="http://schemas.microsoft.com/office/drawing/2014/main" id="{87B3B8C6-96F6-4720-8793-DEF752942CC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33064" y="6079297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3A1CCE4B-A9D8-4CFB-A241-AA750404C5F3}" type="slidenum">
              <a:rPr lang="pl-PL" altLang="pl-PL" sz="1200" b="1" smtClean="0">
                <a:solidFill>
                  <a:srgbClr val="DF402F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pl-PL" altLang="pl-PL" sz="1200" b="1" dirty="0">
              <a:solidFill>
                <a:srgbClr val="DF402F"/>
              </a:solidFill>
            </a:endParaRP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7B38F7AB-4DA1-4E01-8725-F109F57D1440}"/>
              </a:ext>
            </a:extLst>
          </p:cNvPr>
          <p:cNvCxnSpPr>
            <a:cxnSpLocks/>
          </p:cNvCxnSpPr>
          <p:nvPr userDrawn="1"/>
        </p:nvCxnSpPr>
        <p:spPr>
          <a:xfrm flipV="1">
            <a:off x="827584" y="6079297"/>
            <a:ext cx="0" cy="469900"/>
          </a:xfrm>
          <a:prstGeom prst="line">
            <a:avLst/>
          </a:prstGeom>
          <a:ln w="28575">
            <a:solidFill>
              <a:srgbClr val="DF40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4021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8">
            <a:extLst>
              <a:ext uri="{FF2B5EF4-FFF2-40B4-BE49-F238E27FC236}">
                <a16:creationId xmlns:a16="http://schemas.microsoft.com/office/drawing/2014/main" id="{09325B7F-84ED-44F2-907E-67EBA3A3A1BF}"/>
              </a:ext>
            </a:extLst>
          </p:cNvPr>
          <p:cNvSpPr/>
          <p:nvPr userDrawn="1"/>
        </p:nvSpPr>
        <p:spPr>
          <a:xfrm>
            <a:off x="0" y="398462"/>
            <a:ext cx="7907770" cy="794021"/>
          </a:xfrm>
          <a:custGeom>
            <a:avLst/>
            <a:gdLst>
              <a:gd name="connsiteX0" fmla="*/ 0 w 6825961"/>
              <a:gd name="connsiteY0" fmla="*/ 0 h 794021"/>
              <a:gd name="connsiteX1" fmla="*/ 6825961 w 6825961"/>
              <a:gd name="connsiteY1" fmla="*/ 0 h 794021"/>
              <a:gd name="connsiteX2" fmla="*/ 6825961 w 6825961"/>
              <a:gd name="connsiteY2" fmla="*/ 794021 h 794021"/>
              <a:gd name="connsiteX3" fmla="*/ 0 w 6825961"/>
              <a:gd name="connsiteY3" fmla="*/ 794021 h 794021"/>
              <a:gd name="connsiteX4" fmla="*/ 0 w 6825961"/>
              <a:gd name="connsiteY4" fmla="*/ 0 h 794021"/>
              <a:gd name="connsiteX0" fmla="*/ 0 w 7272770"/>
              <a:gd name="connsiteY0" fmla="*/ 0 h 794021"/>
              <a:gd name="connsiteX1" fmla="*/ 7272770 w 7272770"/>
              <a:gd name="connsiteY1" fmla="*/ 10391 h 794021"/>
              <a:gd name="connsiteX2" fmla="*/ 6825961 w 7272770"/>
              <a:gd name="connsiteY2" fmla="*/ 794021 h 794021"/>
              <a:gd name="connsiteX3" fmla="*/ 0 w 7272770"/>
              <a:gd name="connsiteY3" fmla="*/ 794021 h 794021"/>
              <a:gd name="connsiteX4" fmla="*/ 0 w 7272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68259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  <a:gd name="connsiteX0" fmla="*/ 0 w 7907770"/>
              <a:gd name="connsiteY0" fmla="*/ 0 h 794021"/>
              <a:gd name="connsiteX1" fmla="*/ 7907770 w 7907770"/>
              <a:gd name="connsiteY1" fmla="*/ 23091 h 794021"/>
              <a:gd name="connsiteX2" fmla="*/ 7473661 w 7907770"/>
              <a:gd name="connsiteY2" fmla="*/ 794021 h 794021"/>
              <a:gd name="connsiteX3" fmla="*/ 0 w 7907770"/>
              <a:gd name="connsiteY3" fmla="*/ 794021 h 794021"/>
              <a:gd name="connsiteX4" fmla="*/ 0 w 7907770"/>
              <a:gd name="connsiteY4" fmla="*/ 0 h 7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7770" h="794021">
                <a:moveTo>
                  <a:pt x="0" y="0"/>
                </a:moveTo>
                <a:lnTo>
                  <a:pt x="7907770" y="23091"/>
                </a:lnTo>
                <a:lnTo>
                  <a:pt x="7473661" y="794021"/>
                </a:lnTo>
                <a:lnTo>
                  <a:pt x="0" y="794021"/>
                </a:lnTo>
                <a:lnTo>
                  <a:pt x="0" y="0"/>
                </a:lnTo>
                <a:close/>
              </a:path>
            </a:pathLst>
          </a:custGeom>
          <a:solidFill>
            <a:srgbClr val="DF402F"/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5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233064" y="6079297"/>
            <a:ext cx="512763" cy="46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3A1CCE4B-A9D8-4CFB-A241-AA750404C5F3}" type="slidenum">
              <a:rPr lang="pl-PL" altLang="pl-PL" sz="1200" b="1" smtClean="0">
                <a:solidFill>
                  <a:srgbClr val="DF402F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pl-PL" altLang="pl-PL" sz="1200" b="1" dirty="0">
              <a:solidFill>
                <a:srgbClr val="DF402F"/>
              </a:solidFill>
            </a:endParaRPr>
          </a:p>
        </p:txBody>
      </p:sp>
      <p:sp>
        <p:nvSpPr>
          <p:cNvPr id="13" name="Symbol zastępczy tekstu 20"/>
          <p:cNvSpPr>
            <a:spLocks noGrp="1"/>
          </p:cNvSpPr>
          <p:nvPr>
            <p:ph type="body" sz="quarter" idx="12"/>
          </p:nvPr>
        </p:nvSpPr>
        <p:spPr>
          <a:xfrm>
            <a:off x="971550" y="2060575"/>
            <a:ext cx="7272338" cy="3455988"/>
          </a:xfrm>
          <a:prstGeom prst="rect">
            <a:avLst/>
          </a:prstGeom>
        </p:spPr>
        <p:txBody>
          <a:bodyPr/>
          <a:lstStyle>
            <a:lvl1pPr>
              <a:buClr>
                <a:srgbClr val="DF402F"/>
              </a:buClr>
              <a:buFont typeface="Arial" pitchFamily="34" charset="0"/>
              <a:buChar char="•"/>
              <a:defRPr sz="1600">
                <a:latin typeface="Arial" pitchFamily="34" charset="0"/>
                <a:cs typeface="Arial" pitchFamily="34" charset="0"/>
              </a:defRPr>
            </a:lvl1pPr>
            <a:lvl2pPr>
              <a:buClr>
                <a:srgbClr val="DF402F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2pPr>
            <a:lvl3pPr>
              <a:buClr>
                <a:srgbClr val="DF402F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3pPr>
            <a:lvl4pPr>
              <a:buClr>
                <a:srgbClr val="DF402F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4pPr>
            <a:lvl5pPr>
              <a:buClr>
                <a:srgbClr val="DF402F"/>
              </a:buCl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tekstu 17"/>
          <p:cNvSpPr>
            <a:spLocks noGrp="1"/>
          </p:cNvSpPr>
          <p:nvPr>
            <p:ph type="body" sz="quarter" idx="10"/>
          </p:nvPr>
        </p:nvSpPr>
        <p:spPr>
          <a:xfrm>
            <a:off x="614412" y="450750"/>
            <a:ext cx="7272288" cy="741733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2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cxnSp>
        <p:nvCxnSpPr>
          <p:cNvPr id="16" name="Łącznik prosty 15">
            <a:extLst>
              <a:ext uri="{FF2B5EF4-FFF2-40B4-BE49-F238E27FC236}">
                <a16:creationId xmlns:a16="http://schemas.microsoft.com/office/drawing/2014/main" id="{75AEDCFD-3933-47CA-9A1C-BF54A9969D1F}"/>
              </a:ext>
            </a:extLst>
          </p:cNvPr>
          <p:cNvCxnSpPr>
            <a:cxnSpLocks/>
          </p:cNvCxnSpPr>
          <p:nvPr userDrawn="1"/>
        </p:nvCxnSpPr>
        <p:spPr>
          <a:xfrm flipV="1">
            <a:off x="827584" y="6079297"/>
            <a:ext cx="0" cy="469900"/>
          </a:xfrm>
          <a:prstGeom prst="line">
            <a:avLst/>
          </a:prstGeom>
          <a:ln w="28575">
            <a:solidFill>
              <a:srgbClr val="DF40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a 7">
            <a:extLst>
              <a:ext uri="{FF2B5EF4-FFF2-40B4-BE49-F238E27FC236}">
                <a16:creationId xmlns:a16="http://schemas.microsoft.com/office/drawing/2014/main" id="{CE2EC215-6402-4593-B303-0B8811C2D7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75118" y="6079297"/>
            <a:ext cx="1082595" cy="459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14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theme" Target="../theme/theme10.xml"/><Relationship Id="rId5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6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theme" Target="../theme/theme11.xml"/><Relationship Id="rId5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4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4" Type="http://schemas.openxmlformats.org/officeDocument/2006/relationships/theme" Target="../theme/theme13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5.sv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svg"/><Relationship Id="rId5" Type="http://schemas.openxmlformats.org/officeDocument/2006/relationships/image" Target="../media/image3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0.svg"/><Relationship Id="rId5" Type="http://schemas.openxmlformats.org/officeDocument/2006/relationships/image" Target="../media/image6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0.svg"/><Relationship Id="rId5" Type="http://schemas.openxmlformats.org/officeDocument/2006/relationships/image" Target="../media/image6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slideLayout" Target="../slideLayouts/slideLayout25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slideLayout" Target="../slideLayouts/slideLayout30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theme" Target="../theme/theme9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F4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1042988" y="2133600"/>
            <a:ext cx="7058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pic>
        <p:nvPicPr>
          <p:cNvPr id="2" name="Grafika 1">
            <a:extLst>
              <a:ext uri="{FF2B5EF4-FFF2-40B4-BE49-F238E27FC236}">
                <a16:creationId xmlns:a16="http://schemas.microsoft.com/office/drawing/2014/main" id="{98D62994-9352-46FB-AAC4-979996F024F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06400" y="154800"/>
            <a:ext cx="8731200" cy="6548400"/>
          </a:xfrm>
          <a:prstGeom prst="rect">
            <a:avLst/>
          </a:prstGeom>
        </p:spPr>
      </p:pic>
      <p:pic>
        <p:nvPicPr>
          <p:cNvPr id="7" name="Grafika 1">
            <a:extLst>
              <a:ext uri="{FF2B5EF4-FFF2-40B4-BE49-F238E27FC236}">
                <a16:creationId xmlns:a16="http://schemas.microsoft.com/office/drawing/2014/main" id="{E3D41A27-E278-45C5-A780-4CDD07609C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567613" y="5840413"/>
            <a:ext cx="1066800" cy="4683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16" r:id="rId1"/>
    <p:sldLayoutId id="2147484226" r:id="rId2"/>
    <p:sldLayoutId id="2147484117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1115616" y="2857500"/>
            <a:ext cx="7058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/>
              <a:t>Kliknij, aby edytować styl</a:t>
            </a:r>
          </a:p>
        </p:txBody>
      </p:sp>
      <p:grpSp>
        <p:nvGrpSpPr>
          <p:cNvPr id="8" name="Grafika 8">
            <a:extLst>
              <a:ext uri="{FF2B5EF4-FFF2-40B4-BE49-F238E27FC236}">
                <a16:creationId xmlns:a16="http://schemas.microsoft.com/office/drawing/2014/main" id="{FE63833E-EEAB-4DB7-8BB7-DCCA006E1135}"/>
              </a:ext>
            </a:extLst>
          </p:cNvPr>
          <p:cNvGrpSpPr/>
          <p:nvPr/>
        </p:nvGrpSpPr>
        <p:grpSpPr>
          <a:xfrm>
            <a:off x="0" y="0"/>
            <a:ext cx="9135427" cy="6858000"/>
            <a:chOff x="0" y="0"/>
            <a:chExt cx="9135427" cy="6858000"/>
          </a:xfrm>
          <a:solidFill>
            <a:srgbClr val="203864"/>
          </a:solidFill>
        </p:grpSpPr>
        <p:sp>
          <p:nvSpPr>
            <p:cNvPr id="10" name="Dowolny kształt: kształt 9">
              <a:extLst>
                <a:ext uri="{FF2B5EF4-FFF2-40B4-BE49-F238E27FC236}">
                  <a16:creationId xmlns:a16="http://schemas.microsoft.com/office/drawing/2014/main" id="{FD65D7D2-C7A7-4FAA-A580-1CD6C2D5CC02}"/>
                </a:ext>
              </a:extLst>
            </p:cNvPr>
            <p:cNvSpPr/>
            <p:nvPr/>
          </p:nvSpPr>
          <p:spPr>
            <a:xfrm>
              <a:off x="1587" y="4823142"/>
              <a:ext cx="9133840" cy="2034857"/>
            </a:xfrm>
            <a:custGeom>
              <a:avLst/>
              <a:gdLst>
                <a:gd name="connsiteX0" fmla="*/ 8982075 w 9133840"/>
                <a:gd name="connsiteY0" fmla="*/ 0 h 2034857"/>
                <a:gd name="connsiteX1" fmla="*/ 8982075 w 9133840"/>
                <a:gd name="connsiteY1" fmla="*/ 1863725 h 2034857"/>
                <a:gd name="connsiteX2" fmla="*/ 160338 w 9133840"/>
                <a:gd name="connsiteY2" fmla="*/ 1863725 h 2034857"/>
                <a:gd name="connsiteX3" fmla="*/ 160338 w 9133840"/>
                <a:gd name="connsiteY3" fmla="*/ 0 h 2034857"/>
                <a:gd name="connsiteX4" fmla="*/ 0 w 9133840"/>
                <a:gd name="connsiteY4" fmla="*/ 0 h 2034857"/>
                <a:gd name="connsiteX5" fmla="*/ 0 w 9133840"/>
                <a:gd name="connsiteY5" fmla="*/ 2034857 h 2034857"/>
                <a:gd name="connsiteX6" fmla="*/ 9133840 w 9133840"/>
                <a:gd name="connsiteY6" fmla="*/ 2034857 h 2034857"/>
                <a:gd name="connsiteX7" fmla="*/ 9133840 w 9133840"/>
                <a:gd name="connsiteY7" fmla="*/ 0 h 2034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133840" h="2034857">
                  <a:moveTo>
                    <a:pt x="8982075" y="0"/>
                  </a:moveTo>
                  <a:lnTo>
                    <a:pt x="8982075" y="1863725"/>
                  </a:lnTo>
                  <a:lnTo>
                    <a:pt x="160338" y="1863725"/>
                  </a:lnTo>
                  <a:lnTo>
                    <a:pt x="160338" y="0"/>
                  </a:lnTo>
                  <a:lnTo>
                    <a:pt x="0" y="0"/>
                  </a:lnTo>
                  <a:lnTo>
                    <a:pt x="0" y="2034857"/>
                  </a:lnTo>
                  <a:lnTo>
                    <a:pt x="9133840" y="2034857"/>
                  </a:lnTo>
                  <a:lnTo>
                    <a:pt x="9133840" y="0"/>
                  </a:lnTo>
                  <a:close/>
                </a:path>
              </a:pathLst>
            </a:custGeom>
            <a:solidFill>
              <a:srgbClr val="22A952"/>
            </a:solidFill>
            <a:ln w="317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l-PL"/>
            </a:p>
          </p:txBody>
        </p:sp>
        <p:sp>
          <p:nvSpPr>
            <p:cNvPr id="11" name="Dowolny kształt: kształt 10">
              <a:extLst>
                <a:ext uri="{FF2B5EF4-FFF2-40B4-BE49-F238E27FC236}">
                  <a16:creationId xmlns:a16="http://schemas.microsoft.com/office/drawing/2014/main" id="{1AA73FF9-15DE-4B66-86D2-DF9552CA947A}"/>
                </a:ext>
              </a:extLst>
            </p:cNvPr>
            <p:cNvSpPr/>
            <p:nvPr/>
          </p:nvSpPr>
          <p:spPr>
            <a:xfrm>
              <a:off x="0" y="0"/>
              <a:ext cx="9133839" cy="2109470"/>
            </a:xfrm>
            <a:custGeom>
              <a:avLst/>
              <a:gdLst>
                <a:gd name="connsiteX0" fmla="*/ 0 w 9133839"/>
                <a:gd name="connsiteY0" fmla="*/ 0 h 2109470"/>
                <a:gd name="connsiteX1" fmla="*/ 0 w 9133839"/>
                <a:gd name="connsiteY1" fmla="*/ 2109470 h 2109470"/>
                <a:gd name="connsiteX2" fmla="*/ 160338 w 9133839"/>
                <a:gd name="connsiteY2" fmla="*/ 2109470 h 2109470"/>
                <a:gd name="connsiteX3" fmla="*/ 160338 w 9133839"/>
                <a:gd name="connsiteY3" fmla="*/ 162878 h 2109470"/>
                <a:gd name="connsiteX4" fmla="*/ 8982075 w 9133839"/>
                <a:gd name="connsiteY4" fmla="*/ 162878 h 2109470"/>
                <a:gd name="connsiteX5" fmla="*/ 8982075 w 9133839"/>
                <a:gd name="connsiteY5" fmla="*/ 2109470 h 2109470"/>
                <a:gd name="connsiteX6" fmla="*/ 9133840 w 9133839"/>
                <a:gd name="connsiteY6" fmla="*/ 2109470 h 2109470"/>
                <a:gd name="connsiteX7" fmla="*/ 9133840 w 9133839"/>
                <a:gd name="connsiteY7" fmla="*/ 0 h 2109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133839" h="2109470">
                  <a:moveTo>
                    <a:pt x="0" y="0"/>
                  </a:moveTo>
                  <a:lnTo>
                    <a:pt x="0" y="2109470"/>
                  </a:lnTo>
                  <a:lnTo>
                    <a:pt x="160338" y="2109470"/>
                  </a:lnTo>
                  <a:lnTo>
                    <a:pt x="160338" y="162878"/>
                  </a:lnTo>
                  <a:lnTo>
                    <a:pt x="8982075" y="162878"/>
                  </a:lnTo>
                  <a:lnTo>
                    <a:pt x="8982075" y="2109470"/>
                  </a:lnTo>
                  <a:lnTo>
                    <a:pt x="9133840" y="2109470"/>
                  </a:lnTo>
                  <a:lnTo>
                    <a:pt x="9133840" y="0"/>
                  </a:lnTo>
                  <a:close/>
                </a:path>
              </a:pathLst>
            </a:custGeom>
            <a:solidFill>
              <a:srgbClr val="93C355"/>
            </a:solidFill>
            <a:ln w="317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1803451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8" r:id="rId1"/>
    <p:sldLayoutId id="2147484190" r:id="rId2"/>
    <p:sldLayoutId id="2147484199" r:id="rId3"/>
    <p:sldLayoutId id="2147484200" r:id="rId4"/>
    <p:sldLayoutId id="2147484189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22A95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1115616" y="2857500"/>
            <a:ext cx="7058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/>
              <a:t>Kliknij, aby edytować styl</a:t>
            </a:r>
          </a:p>
        </p:txBody>
      </p:sp>
      <p:grpSp>
        <p:nvGrpSpPr>
          <p:cNvPr id="2" name="Grafika 5">
            <a:extLst>
              <a:ext uri="{FF2B5EF4-FFF2-40B4-BE49-F238E27FC236}">
                <a16:creationId xmlns:a16="http://schemas.microsoft.com/office/drawing/2014/main" id="{7BBF5367-4909-4F3D-979C-7F9E1FDA57E9}"/>
              </a:ext>
            </a:extLst>
          </p:cNvPr>
          <p:cNvGrpSpPr/>
          <p:nvPr/>
        </p:nvGrpSpPr>
        <p:grpSpPr>
          <a:xfrm>
            <a:off x="206400" y="154800"/>
            <a:ext cx="8723014" cy="6548400"/>
            <a:chOff x="206400" y="154800"/>
            <a:chExt cx="8723014" cy="6548400"/>
          </a:xfrm>
          <a:solidFill>
            <a:srgbClr val="203864"/>
          </a:solidFill>
        </p:grpSpPr>
        <p:sp>
          <p:nvSpPr>
            <p:cNvPr id="3" name="Dowolny kształt: kształt 2">
              <a:extLst>
                <a:ext uri="{FF2B5EF4-FFF2-40B4-BE49-F238E27FC236}">
                  <a16:creationId xmlns:a16="http://schemas.microsoft.com/office/drawing/2014/main" id="{594BFBAB-21E3-4F78-B85A-479ACF7D85EA}"/>
                </a:ext>
              </a:extLst>
            </p:cNvPr>
            <p:cNvSpPr/>
            <p:nvPr/>
          </p:nvSpPr>
          <p:spPr>
            <a:xfrm>
              <a:off x="207915" y="4760204"/>
              <a:ext cx="8721498" cy="1942995"/>
            </a:xfrm>
            <a:custGeom>
              <a:avLst/>
              <a:gdLst>
                <a:gd name="connsiteX0" fmla="*/ 8576585 w 8721498"/>
                <a:gd name="connsiteY0" fmla="*/ 0 h 1942995"/>
                <a:gd name="connsiteX1" fmla="*/ 8576585 w 8721498"/>
                <a:gd name="connsiteY1" fmla="*/ 1779588 h 1942995"/>
                <a:gd name="connsiteX2" fmla="*/ 153099 w 8721498"/>
                <a:gd name="connsiteY2" fmla="*/ 1779588 h 1942995"/>
                <a:gd name="connsiteX3" fmla="*/ 153099 w 8721498"/>
                <a:gd name="connsiteY3" fmla="*/ 0 h 1942995"/>
                <a:gd name="connsiteX4" fmla="*/ 0 w 8721498"/>
                <a:gd name="connsiteY4" fmla="*/ 0 h 1942995"/>
                <a:gd name="connsiteX5" fmla="*/ 0 w 8721498"/>
                <a:gd name="connsiteY5" fmla="*/ 1942995 h 1942995"/>
                <a:gd name="connsiteX6" fmla="*/ 8721499 w 8721498"/>
                <a:gd name="connsiteY6" fmla="*/ 1942995 h 1942995"/>
                <a:gd name="connsiteX7" fmla="*/ 8721499 w 8721498"/>
                <a:gd name="connsiteY7" fmla="*/ 0 h 1942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21498" h="1942995">
                  <a:moveTo>
                    <a:pt x="8576585" y="0"/>
                  </a:moveTo>
                  <a:lnTo>
                    <a:pt x="8576585" y="1779588"/>
                  </a:lnTo>
                  <a:lnTo>
                    <a:pt x="153099" y="1779588"/>
                  </a:lnTo>
                  <a:lnTo>
                    <a:pt x="153099" y="0"/>
                  </a:lnTo>
                  <a:lnTo>
                    <a:pt x="0" y="0"/>
                  </a:lnTo>
                  <a:lnTo>
                    <a:pt x="0" y="1942995"/>
                  </a:lnTo>
                  <a:lnTo>
                    <a:pt x="8721499" y="1942995"/>
                  </a:lnTo>
                  <a:lnTo>
                    <a:pt x="8721499" y="0"/>
                  </a:lnTo>
                  <a:close/>
                </a:path>
              </a:pathLst>
            </a:custGeom>
            <a:solidFill>
              <a:srgbClr val="22A952"/>
            </a:solidFill>
            <a:ln w="302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l-PL"/>
            </a:p>
          </p:txBody>
        </p:sp>
        <p:sp>
          <p:nvSpPr>
            <p:cNvPr id="4" name="Dowolny kształt: kształt 3">
              <a:extLst>
                <a:ext uri="{FF2B5EF4-FFF2-40B4-BE49-F238E27FC236}">
                  <a16:creationId xmlns:a16="http://schemas.microsoft.com/office/drawing/2014/main" id="{C567E11A-063F-4A79-81C2-7FD1F1978B0D}"/>
                </a:ext>
              </a:extLst>
            </p:cNvPr>
            <p:cNvSpPr/>
            <p:nvPr/>
          </p:nvSpPr>
          <p:spPr>
            <a:xfrm>
              <a:off x="206400" y="154800"/>
              <a:ext cx="8721498" cy="2014239"/>
            </a:xfrm>
            <a:custGeom>
              <a:avLst/>
              <a:gdLst>
                <a:gd name="connsiteX0" fmla="*/ 0 w 8721498"/>
                <a:gd name="connsiteY0" fmla="*/ 0 h 2014239"/>
                <a:gd name="connsiteX1" fmla="*/ 0 w 8721498"/>
                <a:gd name="connsiteY1" fmla="*/ 2014239 h 2014239"/>
                <a:gd name="connsiteX2" fmla="*/ 153099 w 8721498"/>
                <a:gd name="connsiteY2" fmla="*/ 2014239 h 2014239"/>
                <a:gd name="connsiteX3" fmla="*/ 153099 w 8721498"/>
                <a:gd name="connsiteY3" fmla="*/ 155525 h 2014239"/>
                <a:gd name="connsiteX4" fmla="*/ 8576585 w 8721498"/>
                <a:gd name="connsiteY4" fmla="*/ 155525 h 2014239"/>
                <a:gd name="connsiteX5" fmla="*/ 8576585 w 8721498"/>
                <a:gd name="connsiteY5" fmla="*/ 2014239 h 2014239"/>
                <a:gd name="connsiteX6" fmla="*/ 8721498 w 8721498"/>
                <a:gd name="connsiteY6" fmla="*/ 2014239 h 2014239"/>
                <a:gd name="connsiteX7" fmla="*/ 8721498 w 8721498"/>
                <a:gd name="connsiteY7" fmla="*/ 0 h 2014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21498" h="2014239">
                  <a:moveTo>
                    <a:pt x="0" y="0"/>
                  </a:moveTo>
                  <a:lnTo>
                    <a:pt x="0" y="2014239"/>
                  </a:lnTo>
                  <a:lnTo>
                    <a:pt x="153099" y="2014239"/>
                  </a:lnTo>
                  <a:lnTo>
                    <a:pt x="153099" y="155525"/>
                  </a:lnTo>
                  <a:lnTo>
                    <a:pt x="8576585" y="155525"/>
                  </a:lnTo>
                  <a:lnTo>
                    <a:pt x="8576585" y="2014239"/>
                  </a:lnTo>
                  <a:lnTo>
                    <a:pt x="8721498" y="2014239"/>
                  </a:lnTo>
                  <a:lnTo>
                    <a:pt x="8721498" y="0"/>
                  </a:lnTo>
                  <a:close/>
                </a:path>
              </a:pathLst>
            </a:custGeom>
            <a:solidFill>
              <a:srgbClr val="93C355"/>
            </a:solidFill>
            <a:ln w="302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586564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4" r:id="rId1"/>
    <p:sldLayoutId id="2147484215" r:id="rId2"/>
    <p:sldLayoutId id="2147484216" r:id="rId3"/>
    <p:sldLayoutId id="2147484217" r:id="rId4"/>
    <p:sldLayoutId id="2147484218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22A95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2A9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1042988" y="2133600"/>
            <a:ext cx="7058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/>
              <a:t>Kliknij, aby edytować styl</a:t>
            </a:r>
          </a:p>
        </p:txBody>
      </p:sp>
      <p:grpSp>
        <p:nvGrpSpPr>
          <p:cNvPr id="5" name="Grafika 3">
            <a:extLst>
              <a:ext uri="{FF2B5EF4-FFF2-40B4-BE49-F238E27FC236}">
                <a16:creationId xmlns:a16="http://schemas.microsoft.com/office/drawing/2014/main" id="{04A06D6E-7E22-4810-B96A-B999A3030D1C}"/>
              </a:ext>
            </a:extLst>
          </p:cNvPr>
          <p:cNvGrpSpPr/>
          <p:nvPr/>
        </p:nvGrpSpPr>
        <p:grpSpPr>
          <a:xfrm>
            <a:off x="227383" y="170538"/>
            <a:ext cx="8689233" cy="6516923"/>
            <a:chOff x="3200399" y="2400300"/>
            <a:chExt cx="5212027" cy="3909020"/>
          </a:xfrm>
        </p:grpSpPr>
        <p:sp>
          <p:nvSpPr>
            <p:cNvPr id="6" name="Dowolny kształt: kształt 5">
              <a:extLst>
                <a:ext uri="{FF2B5EF4-FFF2-40B4-BE49-F238E27FC236}">
                  <a16:creationId xmlns:a16="http://schemas.microsoft.com/office/drawing/2014/main" id="{C947C4A0-B3E3-4394-936D-A50FF973C4DD}"/>
                </a:ext>
              </a:extLst>
            </p:cNvPr>
            <p:cNvSpPr/>
            <p:nvPr/>
          </p:nvSpPr>
          <p:spPr>
            <a:xfrm>
              <a:off x="3201484" y="4772315"/>
              <a:ext cx="5210941" cy="1537004"/>
            </a:xfrm>
            <a:custGeom>
              <a:avLst/>
              <a:gdLst>
                <a:gd name="connsiteX0" fmla="*/ 5097652 w 5210941"/>
                <a:gd name="connsiteY0" fmla="*/ 0 h 1537004"/>
                <a:gd name="connsiteX1" fmla="*/ 5097652 w 5210941"/>
                <a:gd name="connsiteY1" fmla="*/ 1409238 h 1537004"/>
                <a:gd name="connsiteX2" fmla="*/ 119623 w 5210941"/>
                <a:gd name="connsiteY2" fmla="*/ 1409238 h 1537004"/>
                <a:gd name="connsiteX3" fmla="*/ 119623 w 5210941"/>
                <a:gd name="connsiteY3" fmla="*/ 0 h 1537004"/>
                <a:gd name="connsiteX4" fmla="*/ 0 w 5210941"/>
                <a:gd name="connsiteY4" fmla="*/ 0 h 1537004"/>
                <a:gd name="connsiteX5" fmla="*/ 0 w 5210941"/>
                <a:gd name="connsiteY5" fmla="*/ 1537005 h 1537004"/>
                <a:gd name="connsiteX6" fmla="*/ 5210941 w 5210941"/>
                <a:gd name="connsiteY6" fmla="*/ 1537005 h 1537004"/>
                <a:gd name="connsiteX7" fmla="*/ 5210941 w 5210941"/>
                <a:gd name="connsiteY7" fmla="*/ 0 h 1537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10941" h="1537004">
                  <a:moveTo>
                    <a:pt x="5097652" y="0"/>
                  </a:moveTo>
                  <a:lnTo>
                    <a:pt x="5097652" y="1409238"/>
                  </a:lnTo>
                  <a:lnTo>
                    <a:pt x="119623" y="1409238"/>
                  </a:lnTo>
                  <a:lnTo>
                    <a:pt x="119623" y="0"/>
                  </a:lnTo>
                  <a:lnTo>
                    <a:pt x="0" y="0"/>
                  </a:lnTo>
                  <a:lnTo>
                    <a:pt x="0" y="1537005"/>
                  </a:lnTo>
                  <a:lnTo>
                    <a:pt x="5210941" y="1537005"/>
                  </a:lnTo>
                  <a:lnTo>
                    <a:pt x="5210941" y="0"/>
                  </a:lnTo>
                  <a:close/>
                </a:path>
              </a:pathLst>
            </a:custGeom>
            <a:solidFill>
              <a:schemeClr val="bg1"/>
            </a:solidFill>
            <a:ln w="180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l-PL"/>
            </a:p>
          </p:txBody>
        </p:sp>
        <p:sp>
          <p:nvSpPr>
            <p:cNvPr id="7" name="Dowolny kształt: kształt 6">
              <a:extLst>
                <a:ext uri="{FF2B5EF4-FFF2-40B4-BE49-F238E27FC236}">
                  <a16:creationId xmlns:a16="http://schemas.microsoft.com/office/drawing/2014/main" id="{6E31FE66-E580-44FF-A476-D4BFECEF1E0E}"/>
                </a:ext>
              </a:extLst>
            </p:cNvPr>
            <p:cNvSpPr/>
            <p:nvPr/>
          </p:nvSpPr>
          <p:spPr>
            <a:xfrm>
              <a:off x="3200399" y="2400300"/>
              <a:ext cx="5210941" cy="1574828"/>
            </a:xfrm>
            <a:custGeom>
              <a:avLst/>
              <a:gdLst>
                <a:gd name="connsiteX0" fmla="*/ 0 w 5210941"/>
                <a:gd name="connsiteY0" fmla="*/ 0 h 1574828"/>
                <a:gd name="connsiteX1" fmla="*/ 0 w 5210941"/>
                <a:gd name="connsiteY1" fmla="*/ 1574828 h 1574828"/>
                <a:gd name="connsiteX2" fmla="*/ 119623 w 5210941"/>
                <a:gd name="connsiteY2" fmla="*/ 1574828 h 1574828"/>
                <a:gd name="connsiteX3" fmla="*/ 119623 w 5210941"/>
                <a:gd name="connsiteY3" fmla="*/ 121614 h 1574828"/>
                <a:gd name="connsiteX4" fmla="*/ 5097471 w 5210941"/>
                <a:gd name="connsiteY4" fmla="*/ 121614 h 1574828"/>
                <a:gd name="connsiteX5" fmla="*/ 5097471 w 5210941"/>
                <a:gd name="connsiteY5" fmla="*/ 1574828 h 1574828"/>
                <a:gd name="connsiteX6" fmla="*/ 5210941 w 5210941"/>
                <a:gd name="connsiteY6" fmla="*/ 1574828 h 1574828"/>
                <a:gd name="connsiteX7" fmla="*/ 5210941 w 5210941"/>
                <a:gd name="connsiteY7" fmla="*/ 0 h 1574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10941" h="1574828">
                  <a:moveTo>
                    <a:pt x="0" y="0"/>
                  </a:moveTo>
                  <a:lnTo>
                    <a:pt x="0" y="1574828"/>
                  </a:lnTo>
                  <a:lnTo>
                    <a:pt x="119623" y="1574828"/>
                  </a:lnTo>
                  <a:lnTo>
                    <a:pt x="119623" y="121614"/>
                  </a:lnTo>
                  <a:lnTo>
                    <a:pt x="5097471" y="121614"/>
                  </a:lnTo>
                  <a:lnTo>
                    <a:pt x="5097471" y="1574828"/>
                  </a:lnTo>
                  <a:lnTo>
                    <a:pt x="5210941" y="1574828"/>
                  </a:lnTo>
                  <a:lnTo>
                    <a:pt x="5210941" y="0"/>
                  </a:lnTo>
                  <a:close/>
                </a:path>
              </a:pathLst>
            </a:custGeom>
            <a:solidFill>
              <a:schemeClr val="bg1"/>
            </a:solidFill>
            <a:ln w="180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l-PL" dirty="0"/>
            </a:p>
          </p:txBody>
        </p:sp>
      </p:grpSp>
    </p:spTree>
    <p:extLst>
      <p:ext uri="{BB962C8B-B14F-4D97-AF65-F5344CB8AC3E}">
        <p14:creationId xmlns:p14="http://schemas.microsoft.com/office/powerpoint/2010/main" val="2242488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2" r:id="rId1"/>
    <p:sldLayoutId id="2147484193" r:id="rId2"/>
    <p:sldLayoutId id="2147484194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93C3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1042988" y="2133600"/>
            <a:ext cx="7058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/>
              <a:t>Kliknij, aby edytować styl</a:t>
            </a:r>
          </a:p>
        </p:txBody>
      </p:sp>
      <p:grpSp>
        <p:nvGrpSpPr>
          <p:cNvPr id="5" name="Grafika 3">
            <a:extLst>
              <a:ext uri="{FF2B5EF4-FFF2-40B4-BE49-F238E27FC236}">
                <a16:creationId xmlns:a16="http://schemas.microsoft.com/office/drawing/2014/main" id="{04A06D6E-7E22-4810-B96A-B999A3030D1C}"/>
              </a:ext>
            </a:extLst>
          </p:cNvPr>
          <p:cNvGrpSpPr/>
          <p:nvPr/>
        </p:nvGrpSpPr>
        <p:grpSpPr>
          <a:xfrm>
            <a:off x="227383" y="170538"/>
            <a:ext cx="8689233" cy="6516923"/>
            <a:chOff x="3200399" y="2400300"/>
            <a:chExt cx="5212027" cy="3909020"/>
          </a:xfrm>
        </p:grpSpPr>
        <p:sp>
          <p:nvSpPr>
            <p:cNvPr id="6" name="Dowolny kształt: kształt 5">
              <a:extLst>
                <a:ext uri="{FF2B5EF4-FFF2-40B4-BE49-F238E27FC236}">
                  <a16:creationId xmlns:a16="http://schemas.microsoft.com/office/drawing/2014/main" id="{C947C4A0-B3E3-4394-936D-A50FF973C4DD}"/>
                </a:ext>
              </a:extLst>
            </p:cNvPr>
            <p:cNvSpPr/>
            <p:nvPr/>
          </p:nvSpPr>
          <p:spPr>
            <a:xfrm>
              <a:off x="3201484" y="4772315"/>
              <a:ext cx="5210941" cy="1537004"/>
            </a:xfrm>
            <a:custGeom>
              <a:avLst/>
              <a:gdLst>
                <a:gd name="connsiteX0" fmla="*/ 5097652 w 5210941"/>
                <a:gd name="connsiteY0" fmla="*/ 0 h 1537004"/>
                <a:gd name="connsiteX1" fmla="*/ 5097652 w 5210941"/>
                <a:gd name="connsiteY1" fmla="*/ 1409238 h 1537004"/>
                <a:gd name="connsiteX2" fmla="*/ 119623 w 5210941"/>
                <a:gd name="connsiteY2" fmla="*/ 1409238 h 1537004"/>
                <a:gd name="connsiteX3" fmla="*/ 119623 w 5210941"/>
                <a:gd name="connsiteY3" fmla="*/ 0 h 1537004"/>
                <a:gd name="connsiteX4" fmla="*/ 0 w 5210941"/>
                <a:gd name="connsiteY4" fmla="*/ 0 h 1537004"/>
                <a:gd name="connsiteX5" fmla="*/ 0 w 5210941"/>
                <a:gd name="connsiteY5" fmla="*/ 1537005 h 1537004"/>
                <a:gd name="connsiteX6" fmla="*/ 5210941 w 5210941"/>
                <a:gd name="connsiteY6" fmla="*/ 1537005 h 1537004"/>
                <a:gd name="connsiteX7" fmla="*/ 5210941 w 5210941"/>
                <a:gd name="connsiteY7" fmla="*/ 0 h 1537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10941" h="1537004">
                  <a:moveTo>
                    <a:pt x="5097652" y="0"/>
                  </a:moveTo>
                  <a:lnTo>
                    <a:pt x="5097652" y="1409238"/>
                  </a:lnTo>
                  <a:lnTo>
                    <a:pt x="119623" y="1409238"/>
                  </a:lnTo>
                  <a:lnTo>
                    <a:pt x="119623" y="0"/>
                  </a:lnTo>
                  <a:lnTo>
                    <a:pt x="0" y="0"/>
                  </a:lnTo>
                  <a:lnTo>
                    <a:pt x="0" y="1537005"/>
                  </a:lnTo>
                  <a:lnTo>
                    <a:pt x="5210941" y="1537005"/>
                  </a:lnTo>
                  <a:lnTo>
                    <a:pt x="5210941" y="0"/>
                  </a:lnTo>
                  <a:close/>
                </a:path>
              </a:pathLst>
            </a:custGeom>
            <a:solidFill>
              <a:schemeClr val="bg1"/>
            </a:solidFill>
            <a:ln w="180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l-PL"/>
            </a:p>
          </p:txBody>
        </p:sp>
        <p:sp>
          <p:nvSpPr>
            <p:cNvPr id="7" name="Dowolny kształt: kształt 6">
              <a:extLst>
                <a:ext uri="{FF2B5EF4-FFF2-40B4-BE49-F238E27FC236}">
                  <a16:creationId xmlns:a16="http://schemas.microsoft.com/office/drawing/2014/main" id="{6E31FE66-E580-44FF-A476-D4BFECEF1E0E}"/>
                </a:ext>
              </a:extLst>
            </p:cNvPr>
            <p:cNvSpPr/>
            <p:nvPr/>
          </p:nvSpPr>
          <p:spPr>
            <a:xfrm>
              <a:off x="3200399" y="2400300"/>
              <a:ext cx="5210941" cy="1574828"/>
            </a:xfrm>
            <a:custGeom>
              <a:avLst/>
              <a:gdLst>
                <a:gd name="connsiteX0" fmla="*/ 0 w 5210941"/>
                <a:gd name="connsiteY0" fmla="*/ 0 h 1574828"/>
                <a:gd name="connsiteX1" fmla="*/ 0 w 5210941"/>
                <a:gd name="connsiteY1" fmla="*/ 1574828 h 1574828"/>
                <a:gd name="connsiteX2" fmla="*/ 119623 w 5210941"/>
                <a:gd name="connsiteY2" fmla="*/ 1574828 h 1574828"/>
                <a:gd name="connsiteX3" fmla="*/ 119623 w 5210941"/>
                <a:gd name="connsiteY3" fmla="*/ 121614 h 1574828"/>
                <a:gd name="connsiteX4" fmla="*/ 5097471 w 5210941"/>
                <a:gd name="connsiteY4" fmla="*/ 121614 h 1574828"/>
                <a:gd name="connsiteX5" fmla="*/ 5097471 w 5210941"/>
                <a:gd name="connsiteY5" fmla="*/ 1574828 h 1574828"/>
                <a:gd name="connsiteX6" fmla="*/ 5210941 w 5210941"/>
                <a:gd name="connsiteY6" fmla="*/ 1574828 h 1574828"/>
                <a:gd name="connsiteX7" fmla="*/ 5210941 w 5210941"/>
                <a:gd name="connsiteY7" fmla="*/ 0 h 1574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10941" h="1574828">
                  <a:moveTo>
                    <a:pt x="0" y="0"/>
                  </a:moveTo>
                  <a:lnTo>
                    <a:pt x="0" y="1574828"/>
                  </a:lnTo>
                  <a:lnTo>
                    <a:pt x="119623" y="1574828"/>
                  </a:lnTo>
                  <a:lnTo>
                    <a:pt x="119623" y="121614"/>
                  </a:lnTo>
                  <a:lnTo>
                    <a:pt x="5097471" y="121614"/>
                  </a:lnTo>
                  <a:lnTo>
                    <a:pt x="5097471" y="1574828"/>
                  </a:lnTo>
                  <a:lnTo>
                    <a:pt x="5210941" y="1574828"/>
                  </a:lnTo>
                  <a:lnTo>
                    <a:pt x="5210941" y="0"/>
                  </a:lnTo>
                  <a:close/>
                </a:path>
              </a:pathLst>
            </a:custGeom>
            <a:solidFill>
              <a:schemeClr val="bg1"/>
            </a:solidFill>
            <a:ln w="180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l-PL" dirty="0"/>
            </a:p>
          </p:txBody>
        </p:sp>
      </p:grpSp>
    </p:spTree>
    <p:extLst>
      <p:ext uri="{BB962C8B-B14F-4D97-AF65-F5344CB8AC3E}">
        <p14:creationId xmlns:p14="http://schemas.microsoft.com/office/powerpoint/2010/main" val="122050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6" r:id="rId1"/>
    <p:sldLayoutId id="2147484197" r:id="rId2"/>
    <p:sldLayoutId id="2147484198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a 2">
            <a:extLst>
              <a:ext uri="{FF2B5EF4-FFF2-40B4-BE49-F238E27FC236}">
                <a16:creationId xmlns:a16="http://schemas.microsoft.com/office/drawing/2014/main" id="{7D90A64B-564C-45C9-A517-F8F3A69F28C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06400" y="154800"/>
            <a:ext cx="8731200" cy="6548400"/>
          </a:xfrm>
          <a:prstGeom prst="rect">
            <a:avLst/>
          </a:prstGeom>
        </p:spPr>
      </p:pic>
      <p:sp>
        <p:nvSpPr>
          <p:cNvPr id="44034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1042988" y="2133600"/>
            <a:ext cx="7058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45574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4" r:id="rId1"/>
    <p:sldLayoutId id="2147484206" r:id="rId2"/>
    <p:sldLayoutId id="2147484165" r:id="rId3"/>
    <p:sldLayoutId id="2147484227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DF402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a 2">
            <a:extLst>
              <a:ext uri="{FF2B5EF4-FFF2-40B4-BE49-F238E27FC236}">
                <a16:creationId xmlns:a16="http://schemas.microsoft.com/office/drawing/2014/main" id="{7D90A64B-564C-45C9-A517-F8F3A69F28C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4034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1042988" y="2133600"/>
            <a:ext cx="7058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99665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205" r:id="rId2"/>
    <p:sldLayoutId id="2147484168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DF402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1042988" y="2133600"/>
            <a:ext cx="7058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pic>
        <p:nvPicPr>
          <p:cNvPr id="2" name="Grafika 1">
            <a:extLst>
              <a:ext uri="{FF2B5EF4-FFF2-40B4-BE49-F238E27FC236}">
                <a16:creationId xmlns:a16="http://schemas.microsoft.com/office/drawing/2014/main" id="{98D62994-9352-46FB-AAC4-979996F024F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06400" y="154800"/>
            <a:ext cx="8731200" cy="6548400"/>
          </a:xfrm>
          <a:prstGeom prst="rect">
            <a:avLst/>
          </a:prstGeom>
        </p:spPr>
      </p:pic>
      <p:pic>
        <p:nvPicPr>
          <p:cNvPr id="7" name="Grafika 1">
            <a:extLst>
              <a:ext uri="{FF2B5EF4-FFF2-40B4-BE49-F238E27FC236}">
                <a16:creationId xmlns:a16="http://schemas.microsoft.com/office/drawing/2014/main" id="{E3D41A27-E278-45C5-A780-4CDD07609C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567613" y="5840413"/>
            <a:ext cx="1066800" cy="46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6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1" r:id="rId1"/>
    <p:sldLayoutId id="2147484225" r:id="rId2"/>
    <p:sldLayoutId id="2147484212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a 2">
            <a:extLst>
              <a:ext uri="{FF2B5EF4-FFF2-40B4-BE49-F238E27FC236}">
                <a16:creationId xmlns:a16="http://schemas.microsoft.com/office/drawing/2014/main" id="{7D90A64B-564C-45C9-A517-F8F3A69F28C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06400" y="154800"/>
            <a:ext cx="8731200" cy="6548400"/>
          </a:xfrm>
          <a:prstGeom prst="rect">
            <a:avLst/>
          </a:prstGeom>
        </p:spPr>
      </p:pic>
      <p:sp>
        <p:nvSpPr>
          <p:cNvPr id="44034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1042988" y="2133600"/>
            <a:ext cx="7058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60077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0" r:id="rId1"/>
    <p:sldLayoutId id="2147484204" r:id="rId2"/>
    <p:sldLayoutId id="2147484171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808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a 2">
            <a:extLst>
              <a:ext uri="{FF2B5EF4-FFF2-40B4-BE49-F238E27FC236}">
                <a16:creationId xmlns:a16="http://schemas.microsoft.com/office/drawing/2014/main" id="{7D90A64B-564C-45C9-A517-F8F3A69F28C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4034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1042988" y="2133600"/>
            <a:ext cx="7058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77854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203" r:id="rId2"/>
    <p:sldLayoutId id="2147484174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808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038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1042988" y="2133600"/>
            <a:ext cx="7058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pic>
        <p:nvPicPr>
          <p:cNvPr id="2" name="Grafika 1">
            <a:extLst>
              <a:ext uri="{FF2B5EF4-FFF2-40B4-BE49-F238E27FC236}">
                <a16:creationId xmlns:a16="http://schemas.microsoft.com/office/drawing/2014/main" id="{98D62994-9352-46FB-AAC4-979996F024F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06400" y="154800"/>
            <a:ext cx="8731200" cy="6548400"/>
          </a:xfrm>
          <a:prstGeom prst="rect">
            <a:avLst/>
          </a:prstGeom>
        </p:spPr>
      </p:pic>
      <p:pic>
        <p:nvPicPr>
          <p:cNvPr id="7" name="Grafika 1">
            <a:extLst>
              <a:ext uri="{FF2B5EF4-FFF2-40B4-BE49-F238E27FC236}">
                <a16:creationId xmlns:a16="http://schemas.microsoft.com/office/drawing/2014/main" id="{E3D41A27-E278-45C5-A780-4CDD07609C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567613" y="5840413"/>
            <a:ext cx="1066800" cy="46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694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224" r:id="rId2"/>
    <p:sldLayoutId id="2147484209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a 2">
            <a:extLst>
              <a:ext uri="{FF2B5EF4-FFF2-40B4-BE49-F238E27FC236}">
                <a16:creationId xmlns:a16="http://schemas.microsoft.com/office/drawing/2014/main" id="{7D90A64B-564C-45C9-A517-F8F3A69F28C9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206400" y="154800"/>
            <a:ext cx="8731200" cy="6548400"/>
          </a:xfrm>
          <a:prstGeom prst="rect">
            <a:avLst/>
          </a:prstGeom>
        </p:spPr>
      </p:pic>
      <p:sp>
        <p:nvSpPr>
          <p:cNvPr id="44034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1042988" y="2133600"/>
            <a:ext cx="7058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411366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202" r:id="rId2"/>
    <p:sldLayoutId id="2147484221" r:id="rId3"/>
    <p:sldLayoutId id="2147484222" r:id="rId4"/>
    <p:sldLayoutId id="2147484177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20386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a 2">
            <a:extLst>
              <a:ext uri="{FF2B5EF4-FFF2-40B4-BE49-F238E27FC236}">
                <a16:creationId xmlns:a16="http://schemas.microsoft.com/office/drawing/2014/main" id="{7D90A64B-564C-45C9-A517-F8F3A69F28C9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4034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1042988" y="2133600"/>
            <a:ext cx="7058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1682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9" r:id="rId1"/>
    <p:sldLayoutId id="2147484201" r:id="rId2"/>
    <p:sldLayoutId id="2147484219" r:id="rId3"/>
    <p:sldLayoutId id="2147484220" r:id="rId4"/>
    <p:sldLayoutId id="2147484180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20386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0.e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4"/>
          <p:cNvSpPr txBox="1">
            <a:spLocks/>
          </p:cNvSpPr>
          <p:nvPr/>
        </p:nvSpPr>
        <p:spPr>
          <a:xfrm>
            <a:off x="507430" y="2564904"/>
            <a:ext cx="8129140" cy="130516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pl-PL" altLang="pl-PL" sz="2800" dirty="0">
                <a:solidFill>
                  <a:schemeClr val="tx1"/>
                </a:solidFill>
              </a:rPr>
              <a:t>WIELOLETNIA PROGNOZA FINANSOWA WOJEWÓDZTWA </a:t>
            </a:r>
            <a:r>
              <a:rPr lang="pl-PL" altLang="pl-PL" sz="2800" dirty="0" smtClean="0">
                <a:solidFill>
                  <a:schemeClr val="tx1"/>
                </a:solidFill>
              </a:rPr>
              <a:t>ŁÓDZKIEGO</a:t>
            </a:r>
          </a:p>
        </p:txBody>
      </p:sp>
      <p:sp>
        <p:nvSpPr>
          <p:cNvPr id="4" name="Symbol zastępczy tytułu 8"/>
          <p:cNvSpPr txBox="1">
            <a:spLocks/>
          </p:cNvSpPr>
          <p:nvPr/>
        </p:nvSpPr>
        <p:spPr>
          <a:xfrm>
            <a:off x="547316" y="5445224"/>
            <a:ext cx="5327824" cy="107721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1600" b="1" dirty="0">
                <a:solidFill>
                  <a:srgbClr val="DF402F"/>
                </a:solidFill>
                <a:ea typeface="+mj-ea"/>
              </a:rPr>
              <a:t>Urząd Marszałkowski Województwa Łódzkiego</a:t>
            </a:r>
          </a:p>
          <a:p>
            <a:pPr fontAlgn="auto">
              <a:spcAft>
                <a:spcPts val="0"/>
              </a:spcAft>
              <a:defRPr/>
            </a:pPr>
            <a:r>
              <a:rPr lang="pl-PL" sz="1600" dirty="0">
                <a:solidFill>
                  <a:srgbClr val="DF402F"/>
                </a:solidFill>
                <a:ea typeface="+mj-ea"/>
              </a:rPr>
              <a:t>Departament Finansów</a:t>
            </a:r>
          </a:p>
        </p:txBody>
      </p:sp>
      <p:pic>
        <p:nvPicPr>
          <p:cNvPr id="5" name="Obraz 4" descr="Obraz zawierający tekst&#10;&#10;Opis wygenerowany automatycznie">
            <a:extLst>
              <a:ext uri="{FF2B5EF4-FFF2-40B4-BE49-F238E27FC236}">
                <a16:creationId xmlns:a16="http://schemas.microsoft.com/office/drawing/2014/main" id="{9D099C31-8573-40CE-8B2C-14869E4750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20" y="1052736"/>
            <a:ext cx="3047960" cy="1080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1115616" y="2420139"/>
            <a:ext cx="6912768" cy="2016225"/>
          </a:xfrm>
          <a:prstGeom prst="roundRect">
            <a:avLst/>
          </a:prstGeom>
          <a:noFill/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3600" b="1" dirty="0">
                <a:solidFill>
                  <a:srgbClr val="DF402F"/>
                </a:solidFill>
                <a:latin typeface="+mj-lt"/>
                <a:cs typeface="Tahoma" pitchFamily="34" charset="0"/>
              </a:rPr>
              <a:t>Dziękuję za uwagę !</a:t>
            </a:r>
            <a:endParaRPr lang="pl-PL" sz="3600" dirty="0">
              <a:solidFill>
                <a:srgbClr val="DF402F"/>
              </a:solidFill>
              <a:latin typeface="+mj-lt"/>
            </a:endParaRPr>
          </a:p>
        </p:txBody>
      </p:sp>
      <p:pic>
        <p:nvPicPr>
          <p:cNvPr id="3" name="Obraz 2" descr="Obraz zawierający tekst&#10;&#10;Opis wygenerowany automatycznie">
            <a:extLst>
              <a:ext uri="{FF2B5EF4-FFF2-40B4-BE49-F238E27FC236}">
                <a16:creationId xmlns:a16="http://schemas.microsoft.com/office/drawing/2014/main" id="{A7D76C2D-66CF-483A-B80C-F4E1B5EEE0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980728"/>
            <a:ext cx="304796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538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07504" y="611396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/>
              <a:t>PODSTAWA PRAWNA</a:t>
            </a:r>
            <a:endParaRPr lang="pl-PL" b="1" dirty="0"/>
          </a:p>
        </p:txBody>
      </p:sp>
      <p:graphicFrame>
        <p:nvGraphicFramePr>
          <p:cNvPr id="2" name="Obi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011838"/>
              </p:ext>
            </p:extLst>
          </p:nvPr>
        </p:nvGraphicFramePr>
        <p:xfrm>
          <a:off x="373063" y="1716088"/>
          <a:ext cx="8359775" cy="363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3" name="Dokument" r:id="rId3" imgW="8906542" imgH="3878312" progId="Word.Document.12">
                  <p:embed/>
                </p:oleObj>
              </mc:Choice>
              <mc:Fallback>
                <p:oleObj name="Dokument" r:id="rId3" imgW="8906542" imgH="387831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3063" y="1716088"/>
                        <a:ext cx="8359775" cy="3630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372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i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6787186"/>
              </p:ext>
            </p:extLst>
          </p:nvPr>
        </p:nvGraphicFramePr>
        <p:xfrm>
          <a:off x="611560" y="1406135"/>
          <a:ext cx="7920880" cy="46871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8" name="Dokument" r:id="rId3" imgW="8890356" imgH="5267665" progId="Word.Document.12">
                  <p:embed/>
                </p:oleObj>
              </mc:Choice>
              <mc:Fallback>
                <p:oleObj name="Dokument" r:id="rId3" imgW="8890356" imgH="5267665" progId="Word.Document.12">
                  <p:embed/>
                  <p:pic>
                    <p:nvPicPr>
                      <p:cNvPr id="4" name="Obiek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1406135"/>
                        <a:ext cx="7920880" cy="46871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Prostokąt 2"/>
          <p:cNvSpPr/>
          <p:nvPr/>
        </p:nvSpPr>
        <p:spPr>
          <a:xfrm>
            <a:off x="107504" y="611396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/>
              <a:t>INDYWIDUALNY WSKAŹNIK ZADŁUŻENIA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09453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9512" y="539969"/>
            <a:ext cx="72728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NALEŻNE DOCHODY </a:t>
            </a:r>
            <a:r>
              <a:rPr kumimoji="0" lang="pl-PL" altLang="pl-P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 TYTUŁU UDZIAŁU WE WPŁYWACH </a:t>
            </a:r>
            <a:endParaRPr kumimoji="0" lang="pl-PL" altLang="pl-PL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 </a:t>
            </a:r>
            <a:r>
              <a:rPr kumimoji="0" lang="pl-PL" altLang="pl-P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PODATKU </a:t>
            </a:r>
            <a:r>
              <a:rPr kumimoji="0" lang="pl-PL" altLang="pl-PL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DOCHODOWYM OD OSÓB FIZYCZNYCH</a:t>
            </a:r>
            <a:endParaRPr kumimoji="0" lang="pl-PL" altLang="pl-P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Obi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6038648"/>
              </p:ext>
            </p:extLst>
          </p:nvPr>
        </p:nvGraphicFramePr>
        <p:xfrm>
          <a:off x="191071" y="1716089"/>
          <a:ext cx="8629401" cy="3319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4" name="Dokument" r:id="rId3" imgW="8906542" imgH="3425734" progId="Word.Document.12">
                  <p:embed/>
                </p:oleObj>
              </mc:Choice>
              <mc:Fallback>
                <p:oleObj name="Dokument" r:id="rId3" imgW="8906542" imgH="342573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1071" y="1716089"/>
                        <a:ext cx="8629401" cy="33194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210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79512" y="548680"/>
            <a:ext cx="72728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altLang="pl-PL" sz="1600" b="1" dirty="0">
                <a:solidFill>
                  <a:prstClr val="black"/>
                </a:solidFill>
              </a:rPr>
              <a:t>NALEŻNE DOCHODY Z TYTUŁU UDZIAŁU WE WPŁYWACH </a:t>
            </a:r>
          </a:p>
          <a:p>
            <a:pPr lvl="0"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altLang="pl-PL" sz="1600" b="1" dirty="0">
                <a:solidFill>
                  <a:prstClr val="black"/>
                </a:solidFill>
              </a:rPr>
              <a:t>Z PODATKU DOCHODOWYM OD OSÓB </a:t>
            </a:r>
            <a:r>
              <a:rPr lang="pl-PL" altLang="pl-PL" sz="1600" b="1" dirty="0" smtClean="0">
                <a:solidFill>
                  <a:prstClr val="black"/>
                </a:solidFill>
              </a:rPr>
              <a:t>PRAWNYCH</a:t>
            </a:r>
            <a:endParaRPr lang="pl-PL" altLang="pl-PL" sz="1600" b="1" dirty="0">
              <a:solidFill>
                <a:prstClr val="black"/>
              </a:solidFill>
            </a:endParaRPr>
          </a:p>
        </p:txBody>
      </p:sp>
      <p:graphicFrame>
        <p:nvGraphicFramePr>
          <p:cNvPr id="2" name="Obi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2923026"/>
              </p:ext>
            </p:extLst>
          </p:nvPr>
        </p:nvGraphicFramePr>
        <p:xfrm>
          <a:off x="251520" y="1572644"/>
          <a:ext cx="8557393" cy="4304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8" name="Dokument" r:id="rId3" imgW="8906542" imgH="4479944" progId="Word.Document.12">
                  <p:embed/>
                </p:oleObj>
              </mc:Choice>
              <mc:Fallback>
                <p:oleObj name="Dokument" r:id="rId3" imgW="8906542" imgH="447994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520" y="1572644"/>
                        <a:ext cx="8557393" cy="43046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205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51521" y="642174"/>
            <a:ext cx="72728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SUBWENCJA OGÓLNA</a:t>
            </a:r>
            <a:endParaRPr kumimoji="0" lang="pl-PL" altLang="pl-P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Obi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6731271"/>
              </p:ext>
            </p:extLst>
          </p:nvPr>
        </p:nvGraphicFramePr>
        <p:xfrm>
          <a:off x="251521" y="2492896"/>
          <a:ext cx="8701409" cy="1544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7" name="Dokument" r:id="rId4" imgW="8906542" imgH="1581136" progId="Word.Document.12">
                  <p:embed/>
                </p:oleObj>
              </mc:Choice>
              <mc:Fallback>
                <p:oleObj name="Dokument" r:id="rId4" imgW="8906542" imgH="158113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1521" y="2492896"/>
                        <a:ext cx="8701409" cy="15448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48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9512" y="642174"/>
            <a:ext cx="72728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altLang="pl-PL" sz="1600" b="1" dirty="0" smtClean="0">
                <a:solidFill>
                  <a:prstClr val="black"/>
                </a:solidFill>
              </a:rPr>
              <a:t>POZOSTAŁE </a:t>
            </a:r>
            <a:r>
              <a:rPr kumimoji="0" lang="pl-PL" altLang="pl-PL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DOCHODY WOJEWÓDZTWA ŁÓDZKIEGO</a:t>
            </a:r>
            <a:endParaRPr kumimoji="0" lang="pl-PL" altLang="pl-P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Obi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919864"/>
              </p:ext>
            </p:extLst>
          </p:nvPr>
        </p:nvGraphicFramePr>
        <p:xfrm>
          <a:off x="539552" y="1412776"/>
          <a:ext cx="7920879" cy="469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9" name="Dokument" r:id="rId3" imgW="8906542" imgH="5270693" progId="Word.Document.12">
                  <p:embed/>
                </p:oleObj>
              </mc:Choice>
              <mc:Fallback>
                <p:oleObj name="Dokument" r:id="rId3" imgW="8906542" imgH="527069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1412776"/>
                        <a:ext cx="7920879" cy="469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525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i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2875027"/>
              </p:ext>
            </p:extLst>
          </p:nvPr>
        </p:nvGraphicFramePr>
        <p:xfrm>
          <a:off x="388243" y="1637743"/>
          <a:ext cx="8216205" cy="3531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2" name="Dokument" r:id="rId3" imgW="8890356" imgH="3829489" progId="Word.Document.12">
                  <p:embed/>
                </p:oleObj>
              </mc:Choice>
              <mc:Fallback>
                <p:oleObj name="Dokument" r:id="rId3" imgW="8890356" imgH="3829489" progId="Word.Document.12">
                  <p:embed/>
                  <p:pic>
                    <p:nvPicPr>
                      <p:cNvPr id="10" name="Obiekt 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8243" y="1637743"/>
                        <a:ext cx="8216205" cy="35311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Prostokąt 2"/>
          <p:cNvSpPr/>
          <p:nvPr/>
        </p:nvSpPr>
        <p:spPr>
          <a:xfrm>
            <a:off x="179512" y="642174"/>
            <a:ext cx="72728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altLang="pl-PL" sz="1600" b="1" dirty="0" smtClean="0">
                <a:solidFill>
                  <a:prstClr val="black"/>
                </a:solidFill>
              </a:rPr>
              <a:t>ZAŁĄCZNIKI DO WIELOLETNIEJ PROGNOZY FINANSOWEJ</a:t>
            </a:r>
            <a:endParaRPr kumimoji="0" lang="pl-PL" altLang="pl-P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595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7504" y="539969"/>
            <a:ext cx="7344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pl-PL" altLang="pl-PL" sz="1600" b="1" dirty="0"/>
              <a:t>PRZEDSIĘWZIĘCIA WOJEWÓDZTWA ŁÓDZKIEGO NA LATA </a:t>
            </a:r>
            <a:r>
              <a:rPr lang="pl-PL" altLang="pl-PL" sz="1600" b="1" dirty="0" smtClean="0"/>
              <a:t>2025 </a:t>
            </a:r>
            <a:r>
              <a:rPr lang="pl-PL" altLang="pl-PL" sz="1600" b="1" dirty="0"/>
              <a:t>- </a:t>
            </a:r>
            <a:r>
              <a:rPr lang="pl-PL" altLang="pl-PL" sz="1600" b="1" dirty="0" smtClean="0"/>
              <a:t>2043 </a:t>
            </a:r>
          </a:p>
          <a:p>
            <a:pPr algn="ctr" eaLnBrk="1" hangingPunct="1"/>
            <a:r>
              <a:rPr lang="pl-PL" altLang="pl-PL" sz="1600" b="1" dirty="0" smtClean="0"/>
              <a:t>UJĘTE </a:t>
            </a:r>
            <a:r>
              <a:rPr lang="pl-PL" altLang="pl-PL" sz="1600" b="1" dirty="0"/>
              <a:t>W WIELOLETNIEJ PROGNOZIE FINANSOWEJ 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8028384" y="2132856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900" dirty="0" smtClean="0"/>
              <a:t>(w złotych)</a:t>
            </a:r>
            <a:endParaRPr lang="pl-PL" sz="900" dirty="0"/>
          </a:p>
        </p:txBody>
      </p:sp>
      <p:graphicFrame>
        <p:nvGraphicFramePr>
          <p:cNvPr id="6" name="Obi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3374283"/>
              </p:ext>
            </p:extLst>
          </p:nvPr>
        </p:nvGraphicFramePr>
        <p:xfrm>
          <a:off x="323528" y="2363688"/>
          <a:ext cx="8380588" cy="264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7" name="Arkusz" r:id="rId4" imgW="11449222" imgH="3619513" progId="Excel.Sheet.12">
                  <p:embed/>
                </p:oleObj>
              </mc:Choice>
              <mc:Fallback>
                <p:oleObj name="Arkusz" r:id="rId4" imgW="11449222" imgH="361951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3528" y="2363688"/>
                        <a:ext cx="8380588" cy="2649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8138319"/>
      </p:ext>
    </p:extLst>
  </p:cSld>
  <p:clrMapOvr>
    <a:masterClrMapping/>
  </p:clrMapOvr>
</p:sld>
</file>

<file path=ppt/theme/theme1.xml><?xml version="1.0" encoding="utf-8"?>
<a:theme xmlns:a="http://schemas.openxmlformats.org/drawingml/2006/main" name="16_czerwony">
  <a:themeElements>
    <a:clrScheme name="16_czerwony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6_czerwony">
      <a:majorFont>
        <a:latin typeface="Arial"/>
        <a:ea typeface=""/>
        <a:cs typeface="Arial"/>
      </a:majorFont>
      <a:minorFont>
        <a:latin typeface="Calibri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6_czerwony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35_czerwon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8_czerwony">
      <a:majorFont>
        <a:latin typeface="Arial"/>
        <a:ea typeface=""/>
        <a:cs typeface="Arial"/>
      </a:majorFont>
      <a:minorFont>
        <a:latin typeface="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38_czerwon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8_czerwony">
      <a:majorFont>
        <a:latin typeface="Arial"/>
        <a:ea typeface=""/>
        <a:cs typeface="Arial"/>
      </a:majorFont>
      <a:minorFont>
        <a:latin typeface="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36_czerwon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8_czerwony">
      <a:majorFont>
        <a:latin typeface="Arial"/>
        <a:ea typeface=""/>
        <a:cs typeface="Arial"/>
      </a:majorFont>
      <a:minorFont>
        <a:latin typeface="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37_czerwon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8_czerwony">
      <a:majorFont>
        <a:latin typeface="Arial"/>
        <a:ea typeface=""/>
        <a:cs typeface="Arial"/>
      </a:majorFont>
      <a:minorFont>
        <a:latin typeface="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9_czerwon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8_czerwony">
      <a:majorFont>
        <a:latin typeface="Arial"/>
        <a:ea typeface=""/>
        <a:cs typeface="Arial"/>
      </a:majorFont>
      <a:minorFont>
        <a:latin typeface="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0_czerwon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8_czerwony">
      <a:majorFont>
        <a:latin typeface="Arial"/>
        <a:ea typeface=""/>
        <a:cs typeface="Arial"/>
      </a:majorFont>
      <a:minorFont>
        <a:latin typeface="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7_czerwony">
  <a:themeElements>
    <a:clrScheme name="16_czerwony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6_czerwony">
      <a:majorFont>
        <a:latin typeface="Arial"/>
        <a:ea typeface=""/>
        <a:cs typeface="Arial"/>
      </a:majorFont>
      <a:minorFont>
        <a:latin typeface="Calibri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6_czerwony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1_czerwon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8_czerwony">
      <a:majorFont>
        <a:latin typeface="Arial"/>
        <a:ea typeface=""/>
        <a:cs typeface="Arial"/>
      </a:majorFont>
      <a:minorFont>
        <a:latin typeface="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2_czerwon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8_czerwony">
      <a:majorFont>
        <a:latin typeface="Arial"/>
        <a:ea typeface=""/>
        <a:cs typeface="Arial"/>
      </a:majorFont>
      <a:minorFont>
        <a:latin typeface="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8_czerwony">
  <a:themeElements>
    <a:clrScheme name="16_czerwony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6_czerwony">
      <a:majorFont>
        <a:latin typeface="Arial"/>
        <a:ea typeface=""/>
        <a:cs typeface="Arial"/>
      </a:majorFont>
      <a:minorFont>
        <a:latin typeface="Calibri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6_czerwony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33_czerwon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8_czerwony">
      <a:majorFont>
        <a:latin typeface="Arial"/>
        <a:ea typeface=""/>
        <a:cs typeface="Arial"/>
      </a:majorFont>
      <a:minorFont>
        <a:latin typeface="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34_czerwon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8_czerwony">
      <a:majorFont>
        <a:latin typeface="Arial"/>
        <a:ea typeface=""/>
        <a:cs typeface="Arial"/>
      </a:majorFont>
      <a:minorFont>
        <a:latin typeface="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76</Words>
  <Application>Microsoft Office PowerPoint</Application>
  <PresentationFormat>Pokaz na ekranie (4:3)</PresentationFormat>
  <Paragraphs>18</Paragraphs>
  <Slides>10</Slides>
  <Notes>2</Notes>
  <HiddenSlides>0</HiddenSlides>
  <MMClips>0</MMClips>
  <ScaleCrop>false</ScaleCrop>
  <HeadingPairs>
    <vt:vector size="8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13</vt:i4>
      </vt:variant>
      <vt:variant>
        <vt:lpstr>Osadzone serwery OLE</vt:lpstr>
      </vt:variant>
      <vt:variant>
        <vt:i4>3</vt:i4>
      </vt:variant>
      <vt:variant>
        <vt:lpstr>Tytuły slajdów</vt:lpstr>
      </vt:variant>
      <vt:variant>
        <vt:i4>10</vt:i4>
      </vt:variant>
    </vt:vector>
  </HeadingPairs>
  <TitlesOfParts>
    <vt:vector size="29" baseType="lpstr">
      <vt:lpstr>Arial</vt:lpstr>
      <vt:lpstr>Calibri</vt:lpstr>
      <vt:lpstr>Tahoma</vt:lpstr>
      <vt:lpstr>16_czerwony</vt:lpstr>
      <vt:lpstr>29_czerwony</vt:lpstr>
      <vt:lpstr>30_czerwony</vt:lpstr>
      <vt:lpstr>17_czerwony</vt:lpstr>
      <vt:lpstr>31_czerwony</vt:lpstr>
      <vt:lpstr>32_czerwony</vt:lpstr>
      <vt:lpstr>18_czerwony</vt:lpstr>
      <vt:lpstr>33_czerwony</vt:lpstr>
      <vt:lpstr>34_czerwony</vt:lpstr>
      <vt:lpstr>35_czerwony</vt:lpstr>
      <vt:lpstr>38_czerwony</vt:lpstr>
      <vt:lpstr>36_czerwony</vt:lpstr>
      <vt:lpstr>37_czerwony</vt:lpstr>
      <vt:lpstr>Dokument programu Microsoft Word</vt:lpstr>
      <vt:lpstr>Dokument</vt:lpstr>
      <vt:lpstr>Arkusz programu Microsoft Excel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2020-01-16T11:32:12Z</dcterms:created>
  <dcterms:modified xsi:type="dcterms:W3CDTF">2024-11-09T17:02:43Z</dcterms:modified>
</cp:coreProperties>
</file>