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86" r:id="rId6"/>
    <p:sldId id="287" r:id="rId7"/>
    <p:sldId id="261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62" r:id="rId20"/>
    <p:sldId id="279" r:id="rId21"/>
    <p:sldId id="285" r:id="rId22"/>
    <p:sldId id="288" r:id="rId23"/>
    <p:sldId id="289" r:id="rId24"/>
    <p:sldId id="290" r:id="rId25"/>
    <p:sldId id="291" r:id="rId26"/>
    <p:sldId id="292" r:id="rId27"/>
    <p:sldId id="284" r:id="rId28"/>
    <p:sldId id="293" r:id="rId29"/>
    <p:sldId id="267" r:id="rId30"/>
  </p:sldIdLst>
  <p:sldSz cx="20104100" cy="11309350"/>
  <p:notesSz cx="6799263" cy="99298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Przywara" initials="MP" lastIdx="1" clrIdx="0">
    <p:extLst>
      <p:ext uri="{19B8F6BF-5375-455C-9EA6-DF929625EA0E}">
        <p15:presenceInfo xmlns:p15="http://schemas.microsoft.com/office/powerpoint/2012/main" userId="S-1-5-21-3876571917-2764203739-1476313084-225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4660"/>
  </p:normalViewPr>
  <p:slideViewPr>
    <p:cSldViewPr>
      <p:cViewPr varScale="1">
        <p:scale>
          <a:sx n="38" d="100"/>
          <a:sy n="38" d="100"/>
        </p:scale>
        <p:origin x="66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77F7A-D551-4CBA-B918-84E4474C3811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4520-784E-4E77-8038-45713EF517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75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D4520-784E-4E77-8038-45713EF517E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90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4520-784E-4E77-8038-45713EF517EC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07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912" y="2471428"/>
            <a:ext cx="5676900" cy="144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2942" y="10528771"/>
            <a:ext cx="172656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NAZWA</a:t>
            </a:r>
            <a:r>
              <a:rPr spc="-55" dirty="0"/>
              <a:t> </a:t>
            </a:r>
            <a:r>
              <a:rPr spc="-40" dirty="0"/>
              <a:t>DEPARTAMENTU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4970" y="10528771"/>
            <a:ext cx="1452245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pc="-150" dirty="0"/>
              <a:t>TEMAT</a:t>
            </a:r>
            <a:r>
              <a:rPr spc="-50" dirty="0"/>
              <a:t> </a:t>
            </a:r>
            <a:r>
              <a:rPr spc="-170" dirty="0"/>
              <a:t>PREZENTACJI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regeurope.eu/gov4wa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ontsh1p.e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industou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jectteamcare.e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5427" y="1277783"/>
            <a:ext cx="4404360" cy="8808085"/>
          </a:xfrm>
          <a:custGeom>
            <a:avLst/>
            <a:gdLst/>
            <a:ahLst/>
            <a:cxnLst/>
            <a:rect l="l" t="t" r="r" b="b"/>
            <a:pathLst>
              <a:path w="4404359" h="8808085">
                <a:moveTo>
                  <a:pt x="0" y="0"/>
                </a:moveTo>
                <a:lnTo>
                  <a:pt x="73" y="8807784"/>
                </a:lnTo>
                <a:lnTo>
                  <a:pt x="51147" y="8807494"/>
                </a:lnTo>
                <a:lnTo>
                  <a:pt x="102083" y="8806625"/>
                </a:lnTo>
                <a:lnTo>
                  <a:pt x="152877" y="8805182"/>
                </a:lnTo>
                <a:lnTo>
                  <a:pt x="203526" y="8803167"/>
                </a:lnTo>
                <a:lnTo>
                  <a:pt x="254026" y="8800583"/>
                </a:lnTo>
                <a:lnTo>
                  <a:pt x="304376" y="8797434"/>
                </a:lnTo>
                <a:lnTo>
                  <a:pt x="354570" y="8793722"/>
                </a:lnTo>
                <a:lnTo>
                  <a:pt x="404608" y="8789451"/>
                </a:lnTo>
                <a:lnTo>
                  <a:pt x="454484" y="8784623"/>
                </a:lnTo>
                <a:lnTo>
                  <a:pt x="504197" y="8779243"/>
                </a:lnTo>
                <a:lnTo>
                  <a:pt x="553743" y="8773312"/>
                </a:lnTo>
                <a:lnTo>
                  <a:pt x="603118" y="8766835"/>
                </a:lnTo>
                <a:lnTo>
                  <a:pt x="652321" y="8759813"/>
                </a:lnTo>
                <a:lnTo>
                  <a:pt x="701347" y="8752251"/>
                </a:lnTo>
                <a:lnTo>
                  <a:pt x="750194" y="8744152"/>
                </a:lnTo>
                <a:lnTo>
                  <a:pt x="798858" y="8735518"/>
                </a:lnTo>
                <a:lnTo>
                  <a:pt x="847336" y="8726353"/>
                </a:lnTo>
                <a:lnTo>
                  <a:pt x="895626" y="8716660"/>
                </a:lnTo>
                <a:lnTo>
                  <a:pt x="943724" y="8706442"/>
                </a:lnTo>
                <a:lnTo>
                  <a:pt x="991627" y="8695702"/>
                </a:lnTo>
                <a:lnTo>
                  <a:pt x="1039331" y="8684443"/>
                </a:lnTo>
                <a:lnTo>
                  <a:pt x="1086834" y="8672668"/>
                </a:lnTo>
                <a:lnTo>
                  <a:pt x="1134133" y="8660381"/>
                </a:lnTo>
                <a:lnTo>
                  <a:pt x="1181225" y="8647584"/>
                </a:lnTo>
                <a:lnTo>
                  <a:pt x="1228105" y="8634281"/>
                </a:lnTo>
                <a:lnTo>
                  <a:pt x="1274772" y="8620475"/>
                </a:lnTo>
                <a:lnTo>
                  <a:pt x="1321222" y="8606169"/>
                </a:lnTo>
                <a:lnTo>
                  <a:pt x="1367452" y="8591366"/>
                </a:lnTo>
                <a:lnTo>
                  <a:pt x="1413459" y="8576070"/>
                </a:lnTo>
                <a:lnTo>
                  <a:pt x="1459239" y="8560282"/>
                </a:lnTo>
                <a:lnTo>
                  <a:pt x="1504790" y="8544007"/>
                </a:lnTo>
                <a:lnTo>
                  <a:pt x="1550109" y="8527248"/>
                </a:lnTo>
                <a:lnTo>
                  <a:pt x="1595191" y="8510007"/>
                </a:lnTo>
                <a:lnTo>
                  <a:pt x="1640036" y="8492288"/>
                </a:lnTo>
                <a:lnTo>
                  <a:pt x="1684638" y="8474094"/>
                </a:lnTo>
                <a:lnTo>
                  <a:pt x="1728995" y="8455428"/>
                </a:lnTo>
                <a:lnTo>
                  <a:pt x="1773104" y="8436293"/>
                </a:lnTo>
                <a:lnTo>
                  <a:pt x="1816962" y="8416693"/>
                </a:lnTo>
                <a:lnTo>
                  <a:pt x="1860565" y="8396630"/>
                </a:lnTo>
                <a:lnTo>
                  <a:pt x="1903911" y="8376107"/>
                </a:lnTo>
                <a:lnTo>
                  <a:pt x="1946996" y="8355128"/>
                </a:lnTo>
                <a:lnTo>
                  <a:pt x="1989818" y="8333696"/>
                </a:lnTo>
                <a:lnTo>
                  <a:pt x="2032372" y="8311814"/>
                </a:lnTo>
                <a:lnTo>
                  <a:pt x="2074657" y="8289485"/>
                </a:lnTo>
                <a:lnTo>
                  <a:pt x="2116669" y="8266712"/>
                </a:lnTo>
                <a:lnTo>
                  <a:pt x="2158404" y="8243498"/>
                </a:lnTo>
                <a:lnTo>
                  <a:pt x="2199860" y="8219847"/>
                </a:lnTo>
                <a:lnTo>
                  <a:pt x="2241033" y="8195761"/>
                </a:lnTo>
                <a:lnTo>
                  <a:pt x="2281921" y="8171244"/>
                </a:lnTo>
                <a:lnTo>
                  <a:pt x="2322520" y="8146299"/>
                </a:lnTo>
                <a:lnTo>
                  <a:pt x="2362827" y="8120928"/>
                </a:lnTo>
                <a:lnTo>
                  <a:pt x="2402839" y="8095136"/>
                </a:lnTo>
                <a:lnTo>
                  <a:pt x="2442553" y="8068924"/>
                </a:lnTo>
                <a:lnTo>
                  <a:pt x="2481966" y="8042297"/>
                </a:lnTo>
                <a:lnTo>
                  <a:pt x="2521075" y="8015258"/>
                </a:lnTo>
                <a:lnTo>
                  <a:pt x="2559876" y="7987808"/>
                </a:lnTo>
                <a:lnTo>
                  <a:pt x="2598366" y="7959953"/>
                </a:lnTo>
                <a:lnTo>
                  <a:pt x="2636543" y="7931694"/>
                </a:lnTo>
                <a:lnTo>
                  <a:pt x="2674403" y="7903035"/>
                </a:lnTo>
                <a:lnTo>
                  <a:pt x="2711942" y="7873979"/>
                </a:lnTo>
                <a:lnTo>
                  <a:pt x="2749159" y="7844529"/>
                </a:lnTo>
                <a:lnTo>
                  <a:pt x="2786050" y="7814688"/>
                </a:lnTo>
                <a:lnTo>
                  <a:pt x="2822611" y="7784460"/>
                </a:lnTo>
                <a:lnTo>
                  <a:pt x="2858840" y="7753847"/>
                </a:lnTo>
                <a:lnTo>
                  <a:pt x="2894733" y="7722853"/>
                </a:lnTo>
                <a:lnTo>
                  <a:pt x="2930288" y="7691481"/>
                </a:lnTo>
                <a:lnTo>
                  <a:pt x="2965500" y="7659733"/>
                </a:lnTo>
                <a:lnTo>
                  <a:pt x="3000368" y="7627613"/>
                </a:lnTo>
                <a:lnTo>
                  <a:pt x="3034888" y="7595125"/>
                </a:lnTo>
                <a:lnTo>
                  <a:pt x="3069056" y="7562270"/>
                </a:lnTo>
                <a:lnTo>
                  <a:pt x="3102870" y="7529053"/>
                </a:lnTo>
                <a:lnTo>
                  <a:pt x="3136327" y="7495477"/>
                </a:lnTo>
                <a:lnTo>
                  <a:pt x="3169423" y="7461544"/>
                </a:lnTo>
                <a:lnTo>
                  <a:pt x="3202155" y="7427257"/>
                </a:lnTo>
                <a:lnTo>
                  <a:pt x="3234521" y="7392621"/>
                </a:lnTo>
                <a:lnTo>
                  <a:pt x="3266516" y="7357637"/>
                </a:lnTo>
                <a:lnTo>
                  <a:pt x="3298139" y="7322310"/>
                </a:lnTo>
                <a:lnTo>
                  <a:pt x="3329385" y="7286642"/>
                </a:lnTo>
                <a:lnTo>
                  <a:pt x="3360253" y="7250636"/>
                </a:lnTo>
                <a:lnTo>
                  <a:pt x="3390737" y="7214295"/>
                </a:lnTo>
                <a:lnTo>
                  <a:pt x="3420836" y="7177623"/>
                </a:lnTo>
                <a:lnTo>
                  <a:pt x="3450547" y="7140623"/>
                </a:lnTo>
                <a:lnTo>
                  <a:pt x="3479866" y="7103297"/>
                </a:lnTo>
                <a:lnTo>
                  <a:pt x="3508789" y="7065650"/>
                </a:lnTo>
                <a:lnTo>
                  <a:pt x="3537315" y="7027683"/>
                </a:lnTo>
                <a:lnTo>
                  <a:pt x="3565440" y="6989401"/>
                </a:lnTo>
                <a:lnTo>
                  <a:pt x="3593160" y="6950806"/>
                </a:lnTo>
                <a:lnTo>
                  <a:pt x="3620473" y="6911901"/>
                </a:lnTo>
                <a:lnTo>
                  <a:pt x="3647375" y="6872690"/>
                </a:lnTo>
                <a:lnTo>
                  <a:pt x="3673864" y="6833176"/>
                </a:lnTo>
                <a:lnTo>
                  <a:pt x="3699935" y="6793361"/>
                </a:lnTo>
                <a:lnTo>
                  <a:pt x="3725587" y="6753249"/>
                </a:lnTo>
                <a:lnTo>
                  <a:pt x="3750816" y="6712843"/>
                </a:lnTo>
                <a:lnTo>
                  <a:pt x="3775619" y="6672147"/>
                </a:lnTo>
                <a:lnTo>
                  <a:pt x="3799993" y="6631162"/>
                </a:lnTo>
                <a:lnTo>
                  <a:pt x="3823934" y="6589893"/>
                </a:lnTo>
                <a:lnTo>
                  <a:pt x="3847439" y="6548343"/>
                </a:lnTo>
                <a:lnTo>
                  <a:pt x="3870506" y="6506514"/>
                </a:lnTo>
                <a:lnTo>
                  <a:pt x="3893132" y="6464410"/>
                </a:lnTo>
                <a:lnTo>
                  <a:pt x="3915312" y="6422034"/>
                </a:lnTo>
                <a:lnTo>
                  <a:pt x="3937044" y="6379389"/>
                </a:lnTo>
                <a:lnTo>
                  <a:pt x="3958325" y="6336478"/>
                </a:lnTo>
                <a:lnTo>
                  <a:pt x="3979152" y="6293304"/>
                </a:lnTo>
                <a:lnTo>
                  <a:pt x="3999522" y="6249870"/>
                </a:lnTo>
                <a:lnTo>
                  <a:pt x="4019431" y="6206180"/>
                </a:lnTo>
                <a:lnTo>
                  <a:pt x="4038876" y="6162237"/>
                </a:lnTo>
                <a:lnTo>
                  <a:pt x="4057855" y="6118044"/>
                </a:lnTo>
                <a:lnTo>
                  <a:pt x="4076707" y="6072756"/>
                </a:lnTo>
                <a:lnTo>
                  <a:pt x="4095068" y="6027216"/>
                </a:lnTo>
                <a:lnTo>
                  <a:pt x="4112935" y="5981425"/>
                </a:lnTo>
                <a:lnTo>
                  <a:pt x="4130304" y="5935388"/>
                </a:lnTo>
                <a:lnTo>
                  <a:pt x="4147172" y="5889108"/>
                </a:lnTo>
                <a:lnTo>
                  <a:pt x="4163536" y="5842587"/>
                </a:lnTo>
                <a:lnTo>
                  <a:pt x="4179393" y="5795830"/>
                </a:lnTo>
                <a:lnTo>
                  <a:pt x="4194739" y="5748839"/>
                </a:lnTo>
                <a:lnTo>
                  <a:pt x="4209571" y="5701619"/>
                </a:lnTo>
                <a:lnTo>
                  <a:pt x="4223886" y="5654171"/>
                </a:lnTo>
                <a:lnTo>
                  <a:pt x="4237679" y="5606500"/>
                </a:lnTo>
                <a:lnTo>
                  <a:pt x="4250949" y="5558609"/>
                </a:lnTo>
                <a:lnTo>
                  <a:pt x="4263691" y="5510501"/>
                </a:lnTo>
                <a:lnTo>
                  <a:pt x="4275903" y="5462179"/>
                </a:lnTo>
                <a:lnTo>
                  <a:pt x="4287581" y="5413646"/>
                </a:lnTo>
                <a:lnTo>
                  <a:pt x="4298721" y="5364907"/>
                </a:lnTo>
                <a:lnTo>
                  <a:pt x="4309320" y="5315964"/>
                </a:lnTo>
                <a:lnTo>
                  <a:pt x="4319376" y="5266820"/>
                </a:lnTo>
                <a:lnTo>
                  <a:pt x="4328885" y="5217479"/>
                </a:lnTo>
                <a:lnTo>
                  <a:pt x="4337843" y="5167945"/>
                </a:lnTo>
                <a:lnTo>
                  <a:pt x="4346247" y="5118219"/>
                </a:lnTo>
                <a:lnTo>
                  <a:pt x="4354093" y="5068307"/>
                </a:lnTo>
                <a:lnTo>
                  <a:pt x="4361380" y="5018210"/>
                </a:lnTo>
                <a:lnTo>
                  <a:pt x="4368102" y="4967933"/>
                </a:lnTo>
                <a:lnTo>
                  <a:pt x="4374257" y="4917478"/>
                </a:lnTo>
                <a:lnTo>
                  <a:pt x="4379842" y="4866849"/>
                </a:lnTo>
                <a:lnTo>
                  <a:pt x="4384853" y="4816049"/>
                </a:lnTo>
                <a:lnTo>
                  <a:pt x="4389287" y="4765082"/>
                </a:lnTo>
                <a:lnTo>
                  <a:pt x="4393140" y="4713951"/>
                </a:lnTo>
                <a:lnTo>
                  <a:pt x="4396410" y="4662658"/>
                </a:lnTo>
                <a:lnTo>
                  <a:pt x="4399093" y="4611208"/>
                </a:lnTo>
                <a:lnTo>
                  <a:pt x="4401185" y="4559604"/>
                </a:lnTo>
                <a:lnTo>
                  <a:pt x="4402684" y="4507848"/>
                </a:lnTo>
                <a:lnTo>
                  <a:pt x="4403585" y="4455945"/>
                </a:lnTo>
                <a:lnTo>
                  <a:pt x="4403886" y="4403897"/>
                </a:lnTo>
                <a:lnTo>
                  <a:pt x="4403627" y="4355635"/>
                </a:lnTo>
                <a:lnTo>
                  <a:pt x="4402852" y="4307497"/>
                </a:lnTo>
                <a:lnTo>
                  <a:pt x="4401563" y="4259486"/>
                </a:lnTo>
                <a:lnTo>
                  <a:pt x="4399764" y="4211604"/>
                </a:lnTo>
                <a:lnTo>
                  <a:pt x="4397456" y="4163853"/>
                </a:lnTo>
                <a:lnTo>
                  <a:pt x="4394642" y="4116237"/>
                </a:lnTo>
                <a:lnTo>
                  <a:pt x="4391325" y="4068758"/>
                </a:lnTo>
                <a:lnTo>
                  <a:pt x="4387508" y="4021419"/>
                </a:lnTo>
                <a:lnTo>
                  <a:pt x="4383194" y="3974222"/>
                </a:lnTo>
                <a:lnTo>
                  <a:pt x="4378384" y="3927169"/>
                </a:lnTo>
                <a:lnTo>
                  <a:pt x="4373081" y="3880264"/>
                </a:lnTo>
                <a:lnTo>
                  <a:pt x="4367289" y="3833510"/>
                </a:lnTo>
                <a:lnTo>
                  <a:pt x="4361009" y="3786908"/>
                </a:lnTo>
                <a:lnTo>
                  <a:pt x="4354245" y="3740462"/>
                </a:lnTo>
                <a:lnTo>
                  <a:pt x="4346999" y="3694173"/>
                </a:lnTo>
                <a:lnTo>
                  <a:pt x="4339273" y="3648046"/>
                </a:lnTo>
                <a:lnTo>
                  <a:pt x="4331071" y="3602082"/>
                </a:lnTo>
                <a:lnTo>
                  <a:pt x="4322395" y="3556283"/>
                </a:lnTo>
                <a:lnTo>
                  <a:pt x="4313247" y="3510654"/>
                </a:lnTo>
                <a:lnTo>
                  <a:pt x="4303631" y="3465195"/>
                </a:lnTo>
                <a:lnTo>
                  <a:pt x="4293548" y="3419910"/>
                </a:lnTo>
                <a:lnTo>
                  <a:pt x="4283002" y="3374802"/>
                </a:lnTo>
                <a:lnTo>
                  <a:pt x="4271995" y="3329873"/>
                </a:lnTo>
                <a:lnTo>
                  <a:pt x="4260530" y="3285126"/>
                </a:lnTo>
                <a:lnTo>
                  <a:pt x="4248609" y="3240563"/>
                </a:lnTo>
                <a:lnTo>
                  <a:pt x="4236235" y="3196188"/>
                </a:lnTo>
                <a:lnTo>
                  <a:pt x="4223410" y="3152002"/>
                </a:lnTo>
                <a:lnTo>
                  <a:pt x="4210138" y="3108008"/>
                </a:lnTo>
                <a:lnTo>
                  <a:pt x="4196421" y="3064209"/>
                </a:lnTo>
                <a:lnTo>
                  <a:pt x="4182262" y="3020608"/>
                </a:lnTo>
                <a:lnTo>
                  <a:pt x="4167662" y="2977207"/>
                </a:lnTo>
                <a:lnTo>
                  <a:pt x="4152625" y="2934008"/>
                </a:lnTo>
                <a:lnTo>
                  <a:pt x="4137154" y="2891015"/>
                </a:lnTo>
                <a:lnTo>
                  <a:pt x="4121251" y="2848231"/>
                </a:lnTo>
                <a:lnTo>
                  <a:pt x="4104919" y="2805657"/>
                </a:lnTo>
                <a:lnTo>
                  <a:pt x="4088160" y="2763296"/>
                </a:lnTo>
                <a:lnTo>
                  <a:pt x="4070976" y="2721152"/>
                </a:lnTo>
                <a:lnTo>
                  <a:pt x="4053372" y="2679226"/>
                </a:lnTo>
                <a:lnTo>
                  <a:pt x="4035349" y="2637521"/>
                </a:lnTo>
                <a:lnTo>
                  <a:pt x="4016909" y="2596040"/>
                </a:lnTo>
                <a:lnTo>
                  <a:pt x="3998056" y="2554786"/>
                </a:lnTo>
                <a:lnTo>
                  <a:pt x="3978793" y="2513761"/>
                </a:lnTo>
                <a:lnTo>
                  <a:pt x="3959121" y="2472968"/>
                </a:lnTo>
                <a:lnTo>
                  <a:pt x="3939043" y="2432409"/>
                </a:lnTo>
                <a:lnTo>
                  <a:pt x="3918563" y="2392087"/>
                </a:lnTo>
                <a:lnTo>
                  <a:pt x="3897682" y="2352005"/>
                </a:lnTo>
                <a:lnTo>
                  <a:pt x="3876403" y="2312165"/>
                </a:lnTo>
                <a:lnTo>
                  <a:pt x="3854729" y="2272570"/>
                </a:lnTo>
                <a:lnTo>
                  <a:pt x="3832663" y="2233223"/>
                </a:lnTo>
                <a:lnTo>
                  <a:pt x="3810208" y="2194126"/>
                </a:lnTo>
                <a:lnTo>
                  <a:pt x="3787365" y="2155282"/>
                </a:lnTo>
                <a:lnTo>
                  <a:pt x="3764137" y="2116694"/>
                </a:lnTo>
                <a:lnTo>
                  <a:pt x="3740528" y="2078363"/>
                </a:lnTo>
                <a:lnTo>
                  <a:pt x="3716539" y="2040294"/>
                </a:lnTo>
                <a:lnTo>
                  <a:pt x="3692174" y="2002487"/>
                </a:lnTo>
                <a:lnTo>
                  <a:pt x="3667434" y="1964947"/>
                </a:lnTo>
                <a:lnTo>
                  <a:pt x="3642324" y="1927675"/>
                </a:lnTo>
                <a:lnTo>
                  <a:pt x="3616844" y="1890675"/>
                </a:lnTo>
                <a:lnTo>
                  <a:pt x="3590999" y="1853949"/>
                </a:lnTo>
                <a:lnTo>
                  <a:pt x="3564790" y="1817499"/>
                </a:lnTo>
                <a:lnTo>
                  <a:pt x="3538220" y="1781329"/>
                </a:lnTo>
                <a:lnTo>
                  <a:pt x="3511292" y="1745440"/>
                </a:lnTo>
                <a:lnTo>
                  <a:pt x="3484008" y="1709836"/>
                </a:lnTo>
                <a:lnTo>
                  <a:pt x="3456372" y="1674518"/>
                </a:lnTo>
                <a:lnTo>
                  <a:pt x="3428385" y="1639491"/>
                </a:lnTo>
                <a:lnTo>
                  <a:pt x="3400051" y="1604756"/>
                </a:lnTo>
                <a:lnTo>
                  <a:pt x="3371371" y="1570316"/>
                </a:lnTo>
                <a:lnTo>
                  <a:pt x="3342350" y="1536173"/>
                </a:lnTo>
                <a:lnTo>
                  <a:pt x="3312988" y="1502331"/>
                </a:lnTo>
                <a:lnTo>
                  <a:pt x="3283289" y="1468792"/>
                </a:lnTo>
                <a:lnTo>
                  <a:pt x="3253256" y="1435558"/>
                </a:lnTo>
                <a:lnTo>
                  <a:pt x="3222891" y="1402633"/>
                </a:lnTo>
                <a:lnTo>
                  <a:pt x="3192197" y="1370018"/>
                </a:lnTo>
                <a:lnTo>
                  <a:pt x="3161176" y="1337717"/>
                </a:lnTo>
                <a:lnTo>
                  <a:pt x="3129831" y="1305731"/>
                </a:lnTo>
                <a:lnTo>
                  <a:pt x="3098165" y="1274065"/>
                </a:lnTo>
                <a:lnTo>
                  <a:pt x="3066180" y="1242720"/>
                </a:lnTo>
                <a:lnTo>
                  <a:pt x="3033879" y="1211698"/>
                </a:lnTo>
                <a:lnTo>
                  <a:pt x="3001265" y="1181004"/>
                </a:lnTo>
                <a:lnTo>
                  <a:pt x="2968340" y="1150638"/>
                </a:lnTo>
                <a:lnTo>
                  <a:pt x="2935107" y="1120605"/>
                </a:lnTo>
                <a:lnTo>
                  <a:pt x="2901568" y="1090906"/>
                </a:lnTo>
                <a:lnTo>
                  <a:pt x="2867726" y="1061544"/>
                </a:lnTo>
                <a:lnTo>
                  <a:pt x="2833584" y="1032522"/>
                </a:lnTo>
                <a:lnTo>
                  <a:pt x="2799145" y="1003842"/>
                </a:lnTo>
                <a:lnTo>
                  <a:pt x="2764410" y="975507"/>
                </a:lnTo>
                <a:lnTo>
                  <a:pt x="2729383" y="947520"/>
                </a:lnTo>
                <a:lnTo>
                  <a:pt x="2694067" y="919883"/>
                </a:lnTo>
                <a:lnTo>
                  <a:pt x="2658463" y="892600"/>
                </a:lnTo>
                <a:lnTo>
                  <a:pt x="2622575" y="865671"/>
                </a:lnTo>
                <a:lnTo>
                  <a:pt x="2586405" y="839101"/>
                </a:lnTo>
                <a:lnTo>
                  <a:pt x="2549956" y="812892"/>
                </a:lnTo>
                <a:lnTo>
                  <a:pt x="2513230" y="787046"/>
                </a:lnTo>
                <a:lnTo>
                  <a:pt x="2476231" y="761567"/>
                </a:lnTo>
                <a:lnTo>
                  <a:pt x="2438960" y="736456"/>
                </a:lnTo>
                <a:lnTo>
                  <a:pt x="2401420" y="711716"/>
                </a:lnTo>
                <a:lnTo>
                  <a:pt x="2363614" y="687351"/>
                </a:lnTo>
                <a:lnTo>
                  <a:pt x="2325546" y="663362"/>
                </a:lnTo>
                <a:lnTo>
                  <a:pt x="2287216" y="639752"/>
                </a:lnTo>
                <a:lnTo>
                  <a:pt x="2248628" y="616525"/>
                </a:lnTo>
                <a:lnTo>
                  <a:pt x="2209785" y="593681"/>
                </a:lnTo>
                <a:lnTo>
                  <a:pt x="2170688" y="571225"/>
                </a:lnTo>
                <a:lnTo>
                  <a:pt x="2131342" y="549159"/>
                </a:lnTo>
                <a:lnTo>
                  <a:pt x="2091748" y="527485"/>
                </a:lnTo>
                <a:lnTo>
                  <a:pt x="2051909" y="506207"/>
                </a:lnTo>
                <a:lnTo>
                  <a:pt x="2011828" y="485326"/>
                </a:lnTo>
                <a:lnTo>
                  <a:pt x="1971507" y="464845"/>
                </a:lnTo>
                <a:lnTo>
                  <a:pt x="1930949" y="444767"/>
                </a:lnTo>
                <a:lnTo>
                  <a:pt x="1890156" y="425095"/>
                </a:lnTo>
                <a:lnTo>
                  <a:pt x="1849132" y="405831"/>
                </a:lnTo>
                <a:lnTo>
                  <a:pt x="1807879" y="386978"/>
                </a:lnTo>
                <a:lnTo>
                  <a:pt x="1766399" y="368539"/>
                </a:lnTo>
                <a:lnTo>
                  <a:pt x="1724695" y="350515"/>
                </a:lnTo>
                <a:lnTo>
                  <a:pt x="1682770" y="332911"/>
                </a:lnTo>
                <a:lnTo>
                  <a:pt x="1640627" y="315727"/>
                </a:lnTo>
                <a:lnTo>
                  <a:pt x="1598267" y="298968"/>
                </a:lnTo>
                <a:lnTo>
                  <a:pt x="1555694" y="282636"/>
                </a:lnTo>
                <a:lnTo>
                  <a:pt x="1512910" y="266732"/>
                </a:lnTo>
                <a:lnTo>
                  <a:pt x="1469919" y="251261"/>
                </a:lnTo>
                <a:lnTo>
                  <a:pt x="1426721" y="236224"/>
                </a:lnTo>
                <a:lnTo>
                  <a:pt x="1383321" y="221625"/>
                </a:lnTo>
                <a:lnTo>
                  <a:pt x="1339721" y="207465"/>
                </a:lnTo>
                <a:lnTo>
                  <a:pt x="1295923" y="193748"/>
                </a:lnTo>
                <a:lnTo>
                  <a:pt x="1251931" y="180476"/>
                </a:lnTo>
                <a:lnTo>
                  <a:pt x="1207746" y="167652"/>
                </a:lnTo>
                <a:lnTo>
                  <a:pt x="1163371" y="155278"/>
                </a:lnTo>
                <a:lnTo>
                  <a:pt x="1118809" y="143357"/>
                </a:lnTo>
                <a:lnTo>
                  <a:pt x="1074063" y="131891"/>
                </a:lnTo>
                <a:lnTo>
                  <a:pt x="1029136" y="120884"/>
                </a:lnTo>
                <a:lnTo>
                  <a:pt x="984029" y="110338"/>
                </a:lnTo>
                <a:lnTo>
                  <a:pt x="938745" y="100255"/>
                </a:lnTo>
                <a:lnTo>
                  <a:pt x="893288" y="90639"/>
                </a:lnTo>
                <a:lnTo>
                  <a:pt x="847660" y="81491"/>
                </a:lnTo>
                <a:lnTo>
                  <a:pt x="801863" y="72815"/>
                </a:lnTo>
                <a:lnTo>
                  <a:pt x="755900" y="64613"/>
                </a:lnTo>
                <a:lnTo>
                  <a:pt x="709774" y="56887"/>
                </a:lnTo>
                <a:lnTo>
                  <a:pt x="663487" y="49641"/>
                </a:lnTo>
                <a:lnTo>
                  <a:pt x="617042" y="42877"/>
                </a:lnTo>
                <a:lnTo>
                  <a:pt x="570441" y="36597"/>
                </a:lnTo>
                <a:lnTo>
                  <a:pt x="523688" y="30805"/>
                </a:lnTo>
                <a:lnTo>
                  <a:pt x="476785" y="25502"/>
                </a:lnTo>
                <a:lnTo>
                  <a:pt x="429734" y="20692"/>
                </a:lnTo>
                <a:lnTo>
                  <a:pt x="382538" y="16377"/>
                </a:lnTo>
                <a:lnTo>
                  <a:pt x="335200" y="12560"/>
                </a:lnTo>
                <a:lnTo>
                  <a:pt x="287723" y="9244"/>
                </a:lnTo>
                <a:lnTo>
                  <a:pt x="240108" y="6430"/>
                </a:lnTo>
                <a:lnTo>
                  <a:pt x="192359" y="4122"/>
                </a:lnTo>
                <a:lnTo>
                  <a:pt x="144479" y="2322"/>
                </a:lnTo>
                <a:lnTo>
                  <a:pt x="96469" y="1034"/>
                </a:lnTo>
                <a:lnTo>
                  <a:pt x="48333" y="258"/>
                </a:lnTo>
                <a:lnTo>
                  <a:pt x="0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970" y="5646900"/>
            <a:ext cx="9989080" cy="820161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1370"/>
              </a:spcBef>
            </a:pPr>
            <a:r>
              <a:rPr lang="pl-PL" dirty="0"/>
              <a:t>Współpraca zagraniczna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670" y="8727774"/>
            <a:ext cx="7984281" cy="15561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ts val="2590"/>
              </a:lnSpc>
            </a:pPr>
            <a:r>
              <a:rPr lang="pl-PL" sz="265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18 MARCA </a:t>
            </a:r>
            <a:r>
              <a:rPr sz="265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2025</a:t>
            </a:r>
          </a:p>
          <a:p>
            <a:pPr marL="12700">
              <a:lnSpc>
                <a:spcPts val="2990"/>
              </a:lnSpc>
            </a:pPr>
            <a:r>
              <a:rPr lang="pl-PL" sz="265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KOMISJA KONTAKTÓW  Z ZAGRANICĄ</a:t>
            </a:r>
            <a:br>
              <a:rPr lang="pl-PL" sz="265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265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 WSPÓŁPRACY REGIONALNEJ </a:t>
            </a:r>
            <a:br>
              <a:rPr lang="pl-PL" sz="265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265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SEJMIKU WOJEWÓDZTWA ŁÓDZKIEGO</a:t>
            </a:r>
            <a:endParaRPr sz="2650" dirty="0"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21951" y="1277783"/>
            <a:ext cx="7901305" cy="8808085"/>
          </a:xfrm>
          <a:custGeom>
            <a:avLst/>
            <a:gdLst/>
            <a:ahLst/>
            <a:cxnLst/>
            <a:rect l="l" t="t" r="r" b="b"/>
            <a:pathLst>
              <a:path w="7901305" h="8808085">
                <a:moveTo>
                  <a:pt x="7901099" y="0"/>
                </a:moveTo>
                <a:lnTo>
                  <a:pt x="6109321" y="0"/>
                </a:lnTo>
                <a:lnTo>
                  <a:pt x="6058758" y="204"/>
                </a:lnTo>
                <a:lnTo>
                  <a:pt x="6008293" y="818"/>
                </a:lnTo>
                <a:lnTo>
                  <a:pt x="5957926" y="1839"/>
                </a:lnTo>
                <a:lnTo>
                  <a:pt x="5907660" y="3265"/>
                </a:lnTo>
                <a:lnTo>
                  <a:pt x="5857496" y="5095"/>
                </a:lnTo>
                <a:lnTo>
                  <a:pt x="5807435" y="7328"/>
                </a:lnTo>
                <a:lnTo>
                  <a:pt x="5757480" y="9962"/>
                </a:lnTo>
                <a:lnTo>
                  <a:pt x="5707632" y="12994"/>
                </a:lnTo>
                <a:lnTo>
                  <a:pt x="5657892" y="16425"/>
                </a:lnTo>
                <a:lnTo>
                  <a:pt x="5608262" y="20252"/>
                </a:lnTo>
                <a:lnTo>
                  <a:pt x="5558744" y="24473"/>
                </a:lnTo>
                <a:lnTo>
                  <a:pt x="5509338" y="29087"/>
                </a:lnTo>
                <a:lnTo>
                  <a:pt x="5460048" y="34093"/>
                </a:lnTo>
                <a:lnTo>
                  <a:pt x="5410873" y="39488"/>
                </a:lnTo>
                <a:lnTo>
                  <a:pt x="5361817" y="45272"/>
                </a:lnTo>
                <a:lnTo>
                  <a:pt x="5312880" y="51443"/>
                </a:lnTo>
                <a:lnTo>
                  <a:pt x="5264064" y="57998"/>
                </a:lnTo>
                <a:lnTo>
                  <a:pt x="5215370" y="64937"/>
                </a:lnTo>
                <a:lnTo>
                  <a:pt x="5166801" y="72259"/>
                </a:lnTo>
                <a:lnTo>
                  <a:pt x="5118357" y="79960"/>
                </a:lnTo>
                <a:lnTo>
                  <a:pt x="5070041" y="88041"/>
                </a:lnTo>
                <a:lnTo>
                  <a:pt x="5021854" y="96498"/>
                </a:lnTo>
                <a:lnTo>
                  <a:pt x="4973796" y="105332"/>
                </a:lnTo>
                <a:lnTo>
                  <a:pt x="4925871" y="114539"/>
                </a:lnTo>
                <a:lnTo>
                  <a:pt x="4878080" y="124119"/>
                </a:lnTo>
                <a:lnTo>
                  <a:pt x="4830423" y="134070"/>
                </a:lnTo>
                <a:lnTo>
                  <a:pt x="4782904" y="144391"/>
                </a:lnTo>
                <a:lnTo>
                  <a:pt x="4735522" y="155079"/>
                </a:lnTo>
                <a:lnTo>
                  <a:pt x="4688281" y="166133"/>
                </a:lnTo>
                <a:lnTo>
                  <a:pt x="4641180" y="177553"/>
                </a:lnTo>
                <a:lnTo>
                  <a:pt x="4594223" y="189335"/>
                </a:lnTo>
                <a:lnTo>
                  <a:pt x="4547411" y="201479"/>
                </a:lnTo>
                <a:lnTo>
                  <a:pt x="4500744" y="213983"/>
                </a:lnTo>
                <a:lnTo>
                  <a:pt x="4454225" y="226845"/>
                </a:lnTo>
                <a:lnTo>
                  <a:pt x="4407856" y="240064"/>
                </a:lnTo>
                <a:lnTo>
                  <a:pt x="4361637" y="253638"/>
                </a:lnTo>
                <a:lnTo>
                  <a:pt x="4315571" y="267566"/>
                </a:lnTo>
                <a:lnTo>
                  <a:pt x="4269659" y="281846"/>
                </a:lnTo>
                <a:lnTo>
                  <a:pt x="4223902" y="296477"/>
                </a:lnTo>
                <a:lnTo>
                  <a:pt x="4178303" y="311457"/>
                </a:lnTo>
                <a:lnTo>
                  <a:pt x="4132862" y="326784"/>
                </a:lnTo>
                <a:lnTo>
                  <a:pt x="4087582" y="342457"/>
                </a:lnTo>
                <a:lnTo>
                  <a:pt x="4042463" y="358474"/>
                </a:lnTo>
                <a:lnTo>
                  <a:pt x="3997508" y="374833"/>
                </a:lnTo>
                <a:lnTo>
                  <a:pt x="3952718" y="391534"/>
                </a:lnTo>
                <a:lnTo>
                  <a:pt x="3908094" y="408575"/>
                </a:lnTo>
                <a:lnTo>
                  <a:pt x="3863639" y="425953"/>
                </a:lnTo>
                <a:lnTo>
                  <a:pt x="3819353" y="443668"/>
                </a:lnTo>
                <a:lnTo>
                  <a:pt x="3775239" y="461717"/>
                </a:lnTo>
                <a:lnTo>
                  <a:pt x="3731297" y="480100"/>
                </a:lnTo>
                <a:lnTo>
                  <a:pt x="3687530" y="498815"/>
                </a:lnTo>
                <a:lnTo>
                  <a:pt x="3643939" y="517859"/>
                </a:lnTo>
                <a:lnTo>
                  <a:pt x="3600526" y="537232"/>
                </a:lnTo>
                <a:lnTo>
                  <a:pt x="3557291" y="556932"/>
                </a:lnTo>
                <a:lnTo>
                  <a:pt x="3514238" y="576958"/>
                </a:lnTo>
                <a:lnTo>
                  <a:pt x="3471367" y="597307"/>
                </a:lnTo>
                <a:lnTo>
                  <a:pt x="3428679" y="617979"/>
                </a:lnTo>
                <a:lnTo>
                  <a:pt x="3386177" y="638971"/>
                </a:lnTo>
                <a:lnTo>
                  <a:pt x="3343862" y="660282"/>
                </a:lnTo>
                <a:lnTo>
                  <a:pt x="3301736" y="681911"/>
                </a:lnTo>
                <a:lnTo>
                  <a:pt x="3259800" y="703856"/>
                </a:lnTo>
                <a:lnTo>
                  <a:pt x="3218055" y="726115"/>
                </a:lnTo>
                <a:lnTo>
                  <a:pt x="3176504" y="748687"/>
                </a:lnTo>
                <a:lnTo>
                  <a:pt x="3135148" y="771570"/>
                </a:lnTo>
                <a:lnTo>
                  <a:pt x="3093988" y="794762"/>
                </a:lnTo>
                <a:lnTo>
                  <a:pt x="3053026" y="818263"/>
                </a:lnTo>
                <a:lnTo>
                  <a:pt x="3012264" y="842071"/>
                </a:lnTo>
                <a:lnTo>
                  <a:pt x="2971703" y="866183"/>
                </a:lnTo>
                <a:lnTo>
                  <a:pt x="2931345" y="890599"/>
                </a:lnTo>
                <a:lnTo>
                  <a:pt x="2891191" y="915316"/>
                </a:lnTo>
                <a:lnTo>
                  <a:pt x="2851243" y="940334"/>
                </a:lnTo>
                <a:lnTo>
                  <a:pt x="2811502" y="965650"/>
                </a:lnTo>
                <a:lnTo>
                  <a:pt x="2771971" y="991264"/>
                </a:lnTo>
                <a:lnTo>
                  <a:pt x="2732650" y="1017173"/>
                </a:lnTo>
                <a:lnTo>
                  <a:pt x="2693541" y="1043376"/>
                </a:lnTo>
                <a:lnTo>
                  <a:pt x="2654646" y="1069871"/>
                </a:lnTo>
                <a:lnTo>
                  <a:pt x="2615966" y="1096657"/>
                </a:lnTo>
                <a:lnTo>
                  <a:pt x="2577504" y="1123732"/>
                </a:lnTo>
                <a:lnTo>
                  <a:pt x="2539259" y="1151095"/>
                </a:lnTo>
                <a:lnTo>
                  <a:pt x="2501235" y="1178744"/>
                </a:lnTo>
                <a:lnTo>
                  <a:pt x="2463432" y="1206678"/>
                </a:lnTo>
                <a:lnTo>
                  <a:pt x="2425853" y="1234894"/>
                </a:lnTo>
                <a:lnTo>
                  <a:pt x="2388498" y="1263392"/>
                </a:lnTo>
                <a:lnTo>
                  <a:pt x="2351370" y="1292169"/>
                </a:lnTo>
                <a:lnTo>
                  <a:pt x="2314469" y="1321225"/>
                </a:lnTo>
                <a:lnTo>
                  <a:pt x="2277798" y="1350558"/>
                </a:lnTo>
                <a:lnTo>
                  <a:pt x="2241358" y="1380165"/>
                </a:lnTo>
                <a:lnTo>
                  <a:pt x="2205151" y="1410046"/>
                </a:lnTo>
                <a:lnTo>
                  <a:pt x="2169177" y="1440199"/>
                </a:lnTo>
                <a:lnTo>
                  <a:pt x="2133440" y="1470622"/>
                </a:lnTo>
                <a:lnTo>
                  <a:pt x="2097940" y="1501314"/>
                </a:lnTo>
                <a:lnTo>
                  <a:pt x="2062679" y="1532273"/>
                </a:lnTo>
                <a:lnTo>
                  <a:pt x="2027658" y="1563498"/>
                </a:lnTo>
                <a:lnTo>
                  <a:pt x="1992879" y="1594987"/>
                </a:lnTo>
                <a:lnTo>
                  <a:pt x="1958344" y="1626739"/>
                </a:lnTo>
                <a:lnTo>
                  <a:pt x="1924054" y="1658751"/>
                </a:lnTo>
                <a:lnTo>
                  <a:pt x="1890011" y="1691023"/>
                </a:lnTo>
                <a:lnTo>
                  <a:pt x="1856216" y="1723552"/>
                </a:lnTo>
                <a:lnTo>
                  <a:pt x="1822672" y="1756338"/>
                </a:lnTo>
                <a:lnTo>
                  <a:pt x="1789378" y="1789378"/>
                </a:lnTo>
                <a:lnTo>
                  <a:pt x="1756338" y="1822672"/>
                </a:lnTo>
                <a:lnTo>
                  <a:pt x="1723552" y="1856216"/>
                </a:lnTo>
                <a:lnTo>
                  <a:pt x="1691023" y="1890011"/>
                </a:lnTo>
                <a:lnTo>
                  <a:pt x="1658751" y="1924054"/>
                </a:lnTo>
                <a:lnTo>
                  <a:pt x="1626739" y="1958344"/>
                </a:lnTo>
                <a:lnTo>
                  <a:pt x="1594987" y="1992879"/>
                </a:lnTo>
                <a:lnTo>
                  <a:pt x="1563498" y="2027658"/>
                </a:lnTo>
                <a:lnTo>
                  <a:pt x="1532273" y="2062679"/>
                </a:lnTo>
                <a:lnTo>
                  <a:pt x="1501314" y="2097940"/>
                </a:lnTo>
                <a:lnTo>
                  <a:pt x="1470622" y="2133440"/>
                </a:lnTo>
                <a:lnTo>
                  <a:pt x="1440199" y="2169177"/>
                </a:lnTo>
                <a:lnTo>
                  <a:pt x="1410046" y="2205151"/>
                </a:lnTo>
                <a:lnTo>
                  <a:pt x="1380165" y="2241358"/>
                </a:lnTo>
                <a:lnTo>
                  <a:pt x="1350558" y="2277798"/>
                </a:lnTo>
                <a:lnTo>
                  <a:pt x="1321225" y="2314469"/>
                </a:lnTo>
                <a:lnTo>
                  <a:pt x="1292169" y="2351370"/>
                </a:lnTo>
                <a:lnTo>
                  <a:pt x="1263392" y="2388498"/>
                </a:lnTo>
                <a:lnTo>
                  <a:pt x="1234894" y="2425853"/>
                </a:lnTo>
                <a:lnTo>
                  <a:pt x="1206678" y="2463432"/>
                </a:lnTo>
                <a:lnTo>
                  <a:pt x="1178744" y="2501235"/>
                </a:lnTo>
                <a:lnTo>
                  <a:pt x="1151095" y="2539259"/>
                </a:lnTo>
                <a:lnTo>
                  <a:pt x="1123732" y="2577504"/>
                </a:lnTo>
                <a:lnTo>
                  <a:pt x="1096657" y="2615966"/>
                </a:lnTo>
                <a:lnTo>
                  <a:pt x="1069871" y="2654646"/>
                </a:lnTo>
                <a:lnTo>
                  <a:pt x="1043376" y="2693541"/>
                </a:lnTo>
                <a:lnTo>
                  <a:pt x="1017173" y="2732650"/>
                </a:lnTo>
                <a:lnTo>
                  <a:pt x="991264" y="2771971"/>
                </a:lnTo>
                <a:lnTo>
                  <a:pt x="965650" y="2811502"/>
                </a:lnTo>
                <a:lnTo>
                  <a:pt x="940334" y="2851243"/>
                </a:lnTo>
                <a:lnTo>
                  <a:pt x="915316" y="2891191"/>
                </a:lnTo>
                <a:lnTo>
                  <a:pt x="890599" y="2931345"/>
                </a:lnTo>
                <a:lnTo>
                  <a:pt x="866183" y="2971703"/>
                </a:lnTo>
                <a:lnTo>
                  <a:pt x="842071" y="3012264"/>
                </a:lnTo>
                <a:lnTo>
                  <a:pt x="818263" y="3053026"/>
                </a:lnTo>
                <a:lnTo>
                  <a:pt x="794762" y="3093988"/>
                </a:lnTo>
                <a:lnTo>
                  <a:pt x="771570" y="3135148"/>
                </a:lnTo>
                <a:lnTo>
                  <a:pt x="748687" y="3176504"/>
                </a:lnTo>
                <a:lnTo>
                  <a:pt x="726115" y="3218055"/>
                </a:lnTo>
                <a:lnTo>
                  <a:pt x="703856" y="3259800"/>
                </a:lnTo>
                <a:lnTo>
                  <a:pt x="681911" y="3301736"/>
                </a:lnTo>
                <a:lnTo>
                  <a:pt x="660282" y="3343862"/>
                </a:lnTo>
                <a:lnTo>
                  <a:pt x="638971" y="3386177"/>
                </a:lnTo>
                <a:lnTo>
                  <a:pt x="617979" y="3428679"/>
                </a:lnTo>
                <a:lnTo>
                  <a:pt x="597307" y="3471367"/>
                </a:lnTo>
                <a:lnTo>
                  <a:pt x="576958" y="3514238"/>
                </a:lnTo>
                <a:lnTo>
                  <a:pt x="556932" y="3557291"/>
                </a:lnTo>
                <a:lnTo>
                  <a:pt x="537232" y="3600526"/>
                </a:lnTo>
                <a:lnTo>
                  <a:pt x="517859" y="3643939"/>
                </a:lnTo>
                <a:lnTo>
                  <a:pt x="498815" y="3687530"/>
                </a:lnTo>
                <a:lnTo>
                  <a:pt x="480100" y="3731297"/>
                </a:lnTo>
                <a:lnTo>
                  <a:pt x="461717" y="3775239"/>
                </a:lnTo>
                <a:lnTo>
                  <a:pt x="443668" y="3819353"/>
                </a:lnTo>
                <a:lnTo>
                  <a:pt x="425953" y="3863639"/>
                </a:lnTo>
                <a:lnTo>
                  <a:pt x="408575" y="3908094"/>
                </a:lnTo>
                <a:lnTo>
                  <a:pt x="391534" y="3952718"/>
                </a:lnTo>
                <a:lnTo>
                  <a:pt x="374833" y="3997508"/>
                </a:lnTo>
                <a:lnTo>
                  <a:pt x="358474" y="4042463"/>
                </a:lnTo>
                <a:lnTo>
                  <a:pt x="342457" y="4087582"/>
                </a:lnTo>
                <a:lnTo>
                  <a:pt x="326784" y="4132862"/>
                </a:lnTo>
                <a:lnTo>
                  <a:pt x="311457" y="4178303"/>
                </a:lnTo>
                <a:lnTo>
                  <a:pt x="296477" y="4223902"/>
                </a:lnTo>
                <a:lnTo>
                  <a:pt x="281846" y="4269659"/>
                </a:lnTo>
                <a:lnTo>
                  <a:pt x="267566" y="4315571"/>
                </a:lnTo>
                <a:lnTo>
                  <a:pt x="253638" y="4361637"/>
                </a:lnTo>
                <a:lnTo>
                  <a:pt x="240064" y="4407856"/>
                </a:lnTo>
                <a:lnTo>
                  <a:pt x="226845" y="4454225"/>
                </a:lnTo>
                <a:lnTo>
                  <a:pt x="213983" y="4500744"/>
                </a:lnTo>
                <a:lnTo>
                  <a:pt x="201479" y="4547411"/>
                </a:lnTo>
                <a:lnTo>
                  <a:pt x="189335" y="4594223"/>
                </a:lnTo>
                <a:lnTo>
                  <a:pt x="177553" y="4641180"/>
                </a:lnTo>
                <a:lnTo>
                  <a:pt x="166133" y="4688281"/>
                </a:lnTo>
                <a:lnTo>
                  <a:pt x="155079" y="4735522"/>
                </a:lnTo>
                <a:lnTo>
                  <a:pt x="144391" y="4782904"/>
                </a:lnTo>
                <a:lnTo>
                  <a:pt x="134070" y="4830423"/>
                </a:lnTo>
                <a:lnTo>
                  <a:pt x="124119" y="4878080"/>
                </a:lnTo>
                <a:lnTo>
                  <a:pt x="114539" y="4925871"/>
                </a:lnTo>
                <a:lnTo>
                  <a:pt x="105332" y="4973796"/>
                </a:lnTo>
                <a:lnTo>
                  <a:pt x="96498" y="5021854"/>
                </a:lnTo>
                <a:lnTo>
                  <a:pt x="88041" y="5070041"/>
                </a:lnTo>
                <a:lnTo>
                  <a:pt x="79960" y="5118357"/>
                </a:lnTo>
                <a:lnTo>
                  <a:pt x="72259" y="5166801"/>
                </a:lnTo>
                <a:lnTo>
                  <a:pt x="64937" y="5215370"/>
                </a:lnTo>
                <a:lnTo>
                  <a:pt x="57998" y="5264064"/>
                </a:lnTo>
                <a:lnTo>
                  <a:pt x="51443" y="5312880"/>
                </a:lnTo>
                <a:lnTo>
                  <a:pt x="45272" y="5361817"/>
                </a:lnTo>
                <a:lnTo>
                  <a:pt x="39488" y="5410873"/>
                </a:lnTo>
                <a:lnTo>
                  <a:pt x="34093" y="5460048"/>
                </a:lnTo>
                <a:lnTo>
                  <a:pt x="29087" y="5509338"/>
                </a:lnTo>
                <a:lnTo>
                  <a:pt x="24473" y="5558744"/>
                </a:lnTo>
                <a:lnTo>
                  <a:pt x="20252" y="5608262"/>
                </a:lnTo>
                <a:lnTo>
                  <a:pt x="16425" y="5657892"/>
                </a:lnTo>
                <a:lnTo>
                  <a:pt x="12994" y="5707632"/>
                </a:lnTo>
                <a:lnTo>
                  <a:pt x="9962" y="5757480"/>
                </a:lnTo>
                <a:lnTo>
                  <a:pt x="7328" y="5807435"/>
                </a:lnTo>
                <a:lnTo>
                  <a:pt x="5095" y="5857496"/>
                </a:lnTo>
                <a:lnTo>
                  <a:pt x="3265" y="5907660"/>
                </a:lnTo>
                <a:lnTo>
                  <a:pt x="1839" y="5957926"/>
                </a:lnTo>
                <a:lnTo>
                  <a:pt x="818" y="6008293"/>
                </a:lnTo>
                <a:lnTo>
                  <a:pt x="204" y="6058758"/>
                </a:lnTo>
                <a:lnTo>
                  <a:pt x="0" y="6109321"/>
                </a:lnTo>
                <a:lnTo>
                  <a:pt x="0" y="8807784"/>
                </a:lnTo>
                <a:lnTo>
                  <a:pt x="7901099" y="8807784"/>
                </a:lnTo>
                <a:lnTo>
                  <a:pt x="7901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83777" y="1277783"/>
            <a:ext cx="3120390" cy="8808085"/>
          </a:xfrm>
          <a:custGeom>
            <a:avLst/>
            <a:gdLst/>
            <a:ahLst/>
            <a:cxnLst/>
            <a:rect l="l" t="t" r="r" b="b"/>
            <a:pathLst>
              <a:path w="3120390" h="8808085">
                <a:moveTo>
                  <a:pt x="3120323" y="0"/>
                </a:moveTo>
                <a:lnTo>
                  <a:pt x="0" y="0"/>
                </a:lnTo>
                <a:lnTo>
                  <a:pt x="0" y="8807784"/>
                </a:lnTo>
                <a:lnTo>
                  <a:pt x="1791777" y="8807784"/>
                </a:lnTo>
                <a:lnTo>
                  <a:pt x="1892806" y="8806965"/>
                </a:lnTo>
                <a:lnTo>
                  <a:pt x="1993439" y="8804518"/>
                </a:lnTo>
                <a:lnTo>
                  <a:pt x="2093664" y="8800455"/>
                </a:lnTo>
                <a:lnTo>
                  <a:pt x="2193467" y="8794789"/>
                </a:lnTo>
                <a:lnTo>
                  <a:pt x="2292837" y="8787531"/>
                </a:lnTo>
                <a:lnTo>
                  <a:pt x="2391760" y="8778696"/>
                </a:lnTo>
                <a:lnTo>
                  <a:pt x="2490225" y="8768295"/>
                </a:lnTo>
                <a:lnTo>
                  <a:pt x="2588219" y="8756340"/>
                </a:lnTo>
                <a:lnTo>
                  <a:pt x="2685728" y="8742846"/>
                </a:lnTo>
                <a:lnTo>
                  <a:pt x="2782741" y="8727823"/>
                </a:lnTo>
                <a:lnTo>
                  <a:pt x="2879245" y="8711285"/>
                </a:lnTo>
                <a:lnTo>
                  <a:pt x="2975227" y="8693244"/>
                </a:lnTo>
                <a:lnTo>
                  <a:pt x="3070675" y="8673713"/>
                </a:lnTo>
                <a:lnTo>
                  <a:pt x="3120323" y="8662912"/>
                </a:lnTo>
                <a:lnTo>
                  <a:pt x="3120323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1B5B40A-F879-4B04-815C-D833675E4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494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(III)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8891250" y="623271"/>
            <a:ext cx="440178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20112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/>
              <a:t>2) </a:t>
            </a:r>
            <a:r>
              <a:rPr lang="pl-PL" sz="3200" b="1" dirty="0"/>
              <a:t>Projekt „Inteligentne, wydajne i adaptacyjne zarządzanie zasobami wodnymi” - Gov4Water (2)</a:t>
            </a:r>
            <a:endParaRPr lang="pl-PL" sz="3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6089650" y="4275329"/>
            <a:ext cx="11887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600" b="1" dirty="0"/>
              <a:t>Finansowanie: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600" dirty="0"/>
              <a:t>Projekt dofinansowany ze środków programu INTERREG EUROPA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600" dirty="0"/>
              <a:t>Priorytet 2. Bardziej ekologiczna, neutralna dla klimatu i odporna Europa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600" dirty="0"/>
              <a:t>Wartość projektu wynosi: 1 834 280,00 euro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600" dirty="0"/>
              <a:t>W tym dofinansowanie z UE dla Województwa Łódzkiego: 159 056,00 euro</a:t>
            </a:r>
          </a:p>
          <a:p>
            <a:pPr lvl="0"/>
            <a:endParaRPr lang="pl-PL" sz="2600" dirty="0"/>
          </a:p>
          <a:p>
            <a:r>
              <a:rPr lang="pl-PL" sz="2600" b="1" dirty="0"/>
              <a:t>Partnerzy projektu:</a:t>
            </a:r>
          </a:p>
          <a:p>
            <a:r>
              <a:rPr lang="pl-PL" sz="2600" dirty="0"/>
              <a:t>W projekcie bierze udział 8 partnerów z: Polski, Hiszpanii, Estonii, Węgier, Belgii i Francji.</a:t>
            </a:r>
          </a:p>
          <a:p>
            <a:pPr lvl="0"/>
            <a:endParaRPr lang="pl-PL" sz="2400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A48C989-4CF1-4F31-AB81-A9A0C7B1FD27}"/>
              </a:ext>
            </a:extLst>
          </p:cNvPr>
          <p:cNvSpPr/>
          <p:nvPr/>
        </p:nvSpPr>
        <p:spPr>
          <a:xfrm>
            <a:off x="842526" y="4126712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2444C42-73FA-4CBE-8B41-BF5AE6FEF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450" y="8252098"/>
            <a:ext cx="5524044" cy="173167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449F367-B916-4479-BAE9-9F57B52869F0}"/>
              </a:ext>
            </a:extLst>
          </p:cNvPr>
          <p:cNvSpPr txBox="1"/>
          <p:nvPr/>
        </p:nvSpPr>
        <p:spPr>
          <a:xfrm>
            <a:off x="7174111" y="9491330"/>
            <a:ext cx="64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https://www.interregeurope.eu/gov4water</a:t>
            </a:r>
            <a:r>
              <a:rPr lang="en-US" sz="2600" dirty="0"/>
              <a:t> 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45339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0838371" y="4796168"/>
            <a:ext cx="8512107" cy="333232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pl-PL" sz="2600" dirty="0"/>
              <a:t>Partnerstwo obejmuje 12 instytucji (m.in. przedstawicieli władz regionalnych, agencje energetyczne, podmioty zarządzające infrastrukturą energetyczną i zajmujące się dystrybucją energii, podmioty sektora MŚP) z 9 państw europejskich.</a:t>
            </a:r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lvl="0"/>
            <a:endParaRPr lang="pl-PL" sz="24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494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(IV)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8891250" y="623271"/>
            <a:ext cx="440178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195376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/>
              <a:t>3) Projekt „Sprawiedliwa transformacja w Europie Środkowej (</a:t>
            </a:r>
            <a:r>
              <a:rPr lang="pl-PL" sz="3000" b="1" dirty="0" err="1"/>
              <a:t>JETforCE</a:t>
            </a:r>
            <a:r>
              <a:rPr lang="pl-PL" sz="3000" b="1" dirty="0"/>
              <a:t>)”</a:t>
            </a:r>
            <a:endParaRPr lang="pl-PL" sz="30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396943" y="4020862"/>
            <a:ext cx="942650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Realizacja </a:t>
            </a:r>
            <a:r>
              <a:rPr lang="pl-PL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JETforCE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01.04.2023 r. – 31.03.2026 r.</a:t>
            </a:r>
          </a:p>
          <a:p>
            <a:pPr lvl="0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Cel projektu: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wypracowanie rozwiązań, mających na celu wsparcie sprawiedliwej transformacji w regionach węglowych w Europie Środkowej. Szczególna uwaga poświęcona jest cyfryzacji, jako elementowi wspierającemu proces osiągnięcia neutralności klimatycznej. Rezultatem projektu będzie ulepszenie polityk regionalnych dotyczących sprawiedliwej transformacji oraz wymiana wiedzy oraz praktyk między partnerami.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Całkowity budżet projektu: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2 367 454,80 EUR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Budżet projektu dla Województwa Łódzkiego: 159 960,00 EUR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Wkład własny Województwa Łódzkiego: 20% (31 992,00 EUR)</a:t>
            </a:r>
          </a:p>
          <a:p>
            <a:endParaRPr lang="pl-PL" sz="1800" dirty="0"/>
          </a:p>
          <a:p>
            <a:pPr lvl="0"/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F42F40A-36BE-4048-9810-9151D87C8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050" y="7515475"/>
            <a:ext cx="6172200" cy="26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7994650" y="4542557"/>
            <a:ext cx="8001000" cy="13317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800" b="1" dirty="0"/>
              <a:t>Data realizacji: </a:t>
            </a:r>
            <a:r>
              <a:rPr lang="pl-PL" sz="2800" dirty="0"/>
              <a:t>listopad 2021 – październik 2025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751190"/>
            <a:ext cx="18292532" cy="140621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br>
              <a:rPr lang="pl-PL" sz="3400" dirty="0"/>
            </a:b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(V)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8891250" y="623271"/>
            <a:ext cx="440178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1972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/>
              <a:t>4) </a:t>
            </a:r>
            <a:r>
              <a:rPr lang="pl-PL" sz="3200" b="1" dirty="0"/>
              <a:t>Projekt „Prekursorskie podejście do systemowych, holistycznych i integracyjnych rozwiązań </a:t>
            </a:r>
            <a:br>
              <a:rPr lang="pl-PL" sz="3200" b="1" dirty="0"/>
            </a:br>
            <a:r>
              <a:rPr lang="pl-PL" sz="3200" b="1" dirty="0"/>
              <a:t>dla nowego paradygmatu terytorialnej gospodarki o obiegu zamkniętym” – FRONTSH1P</a:t>
            </a:r>
            <a:endParaRPr lang="pl-PL" sz="3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374650" y="4529916"/>
            <a:ext cx="7086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b="1" dirty="0"/>
              <a:t>Cel projektu: </a:t>
            </a:r>
            <a:r>
              <a:rPr lang="pl-PL" sz="2800" dirty="0"/>
              <a:t>Wspieranie rozwoju gospodarki obiegu zamkniętego poprzez dostarczanie systemowych rozwiązań, które nie tylko odegrają istotną rolę w odbudowie po negatywnym społeczno-gospodarczym i środowiskowym wpływie kryzysu spowodowanego pandemią COVID-19, lecz również wzmocnią regionalną transformację, a tym samym zrównoważenie środowiskowe, tworzenie nowych miejsc pracy i włączenie społeczne.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88BBB1-B0D3-49E1-B249-B1238C640B92}"/>
              </a:ext>
            </a:extLst>
          </p:cNvPr>
          <p:cNvSpPr txBox="1"/>
          <p:nvPr/>
        </p:nvSpPr>
        <p:spPr>
          <a:xfrm>
            <a:off x="7994650" y="5382481"/>
            <a:ext cx="10672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800" b="1" dirty="0"/>
              <a:t>Finansowanie:</a:t>
            </a:r>
          </a:p>
          <a:p>
            <a:pPr lvl="0"/>
            <a:r>
              <a:rPr lang="pl-PL" sz="2800" dirty="0"/>
              <a:t>Projekt dofinansowany ze środków programu HORYZONT 2020</a:t>
            </a:r>
          </a:p>
          <a:p>
            <a:pPr lvl="0"/>
            <a:r>
              <a:rPr lang="pl-PL" sz="2800" dirty="0"/>
              <a:t>Całkowity budżet projektu: 18 968 452,50 euro</a:t>
            </a:r>
          </a:p>
          <a:p>
            <a:pPr lvl="0"/>
            <a:r>
              <a:rPr lang="pl-PL" sz="2800" dirty="0"/>
              <a:t>(UMWŁ: brak budżetu)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EFACE73-E7D6-477D-9887-577B04830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3" y="8713532"/>
            <a:ext cx="6777111" cy="171707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2B6E65F-5C68-4F83-9781-EB594F9C8BD4}"/>
              </a:ext>
            </a:extLst>
          </p:cNvPr>
          <p:cNvSpPr/>
          <p:nvPr/>
        </p:nvSpPr>
        <p:spPr>
          <a:xfrm>
            <a:off x="7994650" y="7371706"/>
            <a:ext cx="11336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b="1" dirty="0"/>
              <a:t>W projekcie bierze udział 34 partnerów.</a:t>
            </a:r>
          </a:p>
          <a:p>
            <a:r>
              <a:rPr lang="pl-PL" sz="2800" dirty="0"/>
              <a:t>Województwo Łódzkie  występuje jako </a:t>
            </a:r>
            <a:r>
              <a:rPr lang="pl-PL" sz="2800" b="1" u="sng" dirty="0"/>
              <a:t>Podmiot wspierający.</a:t>
            </a:r>
            <a:endParaRPr lang="pl-PL" sz="2800" dirty="0"/>
          </a:p>
          <a:p>
            <a:pPr marL="0" indent="0">
              <a:buNone/>
            </a:pPr>
            <a:r>
              <a:rPr lang="pl-PL" sz="2800" b="1" dirty="0"/>
              <a:t> </a:t>
            </a:r>
            <a:endParaRPr lang="pl-PL" sz="28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7DA028-A729-486E-829E-EB6DE82A2A3A}"/>
              </a:ext>
            </a:extLst>
          </p:cNvPr>
          <p:cNvSpPr txBox="1"/>
          <p:nvPr/>
        </p:nvSpPr>
        <p:spPr>
          <a:xfrm>
            <a:off x="8070850" y="9572067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https://frontsh1p.eu/</a:t>
            </a:r>
            <a:r>
              <a:rPr lang="en-US" sz="2800" dirty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9536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864086" y="4215224"/>
            <a:ext cx="8001000" cy="120866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800" b="1" dirty="0"/>
              <a:t>Data realizacji: </a:t>
            </a:r>
            <a:r>
              <a:rPr lang="pl-PL" sz="2800" dirty="0"/>
              <a:t>04.2025 r. – 03.2029 r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494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planowane do realizacji (I)</a:t>
            </a:r>
            <a:endParaRPr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8961993" y="635402"/>
            <a:ext cx="609293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1972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1) </a:t>
            </a:r>
            <a:r>
              <a:rPr lang="en-US" sz="3200" b="1" dirty="0" err="1"/>
              <a:t>Projekt</a:t>
            </a:r>
            <a:r>
              <a:rPr lang="en-US" sz="3200" b="1" dirty="0"/>
              <a:t> </a:t>
            </a:r>
            <a:r>
              <a:rPr lang="pl-PL" sz="3200" b="1" dirty="0"/>
              <a:t>„</a:t>
            </a:r>
            <a:r>
              <a:rPr lang="en-US" sz="3200" b="1" dirty="0"/>
              <a:t>Visiting </a:t>
            </a:r>
            <a:r>
              <a:rPr lang="en-US" sz="3200" b="1" dirty="0" err="1"/>
              <a:t>INDUStrial</a:t>
            </a:r>
            <a:r>
              <a:rPr lang="en-US" sz="3200" b="1" dirty="0"/>
              <a:t> companies and sites as a growing lever to diversify </a:t>
            </a:r>
            <a:r>
              <a:rPr lang="en-US" sz="3200" b="1" dirty="0" err="1"/>
              <a:t>TOURism</a:t>
            </a:r>
            <a:r>
              <a:rPr lang="en-US" sz="3200" b="1" dirty="0"/>
              <a:t> policies” – </a:t>
            </a:r>
            <a:r>
              <a:rPr lang="en-US" sz="3200" b="1" dirty="0" err="1"/>
              <a:t>IndusTour</a:t>
            </a:r>
            <a:r>
              <a:rPr lang="pl-PL" sz="3200" b="1" dirty="0"/>
              <a:t> (1)</a:t>
            </a:r>
            <a:endParaRPr lang="pl-PL" sz="3200" dirty="0"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792936" y="5207372"/>
            <a:ext cx="116805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Oczekiwane efekty: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podniesienie kompetencji pracowników UMWŁ w zakresie rozwoju potencjału turystyki przemysłowej oraz promowania lepszej integracji oferty turystyki przemysłowej z globalną ofertą turystyczną województwa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modyfikacja programu Fundusze Europejskie dla Łódzkiego w zakresie rozwoju turystyki przemysłowej, uwzględniająca rozwiązania poznane w trakcie realizacji projektu – Fundusze Europejskie dla Łódzkiego przyjaznego </a:t>
            </a:r>
            <a:r>
              <a:rPr lang="pl-PL" sz="2800" dirty="0" err="1"/>
              <a:t>mieszkańcowm</a:t>
            </a:r>
            <a:endParaRPr lang="pl-PL" sz="28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EC5C0E69-012D-4A41-80B8-6B36FFFDA6B2}"/>
              </a:ext>
            </a:extLst>
          </p:cNvPr>
          <p:cNvSpPr/>
          <p:nvPr/>
        </p:nvSpPr>
        <p:spPr>
          <a:xfrm>
            <a:off x="13914550" y="4126701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6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61683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planowane do realizacji (II)</a:t>
            </a:r>
            <a:endParaRPr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2862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1972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1) </a:t>
            </a:r>
            <a:r>
              <a:rPr lang="en-US" sz="3200" b="1" dirty="0" err="1"/>
              <a:t>Projekt</a:t>
            </a:r>
            <a:r>
              <a:rPr lang="en-US" sz="3200" b="1" dirty="0"/>
              <a:t> </a:t>
            </a:r>
            <a:r>
              <a:rPr lang="pl-PL" sz="3200" b="1" dirty="0"/>
              <a:t>„</a:t>
            </a:r>
            <a:r>
              <a:rPr lang="en-US" sz="3200" b="1" dirty="0"/>
              <a:t>Visiting </a:t>
            </a:r>
            <a:r>
              <a:rPr lang="en-US" sz="3200" b="1" dirty="0" err="1"/>
              <a:t>INDUStrial</a:t>
            </a:r>
            <a:r>
              <a:rPr lang="en-US" sz="3200" b="1" dirty="0"/>
              <a:t> companies and sites as a growing lever to diversify </a:t>
            </a:r>
            <a:r>
              <a:rPr lang="en-US" sz="3200" b="1" dirty="0" err="1"/>
              <a:t>TOURism</a:t>
            </a:r>
            <a:r>
              <a:rPr lang="en-US" sz="3200" b="1" dirty="0"/>
              <a:t> policies” – </a:t>
            </a:r>
            <a:r>
              <a:rPr lang="en-US" sz="3200" b="1" dirty="0" err="1"/>
              <a:t>IndusTour</a:t>
            </a:r>
            <a:r>
              <a:rPr lang="pl-PL" sz="3200" b="1" dirty="0"/>
              <a:t> (2)</a:t>
            </a:r>
            <a:endParaRPr lang="pl-PL" sz="3200" dirty="0"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481150" y="4266577"/>
            <a:ext cx="67450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b="1" dirty="0"/>
              <a:t>Partnerzy projektu:</a:t>
            </a:r>
          </a:p>
          <a:p>
            <a:pPr marL="0" indent="0">
              <a:buNone/>
            </a:pPr>
            <a:r>
              <a:rPr lang="pl-PL" sz="2800" dirty="0"/>
              <a:t>W projekcie bierze udział 6 partnerów z: Polski, Francji, Danii, Czech, Serbii i Cypru</a:t>
            </a:r>
            <a:r>
              <a:rPr lang="pl-PL" sz="2000" dirty="0"/>
              <a:t>.</a:t>
            </a:r>
            <a:endParaRPr lang="pl-PL" sz="2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88BBB1-B0D3-49E1-B249-B1238C640B92}"/>
              </a:ext>
            </a:extLst>
          </p:cNvPr>
          <p:cNvSpPr txBox="1"/>
          <p:nvPr/>
        </p:nvSpPr>
        <p:spPr>
          <a:xfrm>
            <a:off x="7507336" y="4257051"/>
            <a:ext cx="6126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Finansowanie:</a:t>
            </a: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Projekt dofinansowany ze środków programu </a:t>
            </a:r>
            <a:r>
              <a:rPr lang="pl-PL" sz="2800" dirty="0" err="1"/>
              <a:t>Interreg</a:t>
            </a:r>
            <a:r>
              <a:rPr lang="pl-PL" sz="2800" dirty="0"/>
              <a:t> Europa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Budżet dla Województwa Łódzkiego: 181 260,00 Euro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W tym 145 008,00 Euro dofinansowania oraz 36 252,00 Euro wkładu własnego WŁ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EC5C0E69-012D-4A41-80B8-6B36FFFDA6B2}"/>
              </a:ext>
            </a:extLst>
          </p:cNvPr>
          <p:cNvSpPr/>
          <p:nvPr/>
        </p:nvSpPr>
        <p:spPr>
          <a:xfrm>
            <a:off x="13914550" y="4126701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74B8850-4409-4236-91A1-2162B60CC605}"/>
              </a:ext>
            </a:extLst>
          </p:cNvPr>
          <p:cNvSpPr txBox="1"/>
          <p:nvPr/>
        </p:nvSpPr>
        <p:spPr>
          <a:xfrm>
            <a:off x="416425" y="6626755"/>
            <a:ext cx="668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https://www.interregeurope.eu/industour</a:t>
            </a:r>
            <a:r>
              <a:rPr lang="en-US" sz="2800" dirty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05219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61683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planowane do realizacji (III)</a:t>
            </a:r>
            <a:endParaRPr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3624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1972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2) </a:t>
            </a:r>
            <a:r>
              <a:rPr lang="en-US" sz="3200" b="1" dirty="0" err="1"/>
              <a:t>Projekt</a:t>
            </a:r>
            <a:r>
              <a:rPr lang="pl-PL" sz="3200" b="1" dirty="0"/>
              <a:t> </a:t>
            </a:r>
            <a:r>
              <a:rPr lang="en-US" sz="3200" b="1" dirty="0"/>
              <a:t>„Empowering European Regions through Policy Transformation: A Paradigm Shift in Territorial</a:t>
            </a:r>
            <a:r>
              <a:rPr lang="pl-PL" sz="3200" b="1" dirty="0"/>
              <a:t> </a:t>
            </a:r>
            <a:r>
              <a:rPr lang="en-US" sz="3200" b="1" dirty="0"/>
              <a:t>Development” – </a:t>
            </a:r>
            <a:r>
              <a:rPr lang="en-US" sz="3200" b="1" dirty="0" err="1"/>
              <a:t>RuralProof</a:t>
            </a:r>
            <a:r>
              <a:rPr lang="pl-PL" sz="3200" b="1" dirty="0"/>
              <a:t> (1)</a:t>
            </a:r>
            <a:endParaRPr lang="pl-PL" sz="3200" b="1" dirty="0"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5861050" y="4159520"/>
            <a:ext cx="1219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b="1" dirty="0"/>
              <a:t>Data realizacji: </a:t>
            </a:r>
            <a:r>
              <a:rPr lang="pl-PL" sz="2800" dirty="0"/>
              <a:t>04.2025 r. – 03.2029 r.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b="1" dirty="0"/>
              <a:t>Oczekiwane efekty:</a:t>
            </a: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podniesienie kompetencji pracowników UMWŁ w zakresie rozwiązań sprzyjających zmniejszaniu nierówności między obszarami miejskimi </a:t>
            </a:r>
            <a:br>
              <a:rPr lang="pl-PL" sz="2800" dirty="0"/>
            </a:br>
            <a:r>
              <a:rPr lang="pl-PL" sz="2800" dirty="0"/>
              <a:t>i wiejskimi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modyfikacja programu Fundusze Europejskie dla Łódzkiego w zakresie rozwoju terytorialnego uwzględniająca rozwiązania poznane w trakcie realizacji projektu – Fundusze Europejskie dla lepiej połączonego Łódzkiego, Fundusze Europejskie dla rozwoju lokalnego w Łódzkiem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E4D25015-6BAE-4CD0-9966-1586AE823508}"/>
              </a:ext>
            </a:extLst>
          </p:cNvPr>
          <p:cNvSpPr/>
          <p:nvPr/>
        </p:nvSpPr>
        <p:spPr>
          <a:xfrm>
            <a:off x="842526" y="4126712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19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494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planowane do realizacji (IV)</a:t>
            </a:r>
            <a:endParaRPr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3624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1972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2) </a:t>
            </a:r>
            <a:r>
              <a:rPr lang="en-US" sz="3200" b="1" dirty="0" err="1"/>
              <a:t>Projekt</a:t>
            </a:r>
            <a:r>
              <a:rPr lang="pl-PL" sz="3200" b="1" dirty="0"/>
              <a:t> </a:t>
            </a:r>
            <a:r>
              <a:rPr lang="en-US" sz="3200" b="1" dirty="0"/>
              <a:t>„Empowering European Regions through Policy Transformation: A Paradigm Shift in Territorial</a:t>
            </a:r>
            <a:r>
              <a:rPr lang="pl-PL" sz="3200" b="1" dirty="0"/>
              <a:t> </a:t>
            </a:r>
            <a:r>
              <a:rPr lang="en-US" sz="3200" b="1" dirty="0"/>
              <a:t>Development” – </a:t>
            </a:r>
            <a:r>
              <a:rPr lang="en-US" sz="3200" b="1" dirty="0" err="1"/>
              <a:t>RuralProof</a:t>
            </a:r>
            <a:r>
              <a:rPr lang="pl-PL" sz="3200" b="1" dirty="0"/>
              <a:t> (2)</a:t>
            </a:r>
            <a:endParaRPr lang="pl-PL" sz="3200" b="1" dirty="0"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5937250" y="4159521"/>
            <a:ext cx="1386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b="1" dirty="0"/>
              <a:t>Partnerzy projektu:</a:t>
            </a:r>
          </a:p>
          <a:p>
            <a:pPr marL="0" indent="0">
              <a:buNone/>
            </a:pPr>
            <a:r>
              <a:rPr lang="pl-PL" sz="2800" dirty="0"/>
              <a:t>W projekcie bierze udział 9 partnerów z: Polski, Węgier, Łotwy, Włoch, Irlandii, Grecji, Serbii i Albanii. </a:t>
            </a:r>
          </a:p>
          <a:p>
            <a:pPr lvl="0"/>
            <a:endParaRPr lang="pl-PL" sz="2800" dirty="0"/>
          </a:p>
          <a:p>
            <a:r>
              <a:rPr lang="pl-PL" sz="2800" b="1" dirty="0"/>
              <a:t>Finansowanie:</a:t>
            </a: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Projekt dofinansowany ze środków programu </a:t>
            </a:r>
            <a:r>
              <a:rPr lang="pl-PL" sz="2800" dirty="0" err="1"/>
              <a:t>Interreg</a:t>
            </a:r>
            <a:r>
              <a:rPr lang="pl-PL" sz="2800" dirty="0"/>
              <a:t> Europa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Budżet dla Województwa Łódzkiego: 190 648,00 Euro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800" dirty="0"/>
              <a:t>W tym 152 518,40 Euro dofinansowania oraz 38 129,60 Euro wkładu własnego WŁ</a:t>
            </a:r>
          </a:p>
          <a:p>
            <a:pPr lvl="0"/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E4D25015-6BAE-4CD0-9966-1586AE823508}"/>
              </a:ext>
            </a:extLst>
          </p:cNvPr>
          <p:cNvSpPr/>
          <p:nvPr/>
        </p:nvSpPr>
        <p:spPr>
          <a:xfrm>
            <a:off x="842526" y="4126712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20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3653" y="1246046"/>
            <a:ext cx="17900650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Regionalne Biuro Województwa Łódzkiego w Brukseli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7076" y="4126712"/>
            <a:ext cx="5358765" cy="5358765"/>
          </a:xfrm>
          <a:custGeom>
            <a:avLst/>
            <a:gdLst/>
            <a:ahLst/>
            <a:cxnLst/>
            <a:rect l="l" t="t" r="r" b="b"/>
            <a:pathLst>
              <a:path w="5358765" h="5358765">
                <a:moveTo>
                  <a:pt x="2679373" y="0"/>
                </a:moveTo>
                <a:lnTo>
                  <a:pt x="2631220" y="424"/>
                </a:lnTo>
                <a:lnTo>
                  <a:pt x="2583273" y="1691"/>
                </a:lnTo>
                <a:lnTo>
                  <a:pt x="2535538" y="3794"/>
                </a:lnTo>
                <a:lnTo>
                  <a:pt x="2488024" y="6727"/>
                </a:lnTo>
                <a:lnTo>
                  <a:pt x="2440736" y="10482"/>
                </a:lnTo>
                <a:lnTo>
                  <a:pt x="2393682" y="15051"/>
                </a:lnTo>
                <a:lnTo>
                  <a:pt x="2346869" y="20429"/>
                </a:lnTo>
                <a:lnTo>
                  <a:pt x="2300305" y="26607"/>
                </a:lnTo>
                <a:lnTo>
                  <a:pt x="2253996" y="33579"/>
                </a:lnTo>
                <a:lnTo>
                  <a:pt x="2207949" y="41338"/>
                </a:lnTo>
                <a:lnTo>
                  <a:pt x="2162172" y="49876"/>
                </a:lnTo>
                <a:lnTo>
                  <a:pt x="2116671" y="59186"/>
                </a:lnTo>
                <a:lnTo>
                  <a:pt x="2071454" y="69262"/>
                </a:lnTo>
                <a:lnTo>
                  <a:pt x="2026527" y="80096"/>
                </a:lnTo>
                <a:lnTo>
                  <a:pt x="1981899" y="91682"/>
                </a:lnTo>
                <a:lnTo>
                  <a:pt x="1937575" y="104011"/>
                </a:lnTo>
                <a:lnTo>
                  <a:pt x="1893563" y="117078"/>
                </a:lnTo>
                <a:lnTo>
                  <a:pt x="1849870" y="130874"/>
                </a:lnTo>
                <a:lnTo>
                  <a:pt x="1806504" y="145394"/>
                </a:lnTo>
                <a:lnTo>
                  <a:pt x="1763470" y="160629"/>
                </a:lnTo>
                <a:lnTo>
                  <a:pt x="1720777" y="176573"/>
                </a:lnTo>
                <a:lnTo>
                  <a:pt x="1678432" y="193218"/>
                </a:lnTo>
                <a:lnTo>
                  <a:pt x="1636440" y="210558"/>
                </a:lnTo>
                <a:lnTo>
                  <a:pt x="1594811" y="228585"/>
                </a:lnTo>
                <a:lnTo>
                  <a:pt x="1553550" y="247293"/>
                </a:lnTo>
                <a:lnTo>
                  <a:pt x="1512664" y="266674"/>
                </a:lnTo>
                <a:lnTo>
                  <a:pt x="1472162" y="286721"/>
                </a:lnTo>
                <a:lnTo>
                  <a:pt x="1432049" y="307427"/>
                </a:lnTo>
                <a:lnTo>
                  <a:pt x="1392334" y="328786"/>
                </a:lnTo>
                <a:lnTo>
                  <a:pt x="1353022" y="350789"/>
                </a:lnTo>
                <a:lnTo>
                  <a:pt x="1314122" y="373430"/>
                </a:lnTo>
                <a:lnTo>
                  <a:pt x="1275639" y="396702"/>
                </a:lnTo>
                <a:lnTo>
                  <a:pt x="1237583" y="420597"/>
                </a:lnTo>
                <a:lnTo>
                  <a:pt x="1199958" y="445109"/>
                </a:lnTo>
                <a:lnTo>
                  <a:pt x="1162773" y="470231"/>
                </a:lnTo>
                <a:lnTo>
                  <a:pt x="1126035" y="495955"/>
                </a:lnTo>
                <a:lnTo>
                  <a:pt x="1089750" y="522274"/>
                </a:lnTo>
                <a:lnTo>
                  <a:pt x="1053926" y="549181"/>
                </a:lnTo>
                <a:lnTo>
                  <a:pt x="1018570" y="576670"/>
                </a:lnTo>
                <a:lnTo>
                  <a:pt x="983688" y="604733"/>
                </a:lnTo>
                <a:lnTo>
                  <a:pt x="949289" y="633363"/>
                </a:lnTo>
                <a:lnTo>
                  <a:pt x="915379" y="662552"/>
                </a:lnTo>
                <a:lnTo>
                  <a:pt x="881965" y="692295"/>
                </a:lnTo>
                <a:lnTo>
                  <a:pt x="849054" y="722583"/>
                </a:lnTo>
                <a:lnTo>
                  <a:pt x="816653" y="753410"/>
                </a:lnTo>
                <a:lnTo>
                  <a:pt x="784770" y="784769"/>
                </a:lnTo>
                <a:lnTo>
                  <a:pt x="753411" y="816652"/>
                </a:lnTo>
                <a:lnTo>
                  <a:pt x="722584" y="849052"/>
                </a:lnTo>
                <a:lnTo>
                  <a:pt x="692296" y="881963"/>
                </a:lnTo>
                <a:lnTo>
                  <a:pt x="662553" y="915377"/>
                </a:lnTo>
                <a:lnTo>
                  <a:pt x="633364" y="949287"/>
                </a:lnTo>
                <a:lnTo>
                  <a:pt x="604734" y="983686"/>
                </a:lnTo>
                <a:lnTo>
                  <a:pt x="576671" y="1018568"/>
                </a:lnTo>
                <a:lnTo>
                  <a:pt x="549182" y="1053924"/>
                </a:lnTo>
                <a:lnTo>
                  <a:pt x="522275" y="1089748"/>
                </a:lnTo>
                <a:lnTo>
                  <a:pt x="495955" y="1126032"/>
                </a:lnTo>
                <a:lnTo>
                  <a:pt x="470231" y="1162771"/>
                </a:lnTo>
                <a:lnTo>
                  <a:pt x="445110" y="1199955"/>
                </a:lnTo>
                <a:lnTo>
                  <a:pt x="420597" y="1237580"/>
                </a:lnTo>
                <a:lnTo>
                  <a:pt x="396702" y="1275636"/>
                </a:lnTo>
                <a:lnTo>
                  <a:pt x="373430" y="1314119"/>
                </a:lnTo>
                <a:lnTo>
                  <a:pt x="350789" y="1353019"/>
                </a:lnTo>
                <a:lnTo>
                  <a:pt x="328786" y="1392330"/>
                </a:lnTo>
                <a:lnTo>
                  <a:pt x="307428" y="1432046"/>
                </a:lnTo>
                <a:lnTo>
                  <a:pt x="286721" y="1472158"/>
                </a:lnTo>
                <a:lnTo>
                  <a:pt x="266674" y="1512660"/>
                </a:lnTo>
                <a:lnTo>
                  <a:pt x="247293" y="1553546"/>
                </a:lnTo>
                <a:lnTo>
                  <a:pt x="228585" y="1594806"/>
                </a:lnTo>
                <a:lnTo>
                  <a:pt x="210558" y="1636436"/>
                </a:lnTo>
                <a:lnTo>
                  <a:pt x="193218" y="1678427"/>
                </a:lnTo>
                <a:lnTo>
                  <a:pt x="176573" y="1720772"/>
                </a:lnTo>
                <a:lnTo>
                  <a:pt x="160629" y="1763465"/>
                </a:lnTo>
                <a:lnTo>
                  <a:pt x="145394" y="1806499"/>
                </a:lnTo>
                <a:lnTo>
                  <a:pt x="130874" y="1849865"/>
                </a:lnTo>
                <a:lnTo>
                  <a:pt x="117078" y="1893557"/>
                </a:lnTo>
                <a:lnTo>
                  <a:pt x="104011" y="1937569"/>
                </a:lnTo>
                <a:lnTo>
                  <a:pt x="91682" y="1981893"/>
                </a:lnTo>
                <a:lnTo>
                  <a:pt x="80096" y="2026521"/>
                </a:lnTo>
                <a:lnTo>
                  <a:pt x="69262" y="2071447"/>
                </a:lnTo>
                <a:lnTo>
                  <a:pt x="59186" y="2116664"/>
                </a:lnTo>
                <a:lnTo>
                  <a:pt x="49876" y="2162164"/>
                </a:lnTo>
                <a:lnTo>
                  <a:pt x="41338" y="2207942"/>
                </a:lnTo>
                <a:lnTo>
                  <a:pt x="33579" y="2253988"/>
                </a:lnTo>
                <a:lnTo>
                  <a:pt x="26607" y="2300297"/>
                </a:lnTo>
                <a:lnTo>
                  <a:pt x="20429" y="2346861"/>
                </a:lnTo>
                <a:lnTo>
                  <a:pt x="15051" y="2393673"/>
                </a:lnTo>
                <a:lnTo>
                  <a:pt x="10482" y="2440727"/>
                </a:lnTo>
                <a:lnTo>
                  <a:pt x="6727" y="2488014"/>
                </a:lnTo>
                <a:lnTo>
                  <a:pt x="3794" y="2535529"/>
                </a:lnTo>
                <a:lnTo>
                  <a:pt x="1691" y="2583263"/>
                </a:lnTo>
                <a:lnTo>
                  <a:pt x="424" y="2631210"/>
                </a:lnTo>
                <a:lnTo>
                  <a:pt x="0" y="2679363"/>
                </a:lnTo>
                <a:lnTo>
                  <a:pt x="424" y="2727516"/>
                </a:lnTo>
                <a:lnTo>
                  <a:pt x="1691" y="2775464"/>
                </a:lnTo>
                <a:lnTo>
                  <a:pt x="3794" y="2823199"/>
                </a:lnTo>
                <a:lnTo>
                  <a:pt x="6727" y="2870714"/>
                </a:lnTo>
                <a:lnTo>
                  <a:pt x="10482" y="2918002"/>
                </a:lnTo>
                <a:lnTo>
                  <a:pt x="15051" y="2965056"/>
                </a:lnTo>
                <a:lnTo>
                  <a:pt x="20429" y="3011869"/>
                </a:lnTo>
                <a:lnTo>
                  <a:pt x="26607" y="3058434"/>
                </a:lnTo>
                <a:lnTo>
                  <a:pt x="33579" y="3104743"/>
                </a:lnTo>
                <a:lnTo>
                  <a:pt x="41338" y="3150790"/>
                </a:lnTo>
                <a:lnTo>
                  <a:pt x="49876" y="3196568"/>
                </a:lnTo>
                <a:lnTo>
                  <a:pt x="59186" y="3242069"/>
                </a:lnTo>
                <a:lnTo>
                  <a:pt x="69262" y="3287286"/>
                </a:lnTo>
                <a:lnTo>
                  <a:pt x="80096" y="3332213"/>
                </a:lnTo>
                <a:lnTo>
                  <a:pt x="91682" y="3376841"/>
                </a:lnTo>
                <a:lnTo>
                  <a:pt x="104011" y="3421165"/>
                </a:lnTo>
                <a:lnTo>
                  <a:pt x="117078" y="3465177"/>
                </a:lnTo>
                <a:lnTo>
                  <a:pt x="130874" y="3508870"/>
                </a:lnTo>
                <a:lnTo>
                  <a:pt x="145394" y="3552237"/>
                </a:lnTo>
                <a:lnTo>
                  <a:pt x="160629" y="3595270"/>
                </a:lnTo>
                <a:lnTo>
                  <a:pt x="176573" y="3637963"/>
                </a:lnTo>
                <a:lnTo>
                  <a:pt x="193218" y="3680309"/>
                </a:lnTo>
                <a:lnTo>
                  <a:pt x="210558" y="3722300"/>
                </a:lnTo>
                <a:lnTo>
                  <a:pt x="228585" y="3763930"/>
                </a:lnTo>
                <a:lnTo>
                  <a:pt x="247293" y="3805191"/>
                </a:lnTo>
                <a:lnTo>
                  <a:pt x="266674" y="3846077"/>
                </a:lnTo>
                <a:lnTo>
                  <a:pt x="286721" y="3886579"/>
                </a:lnTo>
                <a:lnTo>
                  <a:pt x="307428" y="3926692"/>
                </a:lnTo>
                <a:lnTo>
                  <a:pt x="328786" y="3966407"/>
                </a:lnTo>
                <a:lnTo>
                  <a:pt x="350789" y="4005719"/>
                </a:lnTo>
                <a:lnTo>
                  <a:pt x="373430" y="4044619"/>
                </a:lnTo>
                <a:lnTo>
                  <a:pt x="396702" y="4083102"/>
                </a:lnTo>
                <a:lnTo>
                  <a:pt x="420597" y="4121158"/>
                </a:lnTo>
                <a:lnTo>
                  <a:pt x="445110" y="4158783"/>
                </a:lnTo>
                <a:lnTo>
                  <a:pt x="470231" y="4195968"/>
                </a:lnTo>
                <a:lnTo>
                  <a:pt x="495955" y="4232706"/>
                </a:lnTo>
                <a:lnTo>
                  <a:pt x="522275" y="4268991"/>
                </a:lnTo>
                <a:lnTo>
                  <a:pt x="549182" y="4304815"/>
                </a:lnTo>
                <a:lnTo>
                  <a:pt x="576671" y="4340171"/>
                </a:lnTo>
                <a:lnTo>
                  <a:pt x="604734" y="4375052"/>
                </a:lnTo>
                <a:lnTo>
                  <a:pt x="633364" y="4409452"/>
                </a:lnTo>
                <a:lnTo>
                  <a:pt x="662553" y="4443362"/>
                </a:lnTo>
                <a:lnTo>
                  <a:pt x="692296" y="4476776"/>
                </a:lnTo>
                <a:lnTo>
                  <a:pt x="722584" y="4509687"/>
                </a:lnTo>
                <a:lnTo>
                  <a:pt x="753411" y="4542087"/>
                </a:lnTo>
                <a:lnTo>
                  <a:pt x="784770" y="4573970"/>
                </a:lnTo>
                <a:lnTo>
                  <a:pt x="816653" y="4605329"/>
                </a:lnTo>
                <a:lnTo>
                  <a:pt x="849054" y="4636156"/>
                </a:lnTo>
                <a:lnTo>
                  <a:pt x="881965" y="4666444"/>
                </a:lnTo>
                <a:lnTo>
                  <a:pt x="915379" y="4696186"/>
                </a:lnTo>
                <a:lnTo>
                  <a:pt x="949289" y="4725376"/>
                </a:lnTo>
                <a:lnTo>
                  <a:pt x="983688" y="4754006"/>
                </a:lnTo>
                <a:lnTo>
                  <a:pt x="1018570" y="4782069"/>
                </a:lnTo>
                <a:lnTo>
                  <a:pt x="1053926" y="4809557"/>
                </a:lnTo>
                <a:lnTo>
                  <a:pt x="1089750" y="4836465"/>
                </a:lnTo>
                <a:lnTo>
                  <a:pt x="1126035" y="4862784"/>
                </a:lnTo>
                <a:lnTo>
                  <a:pt x="1162773" y="4888508"/>
                </a:lnTo>
                <a:lnTo>
                  <a:pt x="1199958" y="4913630"/>
                </a:lnTo>
                <a:lnTo>
                  <a:pt x="1237583" y="4938141"/>
                </a:lnTo>
                <a:lnTo>
                  <a:pt x="1275639" y="4962037"/>
                </a:lnTo>
                <a:lnTo>
                  <a:pt x="1314122" y="4985309"/>
                </a:lnTo>
                <a:lnTo>
                  <a:pt x="1353022" y="5007950"/>
                </a:lnTo>
                <a:lnTo>
                  <a:pt x="1392334" y="5029953"/>
                </a:lnTo>
                <a:lnTo>
                  <a:pt x="1432049" y="5051311"/>
                </a:lnTo>
                <a:lnTo>
                  <a:pt x="1472162" y="5072017"/>
                </a:lnTo>
                <a:lnTo>
                  <a:pt x="1512664" y="5092064"/>
                </a:lnTo>
                <a:lnTo>
                  <a:pt x="1553550" y="5111445"/>
                </a:lnTo>
                <a:lnTo>
                  <a:pt x="1594811" y="5130153"/>
                </a:lnTo>
                <a:lnTo>
                  <a:pt x="1636440" y="5148180"/>
                </a:lnTo>
                <a:lnTo>
                  <a:pt x="1678432" y="5165520"/>
                </a:lnTo>
                <a:lnTo>
                  <a:pt x="1720777" y="5182165"/>
                </a:lnTo>
                <a:lnTo>
                  <a:pt x="1763470" y="5198109"/>
                </a:lnTo>
                <a:lnTo>
                  <a:pt x="1806504" y="5213344"/>
                </a:lnTo>
                <a:lnTo>
                  <a:pt x="1849870" y="5227863"/>
                </a:lnTo>
                <a:lnTo>
                  <a:pt x="1893563" y="5241659"/>
                </a:lnTo>
                <a:lnTo>
                  <a:pt x="1937575" y="5254726"/>
                </a:lnTo>
                <a:lnTo>
                  <a:pt x="1981899" y="5267055"/>
                </a:lnTo>
                <a:lnTo>
                  <a:pt x="2026527" y="5278641"/>
                </a:lnTo>
                <a:lnTo>
                  <a:pt x="2071454" y="5289475"/>
                </a:lnTo>
                <a:lnTo>
                  <a:pt x="2116671" y="5299551"/>
                </a:lnTo>
                <a:lnTo>
                  <a:pt x="2162172" y="5308861"/>
                </a:lnTo>
                <a:lnTo>
                  <a:pt x="2207949" y="5317399"/>
                </a:lnTo>
                <a:lnTo>
                  <a:pt x="2253996" y="5325158"/>
                </a:lnTo>
                <a:lnTo>
                  <a:pt x="2300305" y="5332130"/>
                </a:lnTo>
                <a:lnTo>
                  <a:pt x="2346869" y="5338308"/>
                </a:lnTo>
                <a:lnTo>
                  <a:pt x="2393682" y="5343685"/>
                </a:lnTo>
                <a:lnTo>
                  <a:pt x="2440736" y="5348255"/>
                </a:lnTo>
                <a:lnTo>
                  <a:pt x="2488024" y="5352009"/>
                </a:lnTo>
                <a:lnTo>
                  <a:pt x="2535538" y="5354942"/>
                </a:lnTo>
                <a:lnTo>
                  <a:pt x="2583273" y="5357046"/>
                </a:lnTo>
                <a:lnTo>
                  <a:pt x="2631220" y="5358313"/>
                </a:lnTo>
                <a:lnTo>
                  <a:pt x="2679373" y="5358737"/>
                </a:lnTo>
                <a:lnTo>
                  <a:pt x="2727527" y="5358313"/>
                </a:lnTo>
                <a:lnTo>
                  <a:pt x="2775474" y="5357046"/>
                </a:lnTo>
                <a:lnTo>
                  <a:pt x="2823209" y="5354942"/>
                </a:lnTo>
                <a:lnTo>
                  <a:pt x="2870723" y="5352009"/>
                </a:lnTo>
                <a:lnTo>
                  <a:pt x="2918011" y="5348255"/>
                </a:lnTo>
                <a:lnTo>
                  <a:pt x="2965065" y="5343685"/>
                </a:lnTo>
                <a:lnTo>
                  <a:pt x="3011878" y="5338308"/>
                </a:lnTo>
                <a:lnTo>
                  <a:pt x="3058442" y="5332130"/>
                </a:lnTo>
                <a:lnTo>
                  <a:pt x="3104751" y="5325158"/>
                </a:lnTo>
                <a:lnTo>
                  <a:pt x="3150798" y="5317399"/>
                </a:lnTo>
                <a:lnTo>
                  <a:pt x="3196575" y="5308861"/>
                </a:lnTo>
                <a:lnTo>
                  <a:pt x="3242076" y="5299551"/>
                </a:lnTo>
                <a:lnTo>
                  <a:pt x="3287293" y="5289475"/>
                </a:lnTo>
                <a:lnTo>
                  <a:pt x="3332220" y="5278641"/>
                </a:lnTo>
                <a:lnTo>
                  <a:pt x="3376848" y="5267055"/>
                </a:lnTo>
                <a:lnTo>
                  <a:pt x="3421172" y="5254726"/>
                </a:lnTo>
                <a:lnTo>
                  <a:pt x="3465184" y="5241659"/>
                </a:lnTo>
                <a:lnTo>
                  <a:pt x="3508876" y="5227863"/>
                </a:lnTo>
                <a:lnTo>
                  <a:pt x="3552243" y="5213344"/>
                </a:lnTo>
                <a:lnTo>
                  <a:pt x="3595276" y="5198109"/>
                </a:lnTo>
                <a:lnTo>
                  <a:pt x="3637970" y="5182165"/>
                </a:lnTo>
                <a:lnTo>
                  <a:pt x="3680315" y="5165520"/>
                </a:lnTo>
                <a:lnTo>
                  <a:pt x="3722306" y="5148180"/>
                </a:lnTo>
                <a:lnTo>
                  <a:pt x="3763936" y="5130153"/>
                </a:lnTo>
                <a:lnTo>
                  <a:pt x="3805197" y="5111445"/>
                </a:lnTo>
                <a:lnTo>
                  <a:pt x="3846083" y="5092064"/>
                </a:lnTo>
                <a:lnTo>
                  <a:pt x="3886585" y="5072017"/>
                </a:lnTo>
                <a:lnTo>
                  <a:pt x="3926698" y="5051311"/>
                </a:lnTo>
                <a:lnTo>
                  <a:pt x="3966413" y="5029953"/>
                </a:lnTo>
                <a:lnTo>
                  <a:pt x="4005725" y="5007950"/>
                </a:lnTo>
                <a:lnTo>
                  <a:pt x="4044625" y="4985309"/>
                </a:lnTo>
                <a:lnTo>
                  <a:pt x="4083107" y="4962037"/>
                </a:lnTo>
                <a:lnTo>
                  <a:pt x="4121164" y="4938141"/>
                </a:lnTo>
                <a:lnTo>
                  <a:pt x="4158789" y="4913630"/>
                </a:lnTo>
                <a:lnTo>
                  <a:pt x="4195974" y="4888508"/>
                </a:lnTo>
                <a:lnTo>
                  <a:pt x="4232712" y="4862784"/>
                </a:lnTo>
                <a:lnTo>
                  <a:pt x="4268997" y="4836465"/>
                </a:lnTo>
                <a:lnTo>
                  <a:pt x="4304821" y="4809557"/>
                </a:lnTo>
                <a:lnTo>
                  <a:pt x="4340177" y="4782069"/>
                </a:lnTo>
                <a:lnTo>
                  <a:pt x="4375059" y="4754006"/>
                </a:lnTo>
                <a:lnTo>
                  <a:pt x="4409458" y="4725376"/>
                </a:lnTo>
                <a:lnTo>
                  <a:pt x="4443368" y="4696186"/>
                </a:lnTo>
                <a:lnTo>
                  <a:pt x="4476782" y="4666444"/>
                </a:lnTo>
                <a:lnTo>
                  <a:pt x="4509693" y="4636156"/>
                </a:lnTo>
                <a:lnTo>
                  <a:pt x="4542094" y="4605329"/>
                </a:lnTo>
                <a:lnTo>
                  <a:pt x="4573977" y="4573970"/>
                </a:lnTo>
                <a:lnTo>
                  <a:pt x="4605335" y="4542087"/>
                </a:lnTo>
                <a:lnTo>
                  <a:pt x="4636162" y="4509687"/>
                </a:lnTo>
                <a:lnTo>
                  <a:pt x="4666451" y="4476776"/>
                </a:lnTo>
                <a:lnTo>
                  <a:pt x="4696193" y="4443362"/>
                </a:lnTo>
                <a:lnTo>
                  <a:pt x="4725383" y="4409452"/>
                </a:lnTo>
                <a:lnTo>
                  <a:pt x="4754013" y="4375052"/>
                </a:lnTo>
                <a:lnTo>
                  <a:pt x="4782076" y="4340171"/>
                </a:lnTo>
                <a:lnTo>
                  <a:pt x="4809565" y="4304815"/>
                </a:lnTo>
                <a:lnTo>
                  <a:pt x="4836472" y="4268991"/>
                </a:lnTo>
                <a:lnTo>
                  <a:pt x="4862792" y="4232706"/>
                </a:lnTo>
                <a:lnTo>
                  <a:pt x="4888516" y="4195968"/>
                </a:lnTo>
                <a:lnTo>
                  <a:pt x="4913637" y="4158783"/>
                </a:lnTo>
                <a:lnTo>
                  <a:pt x="4938149" y="4121158"/>
                </a:lnTo>
                <a:lnTo>
                  <a:pt x="4962045" y="4083102"/>
                </a:lnTo>
                <a:lnTo>
                  <a:pt x="4985317" y="4044619"/>
                </a:lnTo>
                <a:lnTo>
                  <a:pt x="5007958" y="4005719"/>
                </a:lnTo>
                <a:lnTo>
                  <a:pt x="5029961" y="3966407"/>
                </a:lnTo>
                <a:lnTo>
                  <a:pt x="5051319" y="3926692"/>
                </a:lnTo>
                <a:lnTo>
                  <a:pt x="5072026" y="3886579"/>
                </a:lnTo>
                <a:lnTo>
                  <a:pt x="5092073" y="3846077"/>
                </a:lnTo>
                <a:lnTo>
                  <a:pt x="5111454" y="3805191"/>
                </a:lnTo>
                <a:lnTo>
                  <a:pt x="5130161" y="3763930"/>
                </a:lnTo>
                <a:lnTo>
                  <a:pt x="5148189" y="3722300"/>
                </a:lnTo>
                <a:lnTo>
                  <a:pt x="5165529" y="3680309"/>
                </a:lnTo>
                <a:lnTo>
                  <a:pt x="5182174" y="3637963"/>
                </a:lnTo>
                <a:lnTo>
                  <a:pt x="5198118" y="3595270"/>
                </a:lnTo>
                <a:lnTo>
                  <a:pt x="5213353" y="3552237"/>
                </a:lnTo>
                <a:lnTo>
                  <a:pt x="5227872" y="3508870"/>
                </a:lnTo>
                <a:lnTo>
                  <a:pt x="5241669" y="3465177"/>
                </a:lnTo>
                <a:lnTo>
                  <a:pt x="5254735" y="3421165"/>
                </a:lnTo>
                <a:lnTo>
                  <a:pt x="5267065" y="3376841"/>
                </a:lnTo>
                <a:lnTo>
                  <a:pt x="5278650" y="3332213"/>
                </a:lnTo>
                <a:lnTo>
                  <a:pt x="5289485" y="3287286"/>
                </a:lnTo>
                <a:lnTo>
                  <a:pt x="5299561" y="3242069"/>
                </a:lnTo>
                <a:lnTo>
                  <a:pt x="5308871" y="3196568"/>
                </a:lnTo>
                <a:lnTo>
                  <a:pt x="5317409" y="3150790"/>
                </a:lnTo>
                <a:lnTo>
                  <a:pt x="5325168" y="3104743"/>
                </a:lnTo>
                <a:lnTo>
                  <a:pt x="5332140" y="3058434"/>
                </a:lnTo>
                <a:lnTo>
                  <a:pt x="5338318" y="3011869"/>
                </a:lnTo>
                <a:lnTo>
                  <a:pt x="5343696" y="2965056"/>
                </a:lnTo>
                <a:lnTo>
                  <a:pt x="5348265" y="2918002"/>
                </a:lnTo>
                <a:lnTo>
                  <a:pt x="5352020" y="2870714"/>
                </a:lnTo>
                <a:lnTo>
                  <a:pt x="5354953" y="2823199"/>
                </a:lnTo>
                <a:lnTo>
                  <a:pt x="5357056" y="2775464"/>
                </a:lnTo>
                <a:lnTo>
                  <a:pt x="5358323" y="2727516"/>
                </a:lnTo>
                <a:lnTo>
                  <a:pt x="5358747" y="2679363"/>
                </a:lnTo>
                <a:lnTo>
                  <a:pt x="5358323" y="2631210"/>
                </a:lnTo>
                <a:lnTo>
                  <a:pt x="5357056" y="2583263"/>
                </a:lnTo>
                <a:lnTo>
                  <a:pt x="5354953" y="2535529"/>
                </a:lnTo>
                <a:lnTo>
                  <a:pt x="5352020" y="2488014"/>
                </a:lnTo>
                <a:lnTo>
                  <a:pt x="5348265" y="2440727"/>
                </a:lnTo>
                <a:lnTo>
                  <a:pt x="5343696" y="2393673"/>
                </a:lnTo>
                <a:lnTo>
                  <a:pt x="5338318" y="2346861"/>
                </a:lnTo>
                <a:lnTo>
                  <a:pt x="5332140" y="2300297"/>
                </a:lnTo>
                <a:lnTo>
                  <a:pt x="5325168" y="2253988"/>
                </a:lnTo>
                <a:lnTo>
                  <a:pt x="5317409" y="2207942"/>
                </a:lnTo>
                <a:lnTo>
                  <a:pt x="5308871" y="2162164"/>
                </a:lnTo>
                <a:lnTo>
                  <a:pt x="5299561" y="2116664"/>
                </a:lnTo>
                <a:lnTo>
                  <a:pt x="5289485" y="2071447"/>
                </a:lnTo>
                <a:lnTo>
                  <a:pt x="5278650" y="2026521"/>
                </a:lnTo>
                <a:lnTo>
                  <a:pt x="5267065" y="1981893"/>
                </a:lnTo>
                <a:lnTo>
                  <a:pt x="5254735" y="1937569"/>
                </a:lnTo>
                <a:lnTo>
                  <a:pt x="5241669" y="1893557"/>
                </a:lnTo>
                <a:lnTo>
                  <a:pt x="5227872" y="1849865"/>
                </a:lnTo>
                <a:lnTo>
                  <a:pt x="5213353" y="1806499"/>
                </a:lnTo>
                <a:lnTo>
                  <a:pt x="5198118" y="1763465"/>
                </a:lnTo>
                <a:lnTo>
                  <a:pt x="5182174" y="1720772"/>
                </a:lnTo>
                <a:lnTo>
                  <a:pt x="5165529" y="1678427"/>
                </a:lnTo>
                <a:lnTo>
                  <a:pt x="5148189" y="1636436"/>
                </a:lnTo>
                <a:lnTo>
                  <a:pt x="5130161" y="1594806"/>
                </a:lnTo>
                <a:lnTo>
                  <a:pt x="5111454" y="1553546"/>
                </a:lnTo>
                <a:lnTo>
                  <a:pt x="5092073" y="1512660"/>
                </a:lnTo>
                <a:lnTo>
                  <a:pt x="5072026" y="1472158"/>
                </a:lnTo>
                <a:lnTo>
                  <a:pt x="5051319" y="1432046"/>
                </a:lnTo>
                <a:lnTo>
                  <a:pt x="5029961" y="1392330"/>
                </a:lnTo>
                <a:lnTo>
                  <a:pt x="5007958" y="1353019"/>
                </a:lnTo>
                <a:lnTo>
                  <a:pt x="4985317" y="1314119"/>
                </a:lnTo>
                <a:lnTo>
                  <a:pt x="4962045" y="1275636"/>
                </a:lnTo>
                <a:lnTo>
                  <a:pt x="4938149" y="1237580"/>
                </a:lnTo>
                <a:lnTo>
                  <a:pt x="4913637" y="1199955"/>
                </a:lnTo>
                <a:lnTo>
                  <a:pt x="4888516" y="1162771"/>
                </a:lnTo>
                <a:lnTo>
                  <a:pt x="4862792" y="1126032"/>
                </a:lnTo>
                <a:lnTo>
                  <a:pt x="4836472" y="1089748"/>
                </a:lnTo>
                <a:lnTo>
                  <a:pt x="4809565" y="1053924"/>
                </a:lnTo>
                <a:lnTo>
                  <a:pt x="4782076" y="1018568"/>
                </a:lnTo>
                <a:lnTo>
                  <a:pt x="4754013" y="983686"/>
                </a:lnTo>
                <a:lnTo>
                  <a:pt x="4725383" y="949287"/>
                </a:lnTo>
                <a:lnTo>
                  <a:pt x="4696193" y="915377"/>
                </a:lnTo>
                <a:lnTo>
                  <a:pt x="4666451" y="881963"/>
                </a:lnTo>
                <a:lnTo>
                  <a:pt x="4636162" y="849052"/>
                </a:lnTo>
                <a:lnTo>
                  <a:pt x="4605335" y="816652"/>
                </a:lnTo>
                <a:lnTo>
                  <a:pt x="4573977" y="784769"/>
                </a:lnTo>
                <a:lnTo>
                  <a:pt x="4542094" y="753410"/>
                </a:lnTo>
                <a:lnTo>
                  <a:pt x="4509693" y="722583"/>
                </a:lnTo>
                <a:lnTo>
                  <a:pt x="4476782" y="692295"/>
                </a:lnTo>
                <a:lnTo>
                  <a:pt x="4443368" y="662552"/>
                </a:lnTo>
                <a:lnTo>
                  <a:pt x="4409458" y="633363"/>
                </a:lnTo>
                <a:lnTo>
                  <a:pt x="4375059" y="604733"/>
                </a:lnTo>
                <a:lnTo>
                  <a:pt x="4340177" y="576670"/>
                </a:lnTo>
                <a:lnTo>
                  <a:pt x="4304821" y="549181"/>
                </a:lnTo>
                <a:lnTo>
                  <a:pt x="4268997" y="522274"/>
                </a:lnTo>
                <a:lnTo>
                  <a:pt x="4232712" y="495955"/>
                </a:lnTo>
                <a:lnTo>
                  <a:pt x="4195974" y="470231"/>
                </a:lnTo>
                <a:lnTo>
                  <a:pt x="4158789" y="445109"/>
                </a:lnTo>
                <a:lnTo>
                  <a:pt x="4121164" y="420597"/>
                </a:lnTo>
                <a:lnTo>
                  <a:pt x="4083107" y="396702"/>
                </a:lnTo>
                <a:lnTo>
                  <a:pt x="4044625" y="373430"/>
                </a:lnTo>
                <a:lnTo>
                  <a:pt x="4005725" y="350789"/>
                </a:lnTo>
                <a:lnTo>
                  <a:pt x="3966413" y="328786"/>
                </a:lnTo>
                <a:lnTo>
                  <a:pt x="3926698" y="307427"/>
                </a:lnTo>
                <a:lnTo>
                  <a:pt x="3886585" y="286721"/>
                </a:lnTo>
                <a:lnTo>
                  <a:pt x="3846083" y="266674"/>
                </a:lnTo>
                <a:lnTo>
                  <a:pt x="3805197" y="247293"/>
                </a:lnTo>
                <a:lnTo>
                  <a:pt x="3763936" y="228585"/>
                </a:lnTo>
                <a:lnTo>
                  <a:pt x="3722306" y="210558"/>
                </a:lnTo>
                <a:lnTo>
                  <a:pt x="3680315" y="193218"/>
                </a:lnTo>
                <a:lnTo>
                  <a:pt x="3637970" y="176573"/>
                </a:lnTo>
                <a:lnTo>
                  <a:pt x="3595276" y="160629"/>
                </a:lnTo>
                <a:lnTo>
                  <a:pt x="3552243" y="145394"/>
                </a:lnTo>
                <a:lnTo>
                  <a:pt x="3508876" y="130874"/>
                </a:lnTo>
                <a:lnTo>
                  <a:pt x="3465184" y="117078"/>
                </a:lnTo>
                <a:lnTo>
                  <a:pt x="3421172" y="104011"/>
                </a:lnTo>
                <a:lnTo>
                  <a:pt x="3376848" y="91682"/>
                </a:lnTo>
                <a:lnTo>
                  <a:pt x="3332220" y="80096"/>
                </a:lnTo>
                <a:lnTo>
                  <a:pt x="3287293" y="69262"/>
                </a:lnTo>
                <a:lnTo>
                  <a:pt x="3242076" y="59186"/>
                </a:lnTo>
                <a:lnTo>
                  <a:pt x="3196575" y="49876"/>
                </a:lnTo>
                <a:lnTo>
                  <a:pt x="3150798" y="41338"/>
                </a:lnTo>
                <a:lnTo>
                  <a:pt x="3104751" y="33579"/>
                </a:lnTo>
                <a:lnTo>
                  <a:pt x="3058442" y="26607"/>
                </a:lnTo>
                <a:lnTo>
                  <a:pt x="3011878" y="20429"/>
                </a:lnTo>
                <a:lnTo>
                  <a:pt x="2965065" y="15051"/>
                </a:lnTo>
                <a:lnTo>
                  <a:pt x="2918011" y="10482"/>
                </a:lnTo>
                <a:lnTo>
                  <a:pt x="2870723" y="6727"/>
                </a:lnTo>
                <a:lnTo>
                  <a:pt x="2823209" y="3794"/>
                </a:lnTo>
                <a:lnTo>
                  <a:pt x="2775474" y="1691"/>
                </a:lnTo>
                <a:lnTo>
                  <a:pt x="2727527" y="424"/>
                </a:lnTo>
                <a:lnTo>
                  <a:pt x="2679373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0450" y="2911475"/>
            <a:ext cx="1680784" cy="1873483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89343" y="7331083"/>
            <a:ext cx="1932792" cy="2154383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981316F-E720-475A-AC59-91E1F0089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D65530B1-B89E-43F7-B4C9-6ABA29310166}"/>
              </a:ext>
            </a:extLst>
          </p:cNvPr>
          <p:cNvSpPr txBox="1"/>
          <p:nvPr/>
        </p:nvSpPr>
        <p:spPr>
          <a:xfrm>
            <a:off x="19138444" y="623271"/>
            <a:ext cx="4386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B0521BB-25BB-4606-A224-21662D7BA8B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40ABE7C-757D-47AC-A520-D78CEB78E33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72FA393-CA65-4F8C-9D00-EE2FCE0E3FD8}"/>
              </a:ext>
            </a:extLst>
          </p:cNvPr>
          <p:cNvSpPr txBox="1"/>
          <p:nvPr/>
        </p:nvSpPr>
        <p:spPr>
          <a:xfrm>
            <a:off x="3323499" y="2688306"/>
            <a:ext cx="13465843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800" b="1" dirty="0"/>
              <a:t>Monitorowanie polityk unijnych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Monitorowanie polityk i inicjatyw ważnych z punktu widzenia interesów regionu, przekazywanie informacji o wydarzeniach, źródłach finansowania, możliwościach współpracy podmiotom z regionu, m.in: JST, przedsiębiorcom, uczelniom, instytucjom badawczym</a:t>
            </a:r>
          </a:p>
          <a:p>
            <a:pPr marL="0" indent="0">
              <a:buNone/>
            </a:pPr>
            <a:r>
              <a:rPr lang="pl-PL" sz="2800" b="1" dirty="0"/>
              <a:t>Rozwijanie sieci kontaktów międzynarodowych regionu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Członkostwo w europejskich sieciach ERRIN, DCRN, </a:t>
            </a:r>
            <a:r>
              <a:rPr lang="en-US" sz="2800" dirty="0" err="1"/>
              <a:t>NECSTouR</a:t>
            </a:r>
            <a:endParaRPr lang="pl-PL" sz="28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Regularne kontakty z przedstawicielami biur regionów partnerskich, współpraca w ramach konsorcjów projektowych oraz przy współorganizacji wydarzeń, </a:t>
            </a:r>
            <a:br>
              <a:rPr lang="pl-PL" sz="2800" dirty="0"/>
            </a:br>
            <a:r>
              <a:rPr lang="pl-PL" sz="2800" dirty="0"/>
              <a:t>np. Europejskiego Tygodnia Regionów i Miast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Współpraca z uczelniami: wsparcie przy poszukiwaniu partnerów do konsorcjów</a:t>
            </a:r>
          </a:p>
          <a:p>
            <a:pPr marL="0" indent="0">
              <a:buNone/>
            </a:pPr>
            <a:r>
              <a:rPr lang="pl-PL" sz="2800" b="1" dirty="0"/>
              <a:t>Wspieranie przedsiębiorców z regionu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Centrum Eksportu Europejskiego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Organizacja wydarzeń gospodarczych, np. VI Forum Polskich Przedsiębiorców Budowlanych</a:t>
            </a:r>
          </a:p>
          <a:p>
            <a:pPr marL="0" indent="0">
              <a:buNone/>
            </a:pPr>
            <a:r>
              <a:rPr lang="pl-PL" sz="2800" b="1" dirty="0"/>
              <a:t>Promowanie WŁ w Brukseli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pl-PL" sz="2800" dirty="0"/>
              <a:t>Udział w wydarzeniach promocyjnych mających miejsce w Brukseli i Belgii </a:t>
            </a:r>
            <a:br>
              <a:rPr lang="pl-PL" sz="2800" dirty="0"/>
            </a:br>
            <a:r>
              <a:rPr lang="pl-PL" sz="2800" dirty="0"/>
              <a:t>(np. </a:t>
            </a:r>
            <a:r>
              <a:rPr lang="pl-PL" sz="2800" dirty="0" err="1"/>
              <a:t>Polish</a:t>
            </a:r>
            <a:r>
              <a:rPr lang="pl-PL" sz="2800" dirty="0"/>
              <a:t> Day)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691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3653" y="1246046"/>
            <a:ext cx="1790065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Współpraca z regionami partnerskimi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81776" y="2889555"/>
            <a:ext cx="6369182" cy="6359488"/>
          </a:xfrm>
          <a:custGeom>
            <a:avLst/>
            <a:gdLst/>
            <a:ahLst/>
            <a:cxnLst/>
            <a:rect l="l" t="t" r="r" b="b"/>
            <a:pathLst>
              <a:path w="5358765" h="5358765">
                <a:moveTo>
                  <a:pt x="2679373" y="0"/>
                </a:moveTo>
                <a:lnTo>
                  <a:pt x="2631220" y="424"/>
                </a:lnTo>
                <a:lnTo>
                  <a:pt x="2583273" y="1691"/>
                </a:lnTo>
                <a:lnTo>
                  <a:pt x="2535538" y="3794"/>
                </a:lnTo>
                <a:lnTo>
                  <a:pt x="2488024" y="6727"/>
                </a:lnTo>
                <a:lnTo>
                  <a:pt x="2440736" y="10482"/>
                </a:lnTo>
                <a:lnTo>
                  <a:pt x="2393682" y="15051"/>
                </a:lnTo>
                <a:lnTo>
                  <a:pt x="2346869" y="20429"/>
                </a:lnTo>
                <a:lnTo>
                  <a:pt x="2300305" y="26607"/>
                </a:lnTo>
                <a:lnTo>
                  <a:pt x="2253996" y="33579"/>
                </a:lnTo>
                <a:lnTo>
                  <a:pt x="2207949" y="41338"/>
                </a:lnTo>
                <a:lnTo>
                  <a:pt x="2162172" y="49876"/>
                </a:lnTo>
                <a:lnTo>
                  <a:pt x="2116671" y="59186"/>
                </a:lnTo>
                <a:lnTo>
                  <a:pt x="2071454" y="69262"/>
                </a:lnTo>
                <a:lnTo>
                  <a:pt x="2026527" y="80096"/>
                </a:lnTo>
                <a:lnTo>
                  <a:pt x="1981899" y="91682"/>
                </a:lnTo>
                <a:lnTo>
                  <a:pt x="1937575" y="104011"/>
                </a:lnTo>
                <a:lnTo>
                  <a:pt x="1893563" y="117078"/>
                </a:lnTo>
                <a:lnTo>
                  <a:pt x="1849870" y="130874"/>
                </a:lnTo>
                <a:lnTo>
                  <a:pt x="1806504" y="145394"/>
                </a:lnTo>
                <a:lnTo>
                  <a:pt x="1763470" y="160629"/>
                </a:lnTo>
                <a:lnTo>
                  <a:pt x="1720777" y="176573"/>
                </a:lnTo>
                <a:lnTo>
                  <a:pt x="1678432" y="193218"/>
                </a:lnTo>
                <a:lnTo>
                  <a:pt x="1636440" y="210558"/>
                </a:lnTo>
                <a:lnTo>
                  <a:pt x="1594811" y="228585"/>
                </a:lnTo>
                <a:lnTo>
                  <a:pt x="1553550" y="247293"/>
                </a:lnTo>
                <a:lnTo>
                  <a:pt x="1512664" y="266674"/>
                </a:lnTo>
                <a:lnTo>
                  <a:pt x="1472162" y="286721"/>
                </a:lnTo>
                <a:lnTo>
                  <a:pt x="1432049" y="307427"/>
                </a:lnTo>
                <a:lnTo>
                  <a:pt x="1392334" y="328786"/>
                </a:lnTo>
                <a:lnTo>
                  <a:pt x="1353022" y="350789"/>
                </a:lnTo>
                <a:lnTo>
                  <a:pt x="1314122" y="373430"/>
                </a:lnTo>
                <a:lnTo>
                  <a:pt x="1275639" y="396702"/>
                </a:lnTo>
                <a:lnTo>
                  <a:pt x="1237583" y="420597"/>
                </a:lnTo>
                <a:lnTo>
                  <a:pt x="1199958" y="445109"/>
                </a:lnTo>
                <a:lnTo>
                  <a:pt x="1162773" y="470231"/>
                </a:lnTo>
                <a:lnTo>
                  <a:pt x="1126035" y="495955"/>
                </a:lnTo>
                <a:lnTo>
                  <a:pt x="1089750" y="522274"/>
                </a:lnTo>
                <a:lnTo>
                  <a:pt x="1053926" y="549181"/>
                </a:lnTo>
                <a:lnTo>
                  <a:pt x="1018570" y="576670"/>
                </a:lnTo>
                <a:lnTo>
                  <a:pt x="983688" y="604733"/>
                </a:lnTo>
                <a:lnTo>
                  <a:pt x="949289" y="633363"/>
                </a:lnTo>
                <a:lnTo>
                  <a:pt x="915379" y="662552"/>
                </a:lnTo>
                <a:lnTo>
                  <a:pt x="881965" y="692295"/>
                </a:lnTo>
                <a:lnTo>
                  <a:pt x="849054" y="722583"/>
                </a:lnTo>
                <a:lnTo>
                  <a:pt x="816653" y="753410"/>
                </a:lnTo>
                <a:lnTo>
                  <a:pt x="784770" y="784769"/>
                </a:lnTo>
                <a:lnTo>
                  <a:pt x="753411" y="816652"/>
                </a:lnTo>
                <a:lnTo>
                  <a:pt x="722584" y="849052"/>
                </a:lnTo>
                <a:lnTo>
                  <a:pt x="692296" y="881963"/>
                </a:lnTo>
                <a:lnTo>
                  <a:pt x="662553" y="915377"/>
                </a:lnTo>
                <a:lnTo>
                  <a:pt x="633364" y="949287"/>
                </a:lnTo>
                <a:lnTo>
                  <a:pt x="604734" y="983686"/>
                </a:lnTo>
                <a:lnTo>
                  <a:pt x="576671" y="1018568"/>
                </a:lnTo>
                <a:lnTo>
                  <a:pt x="549182" y="1053924"/>
                </a:lnTo>
                <a:lnTo>
                  <a:pt x="522275" y="1089748"/>
                </a:lnTo>
                <a:lnTo>
                  <a:pt x="495955" y="1126032"/>
                </a:lnTo>
                <a:lnTo>
                  <a:pt x="470231" y="1162771"/>
                </a:lnTo>
                <a:lnTo>
                  <a:pt x="445110" y="1199955"/>
                </a:lnTo>
                <a:lnTo>
                  <a:pt x="420597" y="1237580"/>
                </a:lnTo>
                <a:lnTo>
                  <a:pt x="396702" y="1275636"/>
                </a:lnTo>
                <a:lnTo>
                  <a:pt x="373430" y="1314119"/>
                </a:lnTo>
                <a:lnTo>
                  <a:pt x="350789" y="1353019"/>
                </a:lnTo>
                <a:lnTo>
                  <a:pt x="328786" y="1392330"/>
                </a:lnTo>
                <a:lnTo>
                  <a:pt x="307428" y="1432046"/>
                </a:lnTo>
                <a:lnTo>
                  <a:pt x="286721" y="1472158"/>
                </a:lnTo>
                <a:lnTo>
                  <a:pt x="266674" y="1512660"/>
                </a:lnTo>
                <a:lnTo>
                  <a:pt x="247293" y="1553546"/>
                </a:lnTo>
                <a:lnTo>
                  <a:pt x="228585" y="1594806"/>
                </a:lnTo>
                <a:lnTo>
                  <a:pt x="210558" y="1636436"/>
                </a:lnTo>
                <a:lnTo>
                  <a:pt x="193218" y="1678427"/>
                </a:lnTo>
                <a:lnTo>
                  <a:pt x="176573" y="1720772"/>
                </a:lnTo>
                <a:lnTo>
                  <a:pt x="160629" y="1763465"/>
                </a:lnTo>
                <a:lnTo>
                  <a:pt x="145394" y="1806499"/>
                </a:lnTo>
                <a:lnTo>
                  <a:pt x="130874" y="1849865"/>
                </a:lnTo>
                <a:lnTo>
                  <a:pt x="117078" y="1893557"/>
                </a:lnTo>
                <a:lnTo>
                  <a:pt x="104011" y="1937569"/>
                </a:lnTo>
                <a:lnTo>
                  <a:pt x="91682" y="1981893"/>
                </a:lnTo>
                <a:lnTo>
                  <a:pt x="80096" y="2026521"/>
                </a:lnTo>
                <a:lnTo>
                  <a:pt x="69262" y="2071447"/>
                </a:lnTo>
                <a:lnTo>
                  <a:pt x="59186" y="2116664"/>
                </a:lnTo>
                <a:lnTo>
                  <a:pt x="49876" y="2162164"/>
                </a:lnTo>
                <a:lnTo>
                  <a:pt x="41338" y="2207942"/>
                </a:lnTo>
                <a:lnTo>
                  <a:pt x="33579" y="2253988"/>
                </a:lnTo>
                <a:lnTo>
                  <a:pt x="26607" y="2300297"/>
                </a:lnTo>
                <a:lnTo>
                  <a:pt x="20429" y="2346861"/>
                </a:lnTo>
                <a:lnTo>
                  <a:pt x="15051" y="2393673"/>
                </a:lnTo>
                <a:lnTo>
                  <a:pt x="10482" y="2440727"/>
                </a:lnTo>
                <a:lnTo>
                  <a:pt x="6727" y="2488014"/>
                </a:lnTo>
                <a:lnTo>
                  <a:pt x="3794" y="2535529"/>
                </a:lnTo>
                <a:lnTo>
                  <a:pt x="1691" y="2583263"/>
                </a:lnTo>
                <a:lnTo>
                  <a:pt x="424" y="2631210"/>
                </a:lnTo>
                <a:lnTo>
                  <a:pt x="0" y="2679363"/>
                </a:lnTo>
                <a:lnTo>
                  <a:pt x="424" y="2727516"/>
                </a:lnTo>
                <a:lnTo>
                  <a:pt x="1691" y="2775464"/>
                </a:lnTo>
                <a:lnTo>
                  <a:pt x="3794" y="2823199"/>
                </a:lnTo>
                <a:lnTo>
                  <a:pt x="6727" y="2870714"/>
                </a:lnTo>
                <a:lnTo>
                  <a:pt x="10482" y="2918002"/>
                </a:lnTo>
                <a:lnTo>
                  <a:pt x="15051" y="2965056"/>
                </a:lnTo>
                <a:lnTo>
                  <a:pt x="20429" y="3011869"/>
                </a:lnTo>
                <a:lnTo>
                  <a:pt x="26607" y="3058434"/>
                </a:lnTo>
                <a:lnTo>
                  <a:pt x="33579" y="3104743"/>
                </a:lnTo>
                <a:lnTo>
                  <a:pt x="41338" y="3150790"/>
                </a:lnTo>
                <a:lnTo>
                  <a:pt x="49876" y="3196568"/>
                </a:lnTo>
                <a:lnTo>
                  <a:pt x="59186" y="3242069"/>
                </a:lnTo>
                <a:lnTo>
                  <a:pt x="69262" y="3287286"/>
                </a:lnTo>
                <a:lnTo>
                  <a:pt x="80096" y="3332213"/>
                </a:lnTo>
                <a:lnTo>
                  <a:pt x="91682" y="3376841"/>
                </a:lnTo>
                <a:lnTo>
                  <a:pt x="104011" y="3421165"/>
                </a:lnTo>
                <a:lnTo>
                  <a:pt x="117078" y="3465177"/>
                </a:lnTo>
                <a:lnTo>
                  <a:pt x="130874" y="3508870"/>
                </a:lnTo>
                <a:lnTo>
                  <a:pt x="145394" y="3552237"/>
                </a:lnTo>
                <a:lnTo>
                  <a:pt x="160629" y="3595270"/>
                </a:lnTo>
                <a:lnTo>
                  <a:pt x="176573" y="3637963"/>
                </a:lnTo>
                <a:lnTo>
                  <a:pt x="193218" y="3680309"/>
                </a:lnTo>
                <a:lnTo>
                  <a:pt x="210558" y="3722300"/>
                </a:lnTo>
                <a:lnTo>
                  <a:pt x="228585" y="3763930"/>
                </a:lnTo>
                <a:lnTo>
                  <a:pt x="247293" y="3805191"/>
                </a:lnTo>
                <a:lnTo>
                  <a:pt x="266674" y="3846077"/>
                </a:lnTo>
                <a:lnTo>
                  <a:pt x="286721" y="3886579"/>
                </a:lnTo>
                <a:lnTo>
                  <a:pt x="307428" y="3926692"/>
                </a:lnTo>
                <a:lnTo>
                  <a:pt x="328786" y="3966407"/>
                </a:lnTo>
                <a:lnTo>
                  <a:pt x="350789" y="4005719"/>
                </a:lnTo>
                <a:lnTo>
                  <a:pt x="373430" y="4044619"/>
                </a:lnTo>
                <a:lnTo>
                  <a:pt x="396702" y="4083102"/>
                </a:lnTo>
                <a:lnTo>
                  <a:pt x="420597" y="4121158"/>
                </a:lnTo>
                <a:lnTo>
                  <a:pt x="445110" y="4158783"/>
                </a:lnTo>
                <a:lnTo>
                  <a:pt x="470231" y="4195968"/>
                </a:lnTo>
                <a:lnTo>
                  <a:pt x="495955" y="4232706"/>
                </a:lnTo>
                <a:lnTo>
                  <a:pt x="522275" y="4268991"/>
                </a:lnTo>
                <a:lnTo>
                  <a:pt x="549182" y="4304815"/>
                </a:lnTo>
                <a:lnTo>
                  <a:pt x="576671" y="4340171"/>
                </a:lnTo>
                <a:lnTo>
                  <a:pt x="604734" y="4375052"/>
                </a:lnTo>
                <a:lnTo>
                  <a:pt x="633364" y="4409452"/>
                </a:lnTo>
                <a:lnTo>
                  <a:pt x="662553" y="4443362"/>
                </a:lnTo>
                <a:lnTo>
                  <a:pt x="692296" y="4476776"/>
                </a:lnTo>
                <a:lnTo>
                  <a:pt x="722584" y="4509687"/>
                </a:lnTo>
                <a:lnTo>
                  <a:pt x="753411" y="4542087"/>
                </a:lnTo>
                <a:lnTo>
                  <a:pt x="784770" y="4573970"/>
                </a:lnTo>
                <a:lnTo>
                  <a:pt x="816653" y="4605329"/>
                </a:lnTo>
                <a:lnTo>
                  <a:pt x="849054" y="4636156"/>
                </a:lnTo>
                <a:lnTo>
                  <a:pt x="881965" y="4666444"/>
                </a:lnTo>
                <a:lnTo>
                  <a:pt x="915379" y="4696186"/>
                </a:lnTo>
                <a:lnTo>
                  <a:pt x="949289" y="4725376"/>
                </a:lnTo>
                <a:lnTo>
                  <a:pt x="983688" y="4754006"/>
                </a:lnTo>
                <a:lnTo>
                  <a:pt x="1018570" y="4782069"/>
                </a:lnTo>
                <a:lnTo>
                  <a:pt x="1053926" y="4809557"/>
                </a:lnTo>
                <a:lnTo>
                  <a:pt x="1089750" y="4836465"/>
                </a:lnTo>
                <a:lnTo>
                  <a:pt x="1126035" y="4862784"/>
                </a:lnTo>
                <a:lnTo>
                  <a:pt x="1162773" y="4888508"/>
                </a:lnTo>
                <a:lnTo>
                  <a:pt x="1199958" y="4913630"/>
                </a:lnTo>
                <a:lnTo>
                  <a:pt x="1237583" y="4938141"/>
                </a:lnTo>
                <a:lnTo>
                  <a:pt x="1275639" y="4962037"/>
                </a:lnTo>
                <a:lnTo>
                  <a:pt x="1314122" y="4985309"/>
                </a:lnTo>
                <a:lnTo>
                  <a:pt x="1353022" y="5007950"/>
                </a:lnTo>
                <a:lnTo>
                  <a:pt x="1392334" y="5029953"/>
                </a:lnTo>
                <a:lnTo>
                  <a:pt x="1432049" y="5051311"/>
                </a:lnTo>
                <a:lnTo>
                  <a:pt x="1472162" y="5072017"/>
                </a:lnTo>
                <a:lnTo>
                  <a:pt x="1512664" y="5092064"/>
                </a:lnTo>
                <a:lnTo>
                  <a:pt x="1553550" y="5111445"/>
                </a:lnTo>
                <a:lnTo>
                  <a:pt x="1594811" y="5130153"/>
                </a:lnTo>
                <a:lnTo>
                  <a:pt x="1636440" y="5148180"/>
                </a:lnTo>
                <a:lnTo>
                  <a:pt x="1678432" y="5165520"/>
                </a:lnTo>
                <a:lnTo>
                  <a:pt x="1720777" y="5182165"/>
                </a:lnTo>
                <a:lnTo>
                  <a:pt x="1763470" y="5198109"/>
                </a:lnTo>
                <a:lnTo>
                  <a:pt x="1806504" y="5213344"/>
                </a:lnTo>
                <a:lnTo>
                  <a:pt x="1849870" y="5227863"/>
                </a:lnTo>
                <a:lnTo>
                  <a:pt x="1893563" y="5241659"/>
                </a:lnTo>
                <a:lnTo>
                  <a:pt x="1937575" y="5254726"/>
                </a:lnTo>
                <a:lnTo>
                  <a:pt x="1981899" y="5267055"/>
                </a:lnTo>
                <a:lnTo>
                  <a:pt x="2026527" y="5278641"/>
                </a:lnTo>
                <a:lnTo>
                  <a:pt x="2071454" y="5289475"/>
                </a:lnTo>
                <a:lnTo>
                  <a:pt x="2116671" y="5299551"/>
                </a:lnTo>
                <a:lnTo>
                  <a:pt x="2162172" y="5308861"/>
                </a:lnTo>
                <a:lnTo>
                  <a:pt x="2207949" y="5317399"/>
                </a:lnTo>
                <a:lnTo>
                  <a:pt x="2253996" y="5325158"/>
                </a:lnTo>
                <a:lnTo>
                  <a:pt x="2300305" y="5332130"/>
                </a:lnTo>
                <a:lnTo>
                  <a:pt x="2346869" y="5338308"/>
                </a:lnTo>
                <a:lnTo>
                  <a:pt x="2393682" y="5343685"/>
                </a:lnTo>
                <a:lnTo>
                  <a:pt x="2440736" y="5348255"/>
                </a:lnTo>
                <a:lnTo>
                  <a:pt x="2488024" y="5352009"/>
                </a:lnTo>
                <a:lnTo>
                  <a:pt x="2535538" y="5354942"/>
                </a:lnTo>
                <a:lnTo>
                  <a:pt x="2583273" y="5357046"/>
                </a:lnTo>
                <a:lnTo>
                  <a:pt x="2631220" y="5358313"/>
                </a:lnTo>
                <a:lnTo>
                  <a:pt x="2679373" y="5358737"/>
                </a:lnTo>
                <a:lnTo>
                  <a:pt x="2727527" y="5358313"/>
                </a:lnTo>
                <a:lnTo>
                  <a:pt x="2775474" y="5357046"/>
                </a:lnTo>
                <a:lnTo>
                  <a:pt x="2823209" y="5354942"/>
                </a:lnTo>
                <a:lnTo>
                  <a:pt x="2870723" y="5352009"/>
                </a:lnTo>
                <a:lnTo>
                  <a:pt x="2918011" y="5348255"/>
                </a:lnTo>
                <a:lnTo>
                  <a:pt x="2965065" y="5343685"/>
                </a:lnTo>
                <a:lnTo>
                  <a:pt x="3011878" y="5338308"/>
                </a:lnTo>
                <a:lnTo>
                  <a:pt x="3058442" y="5332130"/>
                </a:lnTo>
                <a:lnTo>
                  <a:pt x="3104751" y="5325158"/>
                </a:lnTo>
                <a:lnTo>
                  <a:pt x="3150798" y="5317399"/>
                </a:lnTo>
                <a:lnTo>
                  <a:pt x="3196575" y="5308861"/>
                </a:lnTo>
                <a:lnTo>
                  <a:pt x="3242076" y="5299551"/>
                </a:lnTo>
                <a:lnTo>
                  <a:pt x="3287293" y="5289475"/>
                </a:lnTo>
                <a:lnTo>
                  <a:pt x="3332220" y="5278641"/>
                </a:lnTo>
                <a:lnTo>
                  <a:pt x="3376848" y="5267055"/>
                </a:lnTo>
                <a:lnTo>
                  <a:pt x="3421172" y="5254726"/>
                </a:lnTo>
                <a:lnTo>
                  <a:pt x="3465184" y="5241659"/>
                </a:lnTo>
                <a:lnTo>
                  <a:pt x="3508876" y="5227863"/>
                </a:lnTo>
                <a:lnTo>
                  <a:pt x="3552243" y="5213344"/>
                </a:lnTo>
                <a:lnTo>
                  <a:pt x="3595276" y="5198109"/>
                </a:lnTo>
                <a:lnTo>
                  <a:pt x="3637970" y="5182165"/>
                </a:lnTo>
                <a:lnTo>
                  <a:pt x="3680315" y="5165520"/>
                </a:lnTo>
                <a:lnTo>
                  <a:pt x="3722306" y="5148180"/>
                </a:lnTo>
                <a:lnTo>
                  <a:pt x="3763936" y="5130153"/>
                </a:lnTo>
                <a:lnTo>
                  <a:pt x="3805197" y="5111445"/>
                </a:lnTo>
                <a:lnTo>
                  <a:pt x="3846083" y="5092064"/>
                </a:lnTo>
                <a:lnTo>
                  <a:pt x="3886585" y="5072017"/>
                </a:lnTo>
                <a:lnTo>
                  <a:pt x="3926698" y="5051311"/>
                </a:lnTo>
                <a:lnTo>
                  <a:pt x="3966413" y="5029953"/>
                </a:lnTo>
                <a:lnTo>
                  <a:pt x="4005725" y="5007950"/>
                </a:lnTo>
                <a:lnTo>
                  <a:pt x="4044625" y="4985309"/>
                </a:lnTo>
                <a:lnTo>
                  <a:pt x="4083107" y="4962037"/>
                </a:lnTo>
                <a:lnTo>
                  <a:pt x="4121164" y="4938141"/>
                </a:lnTo>
                <a:lnTo>
                  <a:pt x="4158789" y="4913630"/>
                </a:lnTo>
                <a:lnTo>
                  <a:pt x="4195974" y="4888508"/>
                </a:lnTo>
                <a:lnTo>
                  <a:pt x="4232712" y="4862784"/>
                </a:lnTo>
                <a:lnTo>
                  <a:pt x="4268997" y="4836465"/>
                </a:lnTo>
                <a:lnTo>
                  <a:pt x="4304821" y="4809557"/>
                </a:lnTo>
                <a:lnTo>
                  <a:pt x="4340177" y="4782069"/>
                </a:lnTo>
                <a:lnTo>
                  <a:pt x="4375059" y="4754006"/>
                </a:lnTo>
                <a:lnTo>
                  <a:pt x="4409458" y="4725376"/>
                </a:lnTo>
                <a:lnTo>
                  <a:pt x="4443368" y="4696186"/>
                </a:lnTo>
                <a:lnTo>
                  <a:pt x="4476782" y="4666444"/>
                </a:lnTo>
                <a:lnTo>
                  <a:pt x="4509693" y="4636156"/>
                </a:lnTo>
                <a:lnTo>
                  <a:pt x="4542094" y="4605329"/>
                </a:lnTo>
                <a:lnTo>
                  <a:pt x="4573977" y="4573970"/>
                </a:lnTo>
                <a:lnTo>
                  <a:pt x="4605335" y="4542087"/>
                </a:lnTo>
                <a:lnTo>
                  <a:pt x="4636162" y="4509687"/>
                </a:lnTo>
                <a:lnTo>
                  <a:pt x="4666451" y="4476776"/>
                </a:lnTo>
                <a:lnTo>
                  <a:pt x="4696193" y="4443362"/>
                </a:lnTo>
                <a:lnTo>
                  <a:pt x="4725383" y="4409452"/>
                </a:lnTo>
                <a:lnTo>
                  <a:pt x="4754013" y="4375052"/>
                </a:lnTo>
                <a:lnTo>
                  <a:pt x="4782076" y="4340171"/>
                </a:lnTo>
                <a:lnTo>
                  <a:pt x="4809565" y="4304815"/>
                </a:lnTo>
                <a:lnTo>
                  <a:pt x="4836472" y="4268991"/>
                </a:lnTo>
                <a:lnTo>
                  <a:pt x="4862792" y="4232706"/>
                </a:lnTo>
                <a:lnTo>
                  <a:pt x="4888516" y="4195968"/>
                </a:lnTo>
                <a:lnTo>
                  <a:pt x="4913637" y="4158783"/>
                </a:lnTo>
                <a:lnTo>
                  <a:pt x="4938149" y="4121158"/>
                </a:lnTo>
                <a:lnTo>
                  <a:pt x="4962045" y="4083102"/>
                </a:lnTo>
                <a:lnTo>
                  <a:pt x="4985317" y="4044619"/>
                </a:lnTo>
                <a:lnTo>
                  <a:pt x="5007958" y="4005719"/>
                </a:lnTo>
                <a:lnTo>
                  <a:pt x="5029961" y="3966407"/>
                </a:lnTo>
                <a:lnTo>
                  <a:pt x="5051319" y="3926692"/>
                </a:lnTo>
                <a:lnTo>
                  <a:pt x="5072026" y="3886579"/>
                </a:lnTo>
                <a:lnTo>
                  <a:pt x="5092073" y="3846077"/>
                </a:lnTo>
                <a:lnTo>
                  <a:pt x="5111454" y="3805191"/>
                </a:lnTo>
                <a:lnTo>
                  <a:pt x="5130161" y="3763930"/>
                </a:lnTo>
                <a:lnTo>
                  <a:pt x="5148189" y="3722300"/>
                </a:lnTo>
                <a:lnTo>
                  <a:pt x="5165529" y="3680309"/>
                </a:lnTo>
                <a:lnTo>
                  <a:pt x="5182174" y="3637963"/>
                </a:lnTo>
                <a:lnTo>
                  <a:pt x="5198118" y="3595270"/>
                </a:lnTo>
                <a:lnTo>
                  <a:pt x="5213353" y="3552237"/>
                </a:lnTo>
                <a:lnTo>
                  <a:pt x="5227872" y="3508870"/>
                </a:lnTo>
                <a:lnTo>
                  <a:pt x="5241669" y="3465177"/>
                </a:lnTo>
                <a:lnTo>
                  <a:pt x="5254735" y="3421165"/>
                </a:lnTo>
                <a:lnTo>
                  <a:pt x="5267065" y="3376841"/>
                </a:lnTo>
                <a:lnTo>
                  <a:pt x="5278650" y="3332213"/>
                </a:lnTo>
                <a:lnTo>
                  <a:pt x="5289485" y="3287286"/>
                </a:lnTo>
                <a:lnTo>
                  <a:pt x="5299561" y="3242069"/>
                </a:lnTo>
                <a:lnTo>
                  <a:pt x="5308871" y="3196568"/>
                </a:lnTo>
                <a:lnTo>
                  <a:pt x="5317409" y="3150790"/>
                </a:lnTo>
                <a:lnTo>
                  <a:pt x="5325168" y="3104743"/>
                </a:lnTo>
                <a:lnTo>
                  <a:pt x="5332140" y="3058434"/>
                </a:lnTo>
                <a:lnTo>
                  <a:pt x="5338318" y="3011869"/>
                </a:lnTo>
                <a:lnTo>
                  <a:pt x="5343696" y="2965056"/>
                </a:lnTo>
                <a:lnTo>
                  <a:pt x="5348265" y="2918002"/>
                </a:lnTo>
                <a:lnTo>
                  <a:pt x="5352020" y="2870714"/>
                </a:lnTo>
                <a:lnTo>
                  <a:pt x="5354953" y="2823199"/>
                </a:lnTo>
                <a:lnTo>
                  <a:pt x="5357056" y="2775464"/>
                </a:lnTo>
                <a:lnTo>
                  <a:pt x="5358323" y="2727516"/>
                </a:lnTo>
                <a:lnTo>
                  <a:pt x="5358747" y="2679363"/>
                </a:lnTo>
                <a:lnTo>
                  <a:pt x="5358323" y="2631210"/>
                </a:lnTo>
                <a:lnTo>
                  <a:pt x="5357056" y="2583263"/>
                </a:lnTo>
                <a:lnTo>
                  <a:pt x="5354953" y="2535529"/>
                </a:lnTo>
                <a:lnTo>
                  <a:pt x="5352020" y="2488014"/>
                </a:lnTo>
                <a:lnTo>
                  <a:pt x="5348265" y="2440727"/>
                </a:lnTo>
                <a:lnTo>
                  <a:pt x="5343696" y="2393673"/>
                </a:lnTo>
                <a:lnTo>
                  <a:pt x="5338318" y="2346861"/>
                </a:lnTo>
                <a:lnTo>
                  <a:pt x="5332140" y="2300297"/>
                </a:lnTo>
                <a:lnTo>
                  <a:pt x="5325168" y="2253988"/>
                </a:lnTo>
                <a:lnTo>
                  <a:pt x="5317409" y="2207942"/>
                </a:lnTo>
                <a:lnTo>
                  <a:pt x="5308871" y="2162164"/>
                </a:lnTo>
                <a:lnTo>
                  <a:pt x="5299561" y="2116664"/>
                </a:lnTo>
                <a:lnTo>
                  <a:pt x="5289485" y="2071447"/>
                </a:lnTo>
                <a:lnTo>
                  <a:pt x="5278650" y="2026521"/>
                </a:lnTo>
                <a:lnTo>
                  <a:pt x="5267065" y="1981893"/>
                </a:lnTo>
                <a:lnTo>
                  <a:pt x="5254735" y="1937569"/>
                </a:lnTo>
                <a:lnTo>
                  <a:pt x="5241669" y="1893557"/>
                </a:lnTo>
                <a:lnTo>
                  <a:pt x="5227872" y="1849865"/>
                </a:lnTo>
                <a:lnTo>
                  <a:pt x="5213353" y="1806499"/>
                </a:lnTo>
                <a:lnTo>
                  <a:pt x="5198118" y="1763465"/>
                </a:lnTo>
                <a:lnTo>
                  <a:pt x="5182174" y="1720772"/>
                </a:lnTo>
                <a:lnTo>
                  <a:pt x="5165529" y="1678427"/>
                </a:lnTo>
                <a:lnTo>
                  <a:pt x="5148189" y="1636436"/>
                </a:lnTo>
                <a:lnTo>
                  <a:pt x="5130161" y="1594806"/>
                </a:lnTo>
                <a:lnTo>
                  <a:pt x="5111454" y="1553546"/>
                </a:lnTo>
                <a:lnTo>
                  <a:pt x="5092073" y="1512660"/>
                </a:lnTo>
                <a:lnTo>
                  <a:pt x="5072026" y="1472158"/>
                </a:lnTo>
                <a:lnTo>
                  <a:pt x="5051319" y="1432046"/>
                </a:lnTo>
                <a:lnTo>
                  <a:pt x="5029961" y="1392330"/>
                </a:lnTo>
                <a:lnTo>
                  <a:pt x="5007958" y="1353019"/>
                </a:lnTo>
                <a:lnTo>
                  <a:pt x="4985317" y="1314119"/>
                </a:lnTo>
                <a:lnTo>
                  <a:pt x="4962045" y="1275636"/>
                </a:lnTo>
                <a:lnTo>
                  <a:pt x="4938149" y="1237580"/>
                </a:lnTo>
                <a:lnTo>
                  <a:pt x="4913637" y="1199955"/>
                </a:lnTo>
                <a:lnTo>
                  <a:pt x="4888516" y="1162771"/>
                </a:lnTo>
                <a:lnTo>
                  <a:pt x="4862792" y="1126032"/>
                </a:lnTo>
                <a:lnTo>
                  <a:pt x="4836472" y="1089748"/>
                </a:lnTo>
                <a:lnTo>
                  <a:pt x="4809565" y="1053924"/>
                </a:lnTo>
                <a:lnTo>
                  <a:pt x="4782076" y="1018568"/>
                </a:lnTo>
                <a:lnTo>
                  <a:pt x="4754013" y="983686"/>
                </a:lnTo>
                <a:lnTo>
                  <a:pt x="4725383" y="949287"/>
                </a:lnTo>
                <a:lnTo>
                  <a:pt x="4696193" y="915377"/>
                </a:lnTo>
                <a:lnTo>
                  <a:pt x="4666451" y="881963"/>
                </a:lnTo>
                <a:lnTo>
                  <a:pt x="4636162" y="849052"/>
                </a:lnTo>
                <a:lnTo>
                  <a:pt x="4605335" y="816652"/>
                </a:lnTo>
                <a:lnTo>
                  <a:pt x="4573977" y="784769"/>
                </a:lnTo>
                <a:lnTo>
                  <a:pt x="4542094" y="753410"/>
                </a:lnTo>
                <a:lnTo>
                  <a:pt x="4509693" y="722583"/>
                </a:lnTo>
                <a:lnTo>
                  <a:pt x="4476782" y="692295"/>
                </a:lnTo>
                <a:lnTo>
                  <a:pt x="4443368" y="662552"/>
                </a:lnTo>
                <a:lnTo>
                  <a:pt x="4409458" y="633363"/>
                </a:lnTo>
                <a:lnTo>
                  <a:pt x="4375059" y="604733"/>
                </a:lnTo>
                <a:lnTo>
                  <a:pt x="4340177" y="576670"/>
                </a:lnTo>
                <a:lnTo>
                  <a:pt x="4304821" y="549181"/>
                </a:lnTo>
                <a:lnTo>
                  <a:pt x="4268997" y="522274"/>
                </a:lnTo>
                <a:lnTo>
                  <a:pt x="4232712" y="495955"/>
                </a:lnTo>
                <a:lnTo>
                  <a:pt x="4195974" y="470231"/>
                </a:lnTo>
                <a:lnTo>
                  <a:pt x="4158789" y="445109"/>
                </a:lnTo>
                <a:lnTo>
                  <a:pt x="4121164" y="420597"/>
                </a:lnTo>
                <a:lnTo>
                  <a:pt x="4083107" y="396702"/>
                </a:lnTo>
                <a:lnTo>
                  <a:pt x="4044625" y="373430"/>
                </a:lnTo>
                <a:lnTo>
                  <a:pt x="4005725" y="350789"/>
                </a:lnTo>
                <a:lnTo>
                  <a:pt x="3966413" y="328786"/>
                </a:lnTo>
                <a:lnTo>
                  <a:pt x="3926698" y="307427"/>
                </a:lnTo>
                <a:lnTo>
                  <a:pt x="3886585" y="286721"/>
                </a:lnTo>
                <a:lnTo>
                  <a:pt x="3846083" y="266674"/>
                </a:lnTo>
                <a:lnTo>
                  <a:pt x="3805197" y="247293"/>
                </a:lnTo>
                <a:lnTo>
                  <a:pt x="3763936" y="228585"/>
                </a:lnTo>
                <a:lnTo>
                  <a:pt x="3722306" y="210558"/>
                </a:lnTo>
                <a:lnTo>
                  <a:pt x="3680315" y="193218"/>
                </a:lnTo>
                <a:lnTo>
                  <a:pt x="3637970" y="176573"/>
                </a:lnTo>
                <a:lnTo>
                  <a:pt x="3595276" y="160629"/>
                </a:lnTo>
                <a:lnTo>
                  <a:pt x="3552243" y="145394"/>
                </a:lnTo>
                <a:lnTo>
                  <a:pt x="3508876" y="130874"/>
                </a:lnTo>
                <a:lnTo>
                  <a:pt x="3465184" y="117078"/>
                </a:lnTo>
                <a:lnTo>
                  <a:pt x="3421172" y="104011"/>
                </a:lnTo>
                <a:lnTo>
                  <a:pt x="3376848" y="91682"/>
                </a:lnTo>
                <a:lnTo>
                  <a:pt x="3332220" y="80096"/>
                </a:lnTo>
                <a:lnTo>
                  <a:pt x="3287293" y="69262"/>
                </a:lnTo>
                <a:lnTo>
                  <a:pt x="3242076" y="59186"/>
                </a:lnTo>
                <a:lnTo>
                  <a:pt x="3196575" y="49876"/>
                </a:lnTo>
                <a:lnTo>
                  <a:pt x="3150798" y="41338"/>
                </a:lnTo>
                <a:lnTo>
                  <a:pt x="3104751" y="33579"/>
                </a:lnTo>
                <a:lnTo>
                  <a:pt x="3058442" y="26607"/>
                </a:lnTo>
                <a:lnTo>
                  <a:pt x="3011878" y="20429"/>
                </a:lnTo>
                <a:lnTo>
                  <a:pt x="2965065" y="15051"/>
                </a:lnTo>
                <a:lnTo>
                  <a:pt x="2918011" y="10482"/>
                </a:lnTo>
                <a:lnTo>
                  <a:pt x="2870723" y="6727"/>
                </a:lnTo>
                <a:lnTo>
                  <a:pt x="2823209" y="3794"/>
                </a:lnTo>
                <a:lnTo>
                  <a:pt x="2775474" y="1691"/>
                </a:lnTo>
                <a:lnTo>
                  <a:pt x="2727527" y="424"/>
                </a:lnTo>
                <a:lnTo>
                  <a:pt x="2679373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670" y="2987675"/>
            <a:ext cx="6416740" cy="6359486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42521" y="2793263"/>
            <a:ext cx="6263664" cy="6813036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52558" y="3244407"/>
            <a:ext cx="6219066" cy="7384713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pPr marL="0" lvl="0" indent="0">
              <a:buNone/>
            </a:pPr>
            <a:r>
              <a:rPr lang="pl-PL" sz="2400" spc="160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Formalna</a:t>
            </a:r>
            <a:br>
              <a:rPr lang="pl-PL" sz="2400" spc="160" dirty="0"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b="1" dirty="0"/>
              <a:t>Francja: </a:t>
            </a:r>
            <a:r>
              <a:rPr lang="pl-PL" sz="2400" dirty="0"/>
              <a:t>Departament </a:t>
            </a:r>
            <a:r>
              <a:rPr lang="pl-PL" sz="2400" dirty="0" err="1"/>
              <a:t>Nord</a:t>
            </a:r>
            <a:endParaRPr lang="pl-PL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Hiszpania:</a:t>
            </a:r>
            <a:r>
              <a:rPr lang="pl-PL" sz="2400" dirty="0"/>
              <a:t> Region Murcji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Serbia: </a:t>
            </a:r>
            <a:r>
              <a:rPr lang="pl-PL" sz="2400" dirty="0"/>
              <a:t>Wojwodina </a:t>
            </a:r>
            <a:br>
              <a:rPr lang="pl-PL" sz="2400" dirty="0"/>
            </a:br>
            <a:r>
              <a:rPr lang="pl-PL" sz="2400" b="1" dirty="0"/>
              <a:t>Szwecja: </a:t>
            </a:r>
            <a:r>
              <a:rPr lang="pl-PL" sz="2400" dirty="0"/>
              <a:t>Region Orebro</a:t>
            </a:r>
            <a:br>
              <a:rPr lang="pl-PL" sz="2400" dirty="0"/>
            </a:br>
            <a:r>
              <a:rPr lang="pl-PL" sz="2400" b="1" dirty="0"/>
              <a:t>Ukraina:</a:t>
            </a:r>
            <a:r>
              <a:rPr lang="pl-PL" sz="2400" dirty="0"/>
              <a:t> obwód czerniowiecki</a:t>
            </a:r>
          </a:p>
          <a:p>
            <a:r>
              <a:rPr lang="pl-PL" sz="2400" dirty="0"/>
              <a:t>oraz obwód odeski</a:t>
            </a:r>
          </a:p>
          <a:p>
            <a:pPr marL="0" indent="0">
              <a:buNone/>
            </a:pPr>
            <a:r>
              <a:rPr lang="pl-PL" sz="2400" b="1" dirty="0"/>
              <a:t>Węgry:</a:t>
            </a:r>
            <a:r>
              <a:rPr lang="pl-PL" sz="2400" dirty="0"/>
              <a:t> Region </a:t>
            </a:r>
            <a:r>
              <a:rPr lang="pl-PL" sz="2400" dirty="0" err="1"/>
              <a:t>Csongrad</a:t>
            </a:r>
            <a:endParaRPr lang="pl-PL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Włochy:</a:t>
            </a:r>
            <a:r>
              <a:rPr lang="pl-PL" sz="2400" dirty="0"/>
              <a:t> Region Piemont</a:t>
            </a:r>
          </a:p>
          <a:p>
            <a:r>
              <a:rPr lang="pl-PL" sz="2400" b="1" dirty="0"/>
              <a:t>Chiny: </a:t>
            </a:r>
            <a:r>
              <a:rPr lang="pl-PL" sz="2400" dirty="0"/>
              <a:t>Prowincja Syczuan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pPr marL="0" lvl="0" indent="0">
              <a:buNone/>
            </a:pPr>
            <a:endParaRPr lang="pl-PL" sz="2400" dirty="0"/>
          </a:p>
          <a:p>
            <a:pPr algn="ctr">
              <a:lnSpc>
                <a:spcPct val="100000"/>
              </a:lnSpc>
              <a:spcBef>
                <a:spcPts val="7184"/>
              </a:spcBef>
            </a:pPr>
            <a:endParaRPr lang="pl-PL" sz="2400" spc="160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93550" y="3679988"/>
            <a:ext cx="5663803" cy="5353388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endParaRPr lang="pl-PL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Niesformalizowana i nieaktywna</a:t>
            </a:r>
            <a:b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2400" b="1" dirty="0">
                <a:solidFill>
                  <a:schemeClr val="bg1"/>
                </a:solidFill>
              </a:rPr>
              <a:t>Austria: </a:t>
            </a:r>
            <a:r>
              <a:rPr lang="pl-PL" sz="2400" dirty="0">
                <a:solidFill>
                  <a:schemeClr val="bg1"/>
                </a:solidFill>
              </a:rPr>
              <a:t>Kraj Związkowy Styria</a:t>
            </a:r>
          </a:p>
          <a:p>
            <a:pPr marL="0" lv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Niemcy:</a:t>
            </a:r>
            <a:r>
              <a:rPr lang="pl-PL" sz="2400" dirty="0">
                <a:solidFill>
                  <a:schemeClr val="bg1"/>
                </a:solidFill>
              </a:rPr>
              <a:t> Land Badenia-Wirtembergia</a:t>
            </a:r>
          </a:p>
          <a:p>
            <a:endParaRPr lang="pl-PL" sz="2400" dirty="0">
              <a:solidFill>
                <a:schemeClr val="bg1"/>
              </a:solidFill>
            </a:endParaRPr>
          </a:p>
          <a:p>
            <a:pPr marL="12700">
              <a:spcBef>
                <a:spcPts val="7184"/>
              </a:spcBef>
            </a:pPr>
            <a:endParaRPr lang="pl-PL" sz="2400" dirty="0"/>
          </a:p>
          <a:p>
            <a:pPr marL="12700">
              <a:lnSpc>
                <a:spcPct val="100000"/>
              </a:lnSpc>
              <a:spcBef>
                <a:spcPts val="7184"/>
              </a:spcBef>
            </a:pPr>
            <a:endParaRPr lang="pl-PL" sz="2400" spc="160" dirty="0">
              <a:solidFill>
                <a:srgbClr val="FFFFFF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981316F-E720-475A-AC59-91E1F0089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D65530B1-B89E-43F7-B4C9-6ABA29310166}"/>
              </a:ext>
            </a:extLst>
          </p:cNvPr>
          <p:cNvSpPr txBox="1"/>
          <p:nvPr/>
        </p:nvSpPr>
        <p:spPr>
          <a:xfrm>
            <a:off x="19138444" y="623271"/>
            <a:ext cx="4386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B0521BB-25BB-4606-A224-21662D7BA8B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40ABE7C-757D-47AC-A520-D78CEB78E33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C00BB6-3F21-4B0F-81AF-07AA55937DA6}"/>
              </a:ext>
            </a:extLst>
          </p:cNvPr>
          <p:cNvSpPr txBox="1"/>
          <p:nvPr/>
        </p:nvSpPr>
        <p:spPr>
          <a:xfrm>
            <a:off x="1629669" y="4788878"/>
            <a:ext cx="421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Sformalizowana aktywna</a:t>
            </a:r>
          </a:p>
          <a:p>
            <a:b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b="1" dirty="0">
                <a:solidFill>
                  <a:schemeClr val="bg1"/>
                </a:solidFill>
              </a:rPr>
              <a:t>Czechy: </a:t>
            </a:r>
            <a:r>
              <a:rPr lang="pl-PL" sz="2400" dirty="0">
                <a:solidFill>
                  <a:schemeClr val="bg1"/>
                </a:solidFill>
              </a:rPr>
              <a:t>Morawy Południowe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Ukraina: </a:t>
            </a:r>
            <a:r>
              <a:rPr lang="pl-PL" sz="2400" dirty="0">
                <a:solidFill>
                  <a:schemeClr val="bg1"/>
                </a:solidFill>
              </a:rPr>
              <a:t>obwód winnicki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Ukraina: </a:t>
            </a:r>
            <a:r>
              <a:rPr lang="pl-PL" sz="2400" dirty="0">
                <a:solidFill>
                  <a:schemeClr val="bg1"/>
                </a:solidFill>
              </a:rPr>
              <a:t>obwód wołyński</a:t>
            </a:r>
          </a:p>
        </p:txBody>
      </p:sp>
    </p:spTree>
    <p:extLst>
      <p:ext uri="{BB962C8B-B14F-4D97-AF65-F5344CB8AC3E}">
        <p14:creationId xmlns:p14="http://schemas.microsoft.com/office/powerpoint/2010/main" val="122348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4686" y="937942"/>
            <a:ext cx="1790065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Wizyty i spotkania z ambasadorami 2024/2025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0863" y="2049371"/>
            <a:ext cx="3460105" cy="1290737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184"/>
              </a:spcBef>
            </a:pPr>
            <a:r>
              <a:rPr lang="pl-PL" sz="2400" dirty="0">
                <a:solidFill>
                  <a:srgbClr val="FFFFFF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…..</a:t>
            </a:r>
            <a:endParaRPr sz="2400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95028" y="4445537"/>
            <a:ext cx="3277022" cy="1290737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84"/>
              </a:spcBef>
            </a:pPr>
            <a: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….</a:t>
            </a:r>
            <a:endParaRPr sz="2400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981316F-E720-475A-AC59-91E1F0089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D65530B1-B89E-43F7-B4C9-6ABA29310166}"/>
              </a:ext>
            </a:extLst>
          </p:cNvPr>
          <p:cNvSpPr txBox="1"/>
          <p:nvPr/>
        </p:nvSpPr>
        <p:spPr>
          <a:xfrm>
            <a:off x="19138444" y="623271"/>
            <a:ext cx="3624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B0521BB-25BB-4606-A224-21662D7BA8B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40ABE7C-757D-47AC-A520-D78CEB78E33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A398875-CD73-449D-BB9A-E4D7A78E0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63604"/>
              </p:ext>
            </p:extLst>
          </p:nvPr>
        </p:nvGraphicFramePr>
        <p:xfrm>
          <a:off x="152965" y="2074299"/>
          <a:ext cx="19798170" cy="7488000"/>
        </p:xfrm>
        <a:graphic>
          <a:graphicData uri="http://schemas.openxmlformats.org/drawingml/2006/table">
            <a:tbl>
              <a:tblPr firstCol="1" bandRow="1">
                <a:tableStyleId>{D7AC3CCA-C797-4891-BE02-D94E43425B78}</a:tableStyleId>
              </a:tblPr>
              <a:tblGrid>
                <a:gridCol w="3360144">
                  <a:extLst>
                    <a:ext uri="{9D8B030D-6E8A-4147-A177-3AD203B41FA5}">
                      <a16:colId xmlns:a16="http://schemas.microsoft.com/office/drawing/2014/main" val="4292506325"/>
                    </a:ext>
                  </a:extLst>
                </a:gridCol>
                <a:gridCol w="16438026">
                  <a:extLst>
                    <a:ext uri="{9D8B030D-6E8A-4147-A177-3AD203B41FA5}">
                      <a16:colId xmlns:a16="http://schemas.microsoft.com/office/drawing/2014/main" val="252708285"/>
                    </a:ext>
                  </a:extLst>
                </a:gridCol>
              </a:tblGrid>
              <a:tr h="60076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czerwca 2024 r.  </a:t>
                      </a: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Ambasadorem Nadzwyczajnym i Pełnomocnym Azerbejdżanu w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Polsce Panią </a:t>
                      </a:r>
                      <a:r>
                        <a:rPr lang="pl-PL" sz="2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Nargiz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Akif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gizi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Gurbanovą</a:t>
                      </a:r>
                      <a:endParaRPr lang="pl-PL" sz="2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279001743"/>
                  </a:ext>
                </a:extLst>
              </a:tr>
              <a:tr h="72636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sierpnia 2024 r.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Ambasador Kanady w Polsce 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Panią Catherine </a:t>
                      </a:r>
                      <a:r>
                        <a:rPr lang="pl-PL" sz="2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Godin</a:t>
                      </a:r>
                      <a:endParaRPr lang="pl-PL" sz="2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3243686105"/>
                  </a:ext>
                </a:extLst>
              </a:tr>
              <a:tr h="73142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września 2024 r.</a:t>
                      </a:r>
                      <a:endParaRPr lang="pl-PL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Ambasador Zjednoczonego Królestwa Wielkiej Brytanii i Irlandii Północnej w Polsce 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Panią Anną </a:t>
                      </a:r>
                      <a:r>
                        <a:rPr lang="pl-PL" sz="2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Clunes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2932825325"/>
                  </a:ext>
                </a:extLst>
              </a:tr>
              <a:tr h="70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15 października 2024 r.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Ambasadorem Republiki Armenii w Polsce 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Panem Aleksandrem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Arzumanyanem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1771877464"/>
                  </a:ext>
                </a:extLst>
              </a:tr>
              <a:tr h="783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października 2024 r.</a:t>
                      </a: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Ambasadorem Niemiec 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Panem Victorem </a:t>
                      </a:r>
                      <a:r>
                        <a:rPr lang="pl-PL" sz="2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Elblingiem</a:t>
                      </a:r>
                      <a:r>
                        <a:rPr lang="pl-PL" sz="2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przy okazji powołania nowego Konsula Honorowego Republiki Federalnej Niemiec w Łodzi Pani prof. Moniki Namysłowskiej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132643622"/>
                  </a:ext>
                </a:extLst>
              </a:tr>
              <a:tr h="1144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października 2024 r.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Ambasadorem  Nadzwyczajnym i Pełnomocnym Węgier w Polsce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Panem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Istvánem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Íjgyártó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oraz z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Affaires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Węgier Panem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Balázs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Dobri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okazji Święta Narodowego upamiętniającego Rewolucję i Walkę o wolność w 1956 r. w Ambasadzie Węgier w Warszawie.</a:t>
                      </a: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2050529575"/>
                  </a:ext>
                </a:extLst>
              </a:tr>
              <a:tr h="936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listopada 2024 r.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Ambasadorem Republiki Czeskiej w Polsce 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Panem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Břetislavem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Dančákiem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oraz z Konsulem Honorowym Republiki Czeskiej Panem Krzysztofem Skotnickim</a:t>
                      </a: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12438670"/>
                  </a:ext>
                </a:extLst>
              </a:tr>
              <a:tr h="984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lutego 2025 r.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Uroczyste otwarcie Konsulatu Honorowego Brazylii w Łodzi. </a:t>
                      </a:r>
                      <a:r>
                        <a:rPr lang="pl-PL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Konsulem Honorowym 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został Pan Damian Bieniek. Na uroczyste otwarcie został zaproszony </a:t>
                      </a:r>
                      <a:r>
                        <a:rPr lang="pl-PL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Ambasador Brazylii w Polsce 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Haroldo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l-PL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Macedo</a:t>
                      </a:r>
                      <a:r>
                        <a:rPr lang="pl-PL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Ribeiro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2848994215"/>
                  </a:ext>
                </a:extLst>
              </a:tr>
              <a:tr h="878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kwietnia 2025 r. (TBC)</a:t>
                      </a:r>
                    </a:p>
                  </a:txBody>
                  <a:tcPr marL="68088" marR="680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Spotkanie z </a:t>
                      </a:r>
                      <a:r>
                        <a:rPr lang="pl-PL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Ambasadorem Japonii w Polsce </a:t>
                      </a:r>
                      <a:r>
                        <a:rPr lang="pl-PL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Panem Akirą </a:t>
                      </a:r>
                      <a:r>
                        <a:rPr lang="pl-PL" sz="2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Kono</a:t>
                      </a:r>
                      <a:endParaRPr lang="pl-PL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88" marR="68088" marT="0" marB="0" anchor="ctr"/>
                </a:tc>
                <a:extLst>
                  <a:ext uri="{0D108BD9-81ED-4DB2-BD59-A6C34878D82A}">
                    <a16:rowId xmlns:a16="http://schemas.microsoft.com/office/drawing/2014/main" val="3986333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461" y="3539561"/>
            <a:ext cx="8079470" cy="557909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/>
              <a:t>Priorytety współpracy zagranicznej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Działania Departamentu Polityki Regionalnej </a:t>
            </a:r>
            <a:br>
              <a:rPr lang="pl-PL" sz="2400" dirty="0"/>
            </a:br>
            <a:r>
              <a:rPr lang="pl-PL" sz="2400" dirty="0"/>
              <a:t>i Współpracy Zagranicznej</a:t>
            </a:r>
          </a:p>
          <a:p>
            <a:pPr marL="914400" lvl="2" indent="0">
              <a:buNone/>
            </a:pPr>
            <a:r>
              <a:rPr lang="pl-PL" sz="2400" dirty="0"/>
              <a:t>2.1 Projekty międzynarodowe w trakcie realizacji</a:t>
            </a:r>
          </a:p>
          <a:p>
            <a:pPr marL="914400" lvl="2" indent="0">
              <a:buNone/>
            </a:pPr>
            <a:r>
              <a:rPr lang="pl-PL" sz="2400" dirty="0"/>
              <a:t>2.2 Projekty międzynarodowe do realizacji</a:t>
            </a:r>
          </a:p>
          <a:p>
            <a:pPr marL="914400" lvl="2" indent="0">
              <a:buNone/>
            </a:pPr>
            <a:r>
              <a:rPr lang="pl-PL" sz="2400" dirty="0"/>
              <a:t>2.3 Regionalne Biuro Województwa Łódzkiego </a:t>
            </a:r>
            <a:br>
              <a:rPr lang="pl-PL" sz="2400" dirty="0"/>
            </a:br>
            <a:r>
              <a:rPr lang="pl-PL" sz="2400" dirty="0"/>
              <a:t>w Brukseli</a:t>
            </a:r>
          </a:p>
          <a:p>
            <a:pPr marL="914400" lvl="2" indent="0">
              <a:buNone/>
            </a:pPr>
            <a:r>
              <a:rPr lang="pl-PL" sz="2400" dirty="0"/>
              <a:t>2.4 Współpraca z regionami partnerskimi</a:t>
            </a:r>
          </a:p>
          <a:p>
            <a:pPr marL="914400" lvl="2" indent="0">
              <a:buNone/>
            </a:pPr>
            <a:r>
              <a:rPr lang="pl-PL" sz="2400" dirty="0"/>
              <a:t>2.5 Wizyty ambasadorów</a:t>
            </a:r>
          </a:p>
          <a:p>
            <a:pPr marL="914400" lvl="2" indent="0">
              <a:buNone/>
            </a:pPr>
            <a:r>
              <a:rPr lang="pl-PL" sz="2400" dirty="0"/>
              <a:t>2.6 Pozostałe działania</a:t>
            </a:r>
          </a:p>
          <a:p>
            <a:pPr marL="914400" lvl="2" indent="0">
              <a:buNone/>
            </a:pPr>
            <a:r>
              <a:rPr lang="pl-PL" sz="2400" dirty="0"/>
              <a:t>2.7 Kalendarium wydarzeń 2025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Działania Departamentu Przedsiębiorczości </a:t>
            </a:r>
            <a:br>
              <a:rPr lang="pl-PL" sz="2400" dirty="0"/>
            </a:br>
            <a:r>
              <a:rPr lang="pl-PL" sz="2400" dirty="0"/>
              <a:t>i Sprawiedliwej Transformacji</a:t>
            </a:r>
            <a:br>
              <a:rPr lang="pl-PL" sz="2400" dirty="0"/>
            </a:br>
            <a:r>
              <a:rPr lang="pl-PL" sz="2400" dirty="0"/>
              <a:t>	3.1 Projekty międzynarodowe w trakcie realizacji</a:t>
            </a:r>
          </a:p>
          <a:p>
            <a:pPr marL="914400" lvl="2"/>
            <a:r>
              <a:rPr lang="pl-PL" sz="2400" dirty="0"/>
              <a:t>3.2 Kalendarium wydarzeń i imprez targowych 2025</a:t>
            </a:r>
          </a:p>
        </p:txBody>
      </p:sp>
      <p:sp>
        <p:nvSpPr>
          <p:cNvPr id="3" name="object 3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45912" y="2471428"/>
            <a:ext cx="6767738" cy="82420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dirty="0"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Spis treści</a:t>
            </a:r>
            <a:endParaRPr dirty="0"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12723" y="1277783"/>
            <a:ext cx="4004945" cy="2849880"/>
            <a:chOff x="8912723" y="1277783"/>
            <a:chExt cx="4004945" cy="2849880"/>
          </a:xfrm>
        </p:grpSpPr>
        <p:sp>
          <p:nvSpPr>
            <p:cNvPr id="14" name="object 14"/>
            <p:cNvSpPr/>
            <p:nvPr/>
          </p:nvSpPr>
          <p:spPr>
            <a:xfrm>
              <a:off x="8912723" y="1277783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61077" y="1277783"/>
              <a:ext cx="2556510" cy="2849880"/>
            </a:xfrm>
            <a:custGeom>
              <a:avLst/>
              <a:gdLst/>
              <a:ahLst/>
              <a:cxnLst/>
              <a:rect l="l" t="t" r="r" b="b"/>
              <a:pathLst>
                <a:path w="2556509" h="2849879">
                  <a:moveTo>
                    <a:pt x="2556435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556435" y="2849798"/>
                  </a:lnTo>
                  <a:lnTo>
                    <a:pt x="2556435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738473" y="1277783"/>
            <a:ext cx="3528060" cy="2849880"/>
            <a:chOff x="15738473" y="1277783"/>
            <a:chExt cx="3528060" cy="2849880"/>
          </a:xfrm>
        </p:grpSpPr>
        <p:sp>
          <p:nvSpPr>
            <p:cNvPr id="17" name="object 17"/>
            <p:cNvSpPr/>
            <p:nvPr/>
          </p:nvSpPr>
          <p:spPr>
            <a:xfrm>
              <a:off x="15738473" y="1277783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86827" y="1277783"/>
              <a:ext cx="2079625" cy="2849880"/>
            </a:xfrm>
            <a:custGeom>
              <a:avLst/>
              <a:gdLst/>
              <a:ahLst/>
              <a:cxnLst/>
              <a:rect l="l" t="t" r="r" b="b"/>
              <a:pathLst>
                <a:path w="2079625" h="2849879">
                  <a:moveTo>
                    <a:pt x="2079601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079601" y="2849798"/>
                  </a:lnTo>
                  <a:lnTo>
                    <a:pt x="2079601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1600170" y="4242865"/>
            <a:ext cx="4004945" cy="2849880"/>
            <a:chOff x="11600170" y="4242865"/>
            <a:chExt cx="4004945" cy="2849880"/>
          </a:xfrm>
        </p:grpSpPr>
        <p:sp>
          <p:nvSpPr>
            <p:cNvPr id="20" name="object 20"/>
            <p:cNvSpPr/>
            <p:nvPr/>
          </p:nvSpPr>
          <p:spPr>
            <a:xfrm>
              <a:off x="11600170" y="4242865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48534" y="4242865"/>
              <a:ext cx="2556510" cy="2849880"/>
            </a:xfrm>
            <a:custGeom>
              <a:avLst/>
              <a:gdLst/>
              <a:ahLst/>
              <a:cxnLst/>
              <a:rect l="l" t="t" r="r" b="b"/>
              <a:pathLst>
                <a:path w="2556509" h="2849879">
                  <a:moveTo>
                    <a:pt x="2556435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556435" y="2849798"/>
                  </a:lnTo>
                  <a:lnTo>
                    <a:pt x="2556435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297051" y="7235769"/>
            <a:ext cx="4004945" cy="2849880"/>
            <a:chOff x="14297051" y="7235769"/>
            <a:chExt cx="4004945" cy="2849880"/>
          </a:xfrm>
        </p:grpSpPr>
        <p:sp>
          <p:nvSpPr>
            <p:cNvPr id="23" name="object 23"/>
            <p:cNvSpPr/>
            <p:nvPr/>
          </p:nvSpPr>
          <p:spPr>
            <a:xfrm>
              <a:off x="14297051" y="7235769"/>
              <a:ext cx="1424940" cy="2849880"/>
            </a:xfrm>
            <a:custGeom>
              <a:avLst/>
              <a:gdLst/>
              <a:ahLst/>
              <a:cxnLst/>
              <a:rect l="l" t="t" r="r" b="b"/>
              <a:pathLst>
                <a:path w="1424940" h="2849879">
                  <a:moveTo>
                    <a:pt x="0" y="0"/>
                  </a:moveTo>
                  <a:lnTo>
                    <a:pt x="20" y="2849798"/>
                  </a:lnTo>
                  <a:lnTo>
                    <a:pt x="50399" y="2848924"/>
                  </a:lnTo>
                  <a:lnTo>
                    <a:pt x="100339" y="2846321"/>
                  </a:lnTo>
                  <a:lnTo>
                    <a:pt x="149810" y="2842018"/>
                  </a:lnTo>
                  <a:lnTo>
                    <a:pt x="198784" y="2836044"/>
                  </a:lnTo>
                  <a:lnTo>
                    <a:pt x="247232" y="2828429"/>
                  </a:lnTo>
                  <a:lnTo>
                    <a:pt x="295126" y="2819200"/>
                  </a:lnTo>
                  <a:lnTo>
                    <a:pt x="342435" y="2808386"/>
                  </a:lnTo>
                  <a:lnTo>
                    <a:pt x="389133" y="2796017"/>
                  </a:lnTo>
                  <a:lnTo>
                    <a:pt x="435189" y="2782121"/>
                  </a:lnTo>
                  <a:lnTo>
                    <a:pt x="480574" y="2766727"/>
                  </a:lnTo>
                  <a:lnTo>
                    <a:pt x="525261" y="2749865"/>
                  </a:lnTo>
                  <a:lnTo>
                    <a:pt x="569219" y="2731562"/>
                  </a:lnTo>
                  <a:lnTo>
                    <a:pt x="612421" y="2711848"/>
                  </a:lnTo>
                  <a:lnTo>
                    <a:pt x="654836" y="2690752"/>
                  </a:lnTo>
                  <a:lnTo>
                    <a:pt x="696438" y="2668302"/>
                  </a:lnTo>
                  <a:lnTo>
                    <a:pt x="737195" y="2644527"/>
                  </a:lnTo>
                  <a:lnTo>
                    <a:pt x="777081" y="2619457"/>
                  </a:lnTo>
                  <a:lnTo>
                    <a:pt x="816065" y="2593120"/>
                  </a:lnTo>
                  <a:lnTo>
                    <a:pt x="854119" y="2565545"/>
                  </a:lnTo>
                  <a:lnTo>
                    <a:pt x="891214" y="2536760"/>
                  </a:lnTo>
                  <a:lnTo>
                    <a:pt x="927321" y="2506795"/>
                  </a:lnTo>
                  <a:lnTo>
                    <a:pt x="962412" y="2475679"/>
                  </a:lnTo>
                  <a:lnTo>
                    <a:pt x="996457" y="2443441"/>
                  </a:lnTo>
                  <a:lnTo>
                    <a:pt x="1029427" y="2410108"/>
                  </a:lnTo>
                  <a:lnTo>
                    <a:pt x="1061295" y="2375711"/>
                  </a:lnTo>
                  <a:lnTo>
                    <a:pt x="1092030" y="2340277"/>
                  </a:lnTo>
                  <a:lnTo>
                    <a:pt x="1121604" y="2303837"/>
                  </a:lnTo>
                  <a:lnTo>
                    <a:pt x="1149988" y="2266418"/>
                  </a:lnTo>
                  <a:lnTo>
                    <a:pt x="1177153" y="2228050"/>
                  </a:lnTo>
                  <a:lnTo>
                    <a:pt x="1203071" y="2188761"/>
                  </a:lnTo>
                  <a:lnTo>
                    <a:pt x="1227712" y="2148581"/>
                  </a:lnTo>
                  <a:lnTo>
                    <a:pt x="1251047" y="2107538"/>
                  </a:lnTo>
                  <a:lnTo>
                    <a:pt x="1273049" y="2065661"/>
                  </a:lnTo>
                  <a:lnTo>
                    <a:pt x="1293687" y="2022979"/>
                  </a:lnTo>
                  <a:lnTo>
                    <a:pt x="1312933" y="1979520"/>
                  </a:lnTo>
                  <a:lnTo>
                    <a:pt x="1331790" y="1932615"/>
                  </a:lnTo>
                  <a:lnTo>
                    <a:pt x="1349015" y="1884904"/>
                  </a:lnTo>
                  <a:lnTo>
                    <a:pt x="1364573" y="1836420"/>
                  </a:lnTo>
                  <a:lnTo>
                    <a:pt x="1378430" y="1787200"/>
                  </a:lnTo>
                  <a:lnTo>
                    <a:pt x="1390551" y="1737276"/>
                  </a:lnTo>
                  <a:lnTo>
                    <a:pt x="1400903" y="1686684"/>
                  </a:lnTo>
                  <a:lnTo>
                    <a:pt x="1409449" y="1635457"/>
                  </a:lnTo>
                  <a:lnTo>
                    <a:pt x="1416156" y="1583631"/>
                  </a:lnTo>
                  <a:lnTo>
                    <a:pt x="1420990" y="1531240"/>
                  </a:lnTo>
                  <a:lnTo>
                    <a:pt x="1423916" y="1478317"/>
                  </a:lnTo>
                  <a:lnTo>
                    <a:pt x="1424899" y="1424899"/>
                  </a:lnTo>
                  <a:lnTo>
                    <a:pt x="1424106" y="1376908"/>
                  </a:lnTo>
                  <a:lnTo>
                    <a:pt x="1421743" y="1329314"/>
                  </a:lnTo>
                  <a:lnTo>
                    <a:pt x="1417837" y="1282143"/>
                  </a:lnTo>
                  <a:lnTo>
                    <a:pt x="1412411" y="1235419"/>
                  </a:lnTo>
                  <a:lnTo>
                    <a:pt x="1405491" y="1189167"/>
                  </a:lnTo>
                  <a:lnTo>
                    <a:pt x="1397101" y="1143412"/>
                  </a:lnTo>
                  <a:lnTo>
                    <a:pt x="1387267" y="1098179"/>
                  </a:lnTo>
                  <a:lnTo>
                    <a:pt x="1376013" y="1053493"/>
                  </a:lnTo>
                  <a:lnTo>
                    <a:pt x="1363364" y="1009379"/>
                  </a:lnTo>
                  <a:lnTo>
                    <a:pt x="1349345" y="965862"/>
                  </a:lnTo>
                  <a:lnTo>
                    <a:pt x="1333982" y="922966"/>
                  </a:lnTo>
                  <a:lnTo>
                    <a:pt x="1317299" y="880717"/>
                  </a:lnTo>
                  <a:lnTo>
                    <a:pt x="1299321" y="839140"/>
                  </a:lnTo>
                  <a:lnTo>
                    <a:pt x="1280072" y="798260"/>
                  </a:lnTo>
                  <a:lnTo>
                    <a:pt x="1259579" y="758100"/>
                  </a:lnTo>
                  <a:lnTo>
                    <a:pt x="1237866" y="718688"/>
                  </a:lnTo>
                  <a:lnTo>
                    <a:pt x="1214957" y="680046"/>
                  </a:lnTo>
                  <a:lnTo>
                    <a:pt x="1190878" y="642201"/>
                  </a:lnTo>
                  <a:lnTo>
                    <a:pt x="1165654" y="605177"/>
                  </a:lnTo>
                  <a:lnTo>
                    <a:pt x="1139309" y="568999"/>
                  </a:lnTo>
                  <a:lnTo>
                    <a:pt x="1111869" y="533693"/>
                  </a:lnTo>
                  <a:lnTo>
                    <a:pt x="1083358" y="499282"/>
                  </a:lnTo>
                  <a:lnTo>
                    <a:pt x="1053802" y="465792"/>
                  </a:lnTo>
                  <a:lnTo>
                    <a:pt x="1023225" y="433248"/>
                  </a:lnTo>
                  <a:lnTo>
                    <a:pt x="991653" y="401675"/>
                  </a:lnTo>
                  <a:lnTo>
                    <a:pt x="959109" y="371098"/>
                  </a:lnTo>
                  <a:lnTo>
                    <a:pt x="925620" y="341541"/>
                  </a:lnTo>
                  <a:lnTo>
                    <a:pt x="891209" y="313031"/>
                  </a:lnTo>
                  <a:lnTo>
                    <a:pt x="855903" y="285590"/>
                  </a:lnTo>
                  <a:lnTo>
                    <a:pt x="819726" y="259245"/>
                  </a:lnTo>
                  <a:lnTo>
                    <a:pt x="782702" y="234021"/>
                  </a:lnTo>
                  <a:lnTo>
                    <a:pt x="744858" y="209942"/>
                  </a:lnTo>
                  <a:lnTo>
                    <a:pt x="706217" y="187033"/>
                  </a:lnTo>
                  <a:lnTo>
                    <a:pt x="666805" y="165319"/>
                  </a:lnTo>
                  <a:lnTo>
                    <a:pt x="626646" y="144826"/>
                  </a:lnTo>
                  <a:lnTo>
                    <a:pt x="585766" y="125578"/>
                  </a:lnTo>
                  <a:lnTo>
                    <a:pt x="544190" y="107600"/>
                  </a:lnTo>
                  <a:lnTo>
                    <a:pt x="501942" y="90916"/>
                  </a:lnTo>
                  <a:lnTo>
                    <a:pt x="459047" y="75553"/>
                  </a:lnTo>
                  <a:lnTo>
                    <a:pt x="415530" y="61534"/>
                  </a:lnTo>
                  <a:lnTo>
                    <a:pt x="371417" y="48886"/>
                  </a:lnTo>
                  <a:lnTo>
                    <a:pt x="326732" y="37632"/>
                  </a:lnTo>
                  <a:lnTo>
                    <a:pt x="281500" y="27797"/>
                  </a:lnTo>
                  <a:lnTo>
                    <a:pt x="235746" y="19407"/>
                  </a:lnTo>
                  <a:lnTo>
                    <a:pt x="189496" y="12487"/>
                  </a:lnTo>
                  <a:lnTo>
                    <a:pt x="142773" y="7061"/>
                  </a:lnTo>
                  <a:lnTo>
                    <a:pt x="95602" y="3155"/>
                  </a:lnTo>
                  <a:lnTo>
                    <a:pt x="48010" y="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45520" y="7235769"/>
              <a:ext cx="2556510" cy="2849880"/>
            </a:xfrm>
            <a:custGeom>
              <a:avLst/>
              <a:gdLst/>
              <a:ahLst/>
              <a:cxnLst/>
              <a:rect l="l" t="t" r="r" b="b"/>
              <a:pathLst>
                <a:path w="2556509" h="2849879">
                  <a:moveTo>
                    <a:pt x="2556435" y="0"/>
                  </a:moveTo>
                  <a:lnTo>
                    <a:pt x="1976693" y="0"/>
                  </a:lnTo>
                  <a:lnTo>
                    <a:pt x="1928667" y="572"/>
                  </a:lnTo>
                  <a:lnTo>
                    <a:pt x="1880921" y="2279"/>
                  </a:lnTo>
                  <a:lnTo>
                    <a:pt x="1833469" y="5109"/>
                  </a:lnTo>
                  <a:lnTo>
                    <a:pt x="1786325" y="9048"/>
                  </a:lnTo>
                  <a:lnTo>
                    <a:pt x="1739500" y="14084"/>
                  </a:lnTo>
                  <a:lnTo>
                    <a:pt x="1693009" y="20204"/>
                  </a:lnTo>
                  <a:lnTo>
                    <a:pt x="1646863" y="27394"/>
                  </a:lnTo>
                  <a:lnTo>
                    <a:pt x="1601076" y="35642"/>
                  </a:lnTo>
                  <a:lnTo>
                    <a:pt x="1555661" y="44935"/>
                  </a:lnTo>
                  <a:lnTo>
                    <a:pt x="1510631" y="55260"/>
                  </a:lnTo>
                  <a:lnTo>
                    <a:pt x="1465998" y="66604"/>
                  </a:lnTo>
                  <a:lnTo>
                    <a:pt x="1421776" y="78953"/>
                  </a:lnTo>
                  <a:lnTo>
                    <a:pt x="1377977" y="92296"/>
                  </a:lnTo>
                  <a:lnTo>
                    <a:pt x="1334615" y="106619"/>
                  </a:lnTo>
                  <a:lnTo>
                    <a:pt x="1291702" y="121909"/>
                  </a:lnTo>
                  <a:lnTo>
                    <a:pt x="1249251" y="138153"/>
                  </a:lnTo>
                  <a:lnTo>
                    <a:pt x="1207276" y="155338"/>
                  </a:lnTo>
                  <a:lnTo>
                    <a:pt x="1165789" y="173452"/>
                  </a:lnTo>
                  <a:lnTo>
                    <a:pt x="1124804" y="192481"/>
                  </a:lnTo>
                  <a:lnTo>
                    <a:pt x="1084332" y="212413"/>
                  </a:lnTo>
                  <a:lnTo>
                    <a:pt x="1044387" y="233234"/>
                  </a:lnTo>
                  <a:lnTo>
                    <a:pt x="1004983" y="254931"/>
                  </a:lnTo>
                  <a:lnTo>
                    <a:pt x="966131" y="277492"/>
                  </a:lnTo>
                  <a:lnTo>
                    <a:pt x="927846" y="300904"/>
                  </a:lnTo>
                  <a:lnTo>
                    <a:pt x="890139" y="325154"/>
                  </a:lnTo>
                  <a:lnTo>
                    <a:pt x="853024" y="350228"/>
                  </a:lnTo>
                  <a:lnTo>
                    <a:pt x="816513" y="376114"/>
                  </a:lnTo>
                  <a:lnTo>
                    <a:pt x="780621" y="402799"/>
                  </a:lnTo>
                  <a:lnTo>
                    <a:pt x="745359" y="430270"/>
                  </a:lnTo>
                  <a:lnTo>
                    <a:pt x="710740" y="458514"/>
                  </a:lnTo>
                  <a:lnTo>
                    <a:pt x="676778" y="487518"/>
                  </a:lnTo>
                  <a:lnTo>
                    <a:pt x="643486" y="517269"/>
                  </a:lnTo>
                  <a:lnTo>
                    <a:pt x="610876" y="547754"/>
                  </a:lnTo>
                  <a:lnTo>
                    <a:pt x="578961" y="578961"/>
                  </a:lnTo>
                  <a:lnTo>
                    <a:pt x="547754" y="610876"/>
                  </a:lnTo>
                  <a:lnTo>
                    <a:pt x="517269" y="643486"/>
                  </a:lnTo>
                  <a:lnTo>
                    <a:pt x="487518" y="676778"/>
                  </a:lnTo>
                  <a:lnTo>
                    <a:pt x="458514" y="710740"/>
                  </a:lnTo>
                  <a:lnTo>
                    <a:pt x="430270" y="745359"/>
                  </a:lnTo>
                  <a:lnTo>
                    <a:pt x="402799" y="780621"/>
                  </a:lnTo>
                  <a:lnTo>
                    <a:pt x="376114" y="816513"/>
                  </a:lnTo>
                  <a:lnTo>
                    <a:pt x="350228" y="853024"/>
                  </a:lnTo>
                  <a:lnTo>
                    <a:pt x="325154" y="890139"/>
                  </a:lnTo>
                  <a:lnTo>
                    <a:pt x="300904" y="927846"/>
                  </a:lnTo>
                  <a:lnTo>
                    <a:pt x="277492" y="966131"/>
                  </a:lnTo>
                  <a:lnTo>
                    <a:pt x="254931" y="1004983"/>
                  </a:lnTo>
                  <a:lnTo>
                    <a:pt x="233234" y="1044387"/>
                  </a:lnTo>
                  <a:lnTo>
                    <a:pt x="212413" y="1084332"/>
                  </a:lnTo>
                  <a:lnTo>
                    <a:pt x="192481" y="1124804"/>
                  </a:lnTo>
                  <a:lnTo>
                    <a:pt x="173452" y="1165789"/>
                  </a:lnTo>
                  <a:lnTo>
                    <a:pt x="155338" y="1207276"/>
                  </a:lnTo>
                  <a:lnTo>
                    <a:pt x="138153" y="1249251"/>
                  </a:lnTo>
                  <a:lnTo>
                    <a:pt x="121909" y="1291702"/>
                  </a:lnTo>
                  <a:lnTo>
                    <a:pt x="106619" y="1334615"/>
                  </a:lnTo>
                  <a:lnTo>
                    <a:pt x="92296" y="1377977"/>
                  </a:lnTo>
                  <a:lnTo>
                    <a:pt x="78953" y="1421776"/>
                  </a:lnTo>
                  <a:lnTo>
                    <a:pt x="66604" y="1465998"/>
                  </a:lnTo>
                  <a:lnTo>
                    <a:pt x="55260" y="1510631"/>
                  </a:lnTo>
                  <a:lnTo>
                    <a:pt x="44935" y="1555661"/>
                  </a:lnTo>
                  <a:lnTo>
                    <a:pt x="35642" y="1601076"/>
                  </a:lnTo>
                  <a:lnTo>
                    <a:pt x="27394" y="1646863"/>
                  </a:lnTo>
                  <a:lnTo>
                    <a:pt x="20204" y="1693009"/>
                  </a:lnTo>
                  <a:lnTo>
                    <a:pt x="14084" y="1739500"/>
                  </a:lnTo>
                  <a:lnTo>
                    <a:pt x="9048" y="1786325"/>
                  </a:lnTo>
                  <a:lnTo>
                    <a:pt x="5109" y="1833469"/>
                  </a:lnTo>
                  <a:lnTo>
                    <a:pt x="2279" y="1880921"/>
                  </a:lnTo>
                  <a:lnTo>
                    <a:pt x="572" y="1928667"/>
                  </a:lnTo>
                  <a:lnTo>
                    <a:pt x="0" y="1976693"/>
                  </a:lnTo>
                  <a:lnTo>
                    <a:pt x="0" y="2849798"/>
                  </a:lnTo>
                  <a:lnTo>
                    <a:pt x="2556435" y="2849798"/>
                  </a:lnTo>
                  <a:lnTo>
                    <a:pt x="2556435" y="0"/>
                  </a:lnTo>
                  <a:close/>
                </a:path>
              </a:pathLst>
            </a:custGeom>
            <a:solidFill>
              <a:srgbClr val="DF06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8905309" y="7235769"/>
            <a:ext cx="2556510" cy="2849880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1976693" y="0"/>
                </a:lnTo>
                <a:lnTo>
                  <a:pt x="1928667" y="572"/>
                </a:lnTo>
                <a:lnTo>
                  <a:pt x="1880921" y="2279"/>
                </a:lnTo>
                <a:lnTo>
                  <a:pt x="1833469" y="5109"/>
                </a:lnTo>
                <a:lnTo>
                  <a:pt x="1786325" y="9048"/>
                </a:lnTo>
                <a:lnTo>
                  <a:pt x="1739500" y="14084"/>
                </a:lnTo>
                <a:lnTo>
                  <a:pt x="1693009" y="20204"/>
                </a:lnTo>
                <a:lnTo>
                  <a:pt x="1646863" y="27394"/>
                </a:lnTo>
                <a:lnTo>
                  <a:pt x="1601076" y="35642"/>
                </a:lnTo>
                <a:lnTo>
                  <a:pt x="1555661" y="44935"/>
                </a:lnTo>
                <a:lnTo>
                  <a:pt x="1510631" y="55260"/>
                </a:lnTo>
                <a:lnTo>
                  <a:pt x="1465998" y="66604"/>
                </a:lnTo>
                <a:lnTo>
                  <a:pt x="1421776" y="78953"/>
                </a:lnTo>
                <a:lnTo>
                  <a:pt x="1377977" y="92296"/>
                </a:lnTo>
                <a:lnTo>
                  <a:pt x="1334615" y="106619"/>
                </a:lnTo>
                <a:lnTo>
                  <a:pt x="1291702" y="121909"/>
                </a:lnTo>
                <a:lnTo>
                  <a:pt x="1249251" y="138153"/>
                </a:lnTo>
                <a:lnTo>
                  <a:pt x="1207276" y="155338"/>
                </a:lnTo>
                <a:lnTo>
                  <a:pt x="1165789" y="173452"/>
                </a:lnTo>
                <a:lnTo>
                  <a:pt x="1124804" y="192481"/>
                </a:lnTo>
                <a:lnTo>
                  <a:pt x="1084332" y="212413"/>
                </a:lnTo>
                <a:lnTo>
                  <a:pt x="1044387" y="233234"/>
                </a:lnTo>
                <a:lnTo>
                  <a:pt x="1004983" y="254931"/>
                </a:lnTo>
                <a:lnTo>
                  <a:pt x="966131" y="277492"/>
                </a:lnTo>
                <a:lnTo>
                  <a:pt x="927846" y="300904"/>
                </a:lnTo>
                <a:lnTo>
                  <a:pt x="890139" y="325154"/>
                </a:lnTo>
                <a:lnTo>
                  <a:pt x="853024" y="350228"/>
                </a:lnTo>
                <a:lnTo>
                  <a:pt x="816513" y="376114"/>
                </a:lnTo>
                <a:lnTo>
                  <a:pt x="780621" y="402799"/>
                </a:lnTo>
                <a:lnTo>
                  <a:pt x="745359" y="430270"/>
                </a:lnTo>
                <a:lnTo>
                  <a:pt x="710740" y="458514"/>
                </a:lnTo>
                <a:lnTo>
                  <a:pt x="676778" y="487518"/>
                </a:lnTo>
                <a:lnTo>
                  <a:pt x="643486" y="517269"/>
                </a:lnTo>
                <a:lnTo>
                  <a:pt x="610876" y="547754"/>
                </a:lnTo>
                <a:lnTo>
                  <a:pt x="578961" y="578961"/>
                </a:lnTo>
                <a:lnTo>
                  <a:pt x="547754" y="610876"/>
                </a:lnTo>
                <a:lnTo>
                  <a:pt x="517269" y="643486"/>
                </a:lnTo>
                <a:lnTo>
                  <a:pt x="487518" y="676778"/>
                </a:lnTo>
                <a:lnTo>
                  <a:pt x="458514" y="710740"/>
                </a:lnTo>
                <a:lnTo>
                  <a:pt x="430270" y="745359"/>
                </a:lnTo>
                <a:lnTo>
                  <a:pt x="402799" y="780621"/>
                </a:lnTo>
                <a:lnTo>
                  <a:pt x="376114" y="816513"/>
                </a:lnTo>
                <a:lnTo>
                  <a:pt x="350228" y="853024"/>
                </a:lnTo>
                <a:lnTo>
                  <a:pt x="325154" y="890139"/>
                </a:lnTo>
                <a:lnTo>
                  <a:pt x="300904" y="927846"/>
                </a:lnTo>
                <a:lnTo>
                  <a:pt x="277492" y="966131"/>
                </a:lnTo>
                <a:lnTo>
                  <a:pt x="254931" y="1004983"/>
                </a:lnTo>
                <a:lnTo>
                  <a:pt x="233234" y="1044387"/>
                </a:lnTo>
                <a:lnTo>
                  <a:pt x="212413" y="1084332"/>
                </a:lnTo>
                <a:lnTo>
                  <a:pt x="192481" y="1124804"/>
                </a:lnTo>
                <a:lnTo>
                  <a:pt x="173452" y="1165789"/>
                </a:lnTo>
                <a:lnTo>
                  <a:pt x="155338" y="1207276"/>
                </a:lnTo>
                <a:lnTo>
                  <a:pt x="138153" y="1249251"/>
                </a:lnTo>
                <a:lnTo>
                  <a:pt x="121909" y="1291702"/>
                </a:lnTo>
                <a:lnTo>
                  <a:pt x="106619" y="1334615"/>
                </a:lnTo>
                <a:lnTo>
                  <a:pt x="92296" y="1377977"/>
                </a:lnTo>
                <a:lnTo>
                  <a:pt x="78953" y="1421776"/>
                </a:lnTo>
                <a:lnTo>
                  <a:pt x="66604" y="1465998"/>
                </a:lnTo>
                <a:lnTo>
                  <a:pt x="55260" y="1510631"/>
                </a:lnTo>
                <a:lnTo>
                  <a:pt x="44935" y="1555661"/>
                </a:lnTo>
                <a:lnTo>
                  <a:pt x="35642" y="1601076"/>
                </a:lnTo>
                <a:lnTo>
                  <a:pt x="27394" y="1646863"/>
                </a:lnTo>
                <a:lnTo>
                  <a:pt x="20204" y="1693009"/>
                </a:lnTo>
                <a:lnTo>
                  <a:pt x="14084" y="1739500"/>
                </a:lnTo>
                <a:lnTo>
                  <a:pt x="9048" y="1786325"/>
                </a:lnTo>
                <a:lnTo>
                  <a:pt x="5109" y="1833469"/>
                </a:lnTo>
                <a:lnTo>
                  <a:pt x="2279" y="1880921"/>
                </a:lnTo>
                <a:lnTo>
                  <a:pt x="572" y="1928667"/>
                </a:lnTo>
                <a:lnTo>
                  <a:pt x="0" y="1976693"/>
                </a:lnTo>
                <a:lnTo>
                  <a:pt x="0" y="2849798"/>
                </a:lnTo>
                <a:lnTo>
                  <a:pt x="2556435" y="2849798"/>
                </a:lnTo>
                <a:lnTo>
                  <a:pt x="2556435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97017" y="4242865"/>
            <a:ext cx="2556510" cy="2849880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49760" y="1277783"/>
            <a:ext cx="2556510" cy="2849880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37217" y="4242865"/>
            <a:ext cx="2556510" cy="2849880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93992" y="7235759"/>
            <a:ext cx="2556510" cy="2849880"/>
          </a:xfrm>
          <a:custGeom>
            <a:avLst/>
            <a:gdLst/>
            <a:ahLst/>
            <a:cxnLst/>
            <a:rect l="l" t="t" r="r" b="b"/>
            <a:pathLst>
              <a:path w="2556509" h="2849879">
                <a:moveTo>
                  <a:pt x="2556435" y="0"/>
                </a:moveTo>
                <a:lnTo>
                  <a:pt x="0" y="0"/>
                </a:lnTo>
                <a:lnTo>
                  <a:pt x="0" y="2849798"/>
                </a:lnTo>
                <a:lnTo>
                  <a:pt x="579741" y="2849798"/>
                </a:lnTo>
                <a:lnTo>
                  <a:pt x="627768" y="2849226"/>
                </a:lnTo>
                <a:lnTo>
                  <a:pt x="675513" y="2847518"/>
                </a:lnTo>
                <a:lnTo>
                  <a:pt x="722965" y="2844688"/>
                </a:lnTo>
                <a:lnTo>
                  <a:pt x="770109" y="2840749"/>
                </a:lnTo>
                <a:lnTo>
                  <a:pt x="816934" y="2835713"/>
                </a:lnTo>
                <a:lnTo>
                  <a:pt x="863425" y="2829593"/>
                </a:lnTo>
                <a:lnTo>
                  <a:pt x="909571" y="2822403"/>
                </a:lnTo>
                <a:lnTo>
                  <a:pt x="955358" y="2814155"/>
                </a:lnTo>
                <a:lnTo>
                  <a:pt x="1000773" y="2804862"/>
                </a:lnTo>
                <a:lnTo>
                  <a:pt x="1045804" y="2794537"/>
                </a:lnTo>
                <a:lnTo>
                  <a:pt x="1090436" y="2783193"/>
                </a:lnTo>
                <a:lnTo>
                  <a:pt x="1134659" y="2770844"/>
                </a:lnTo>
                <a:lnTo>
                  <a:pt x="1178457" y="2757501"/>
                </a:lnTo>
                <a:lnTo>
                  <a:pt x="1221820" y="2743178"/>
                </a:lnTo>
                <a:lnTo>
                  <a:pt x="1264732" y="2727888"/>
                </a:lnTo>
                <a:lnTo>
                  <a:pt x="1307183" y="2711644"/>
                </a:lnTo>
                <a:lnTo>
                  <a:pt x="1349158" y="2694459"/>
                </a:lnTo>
                <a:lnTo>
                  <a:pt x="1390645" y="2676345"/>
                </a:lnTo>
                <a:lnTo>
                  <a:pt x="1431631" y="2657316"/>
                </a:lnTo>
                <a:lnTo>
                  <a:pt x="1472102" y="2637384"/>
                </a:lnTo>
                <a:lnTo>
                  <a:pt x="1512047" y="2616563"/>
                </a:lnTo>
                <a:lnTo>
                  <a:pt x="1551451" y="2594866"/>
                </a:lnTo>
                <a:lnTo>
                  <a:pt x="1590303" y="2572305"/>
                </a:lnTo>
                <a:lnTo>
                  <a:pt x="1628589" y="2548893"/>
                </a:lnTo>
                <a:lnTo>
                  <a:pt x="1666296" y="2524643"/>
                </a:lnTo>
                <a:lnTo>
                  <a:pt x="1703411" y="2499569"/>
                </a:lnTo>
                <a:lnTo>
                  <a:pt x="1739921" y="2473683"/>
                </a:lnTo>
                <a:lnTo>
                  <a:pt x="1775814" y="2446998"/>
                </a:lnTo>
                <a:lnTo>
                  <a:pt x="1811076" y="2419527"/>
                </a:lnTo>
                <a:lnTo>
                  <a:pt x="1845694" y="2391283"/>
                </a:lnTo>
                <a:lnTo>
                  <a:pt x="1879656" y="2362279"/>
                </a:lnTo>
                <a:lnTo>
                  <a:pt x="1912948" y="2332528"/>
                </a:lnTo>
                <a:lnTo>
                  <a:pt x="1945559" y="2302043"/>
                </a:lnTo>
                <a:lnTo>
                  <a:pt x="1977473" y="2270836"/>
                </a:lnTo>
                <a:lnTo>
                  <a:pt x="2008680" y="2238921"/>
                </a:lnTo>
                <a:lnTo>
                  <a:pt x="2039165" y="2206311"/>
                </a:lnTo>
                <a:lnTo>
                  <a:pt x="2068916" y="2173019"/>
                </a:lnTo>
                <a:lnTo>
                  <a:pt x="2097920" y="2139057"/>
                </a:lnTo>
                <a:lnTo>
                  <a:pt x="2126164" y="2104438"/>
                </a:lnTo>
                <a:lnTo>
                  <a:pt x="2153635" y="2069176"/>
                </a:lnTo>
                <a:lnTo>
                  <a:pt x="2180320" y="2033284"/>
                </a:lnTo>
                <a:lnTo>
                  <a:pt x="2206206" y="1996773"/>
                </a:lnTo>
                <a:lnTo>
                  <a:pt x="2231280" y="1959658"/>
                </a:lnTo>
                <a:lnTo>
                  <a:pt x="2255530" y="1921951"/>
                </a:lnTo>
                <a:lnTo>
                  <a:pt x="2278942" y="1883666"/>
                </a:lnTo>
                <a:lnTo>
                  <a:pt x="2301503" y="1844814"/>
                </a:lnTo>
                <a:lnTo>
                  <a:pt x="2323201" y="1805410"/>
                </a:lnTo>
                <a:lnTo>
                  <a:pt x="2344022" y="1765465"/>
                </a:lnTo>
                <a:lnTo>
                  <a:pt x="2363953" y="1724994"/>
                </a:lnTo>
                <a:lnTo>
                  <a:pt x="2382982" y="1684008"/>
                </a:lnTo>
                <a:lnTo>
                  <a:pt x="2401096" y="1642521"/>
                </a:lnTo>
                <a:lnTo>
                  <a:pt x="2418281" y="1600546"/>
                </a:lnTo>
                <a:lnTo>
                  <a:pt x="2434525" y="1558095"/>
                </a:lnTo>
                <a:lnTo>
                  <a:pt x="2449815" y="1515182"/>
                </a:lnTo>
                <a:lnTo>
                  <a:pt x="2464138" y="1471820"/>
                </a:lnTo>
                <a:lnTo>
                  <a:pt x="2477481" y="1428021"/>
                </a:lnTo>
                <a:lnTo>
                  <a:pt x="2489831" y="1383799"/>
                </a:lnTo>
                <a:lnTo>
                  <a:pt x="2501174" y="1339166"/>
                </a:lnTo>
                <a:lnTo>
                  <a:pt x="2511499" y="1294136"/>
                </a:lnTo>
                <a:lnTo>
                  <a:pt x="2520792" y="1248721"/>
                </a:lnTo>
                <a:lnTo>
                  <a:pt x="2529040" y="1202934"/>
                </a:lnTo>
                <a:lnTo>
                  <a:pt x="2536230" y="1156788"/>
                </a:lnTo>
                <a:lnTo>
                  <a:pt x="2542350" y="1110297"/>
                </a:lnTo>
                <a:lnTo>
                  <a:pt x="2547386" y="1063472"/>
                </a:lnTo>
                <a:lnTo>
                  <a:pt x="2551325" y="1016328"/>
                </a:lnTo>
                <a:lnTo>
                  <a:pt x="2554155" y="968876"/>
                </a:lnTo>
                <a:lnTo>
                  <a:pt x="2555863" y="921131"/>
                </a:lnTo>
                <a:lnTo>
                  <a:pt x="2556435" y="873104"/>
                </a:lnTo>
                <a:lnTo>
                  <a:pt x="2556435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434098" y="7235769"/>
            <a:ext cx="832485" cy="2849880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34098" y="4229379"/>
            <a:ext cx="832485" cy="2849880"/>
          </a:xfrm>
          <a:custGeom>
            <a:avLst/>
            <a:gdLst/>
            <a:ahLst/>
            <a:cxnLst/>
            <a:rect l="l" t="t" r="r" b="b"/>
            <a:pathLst>
              <a:path w="832484" h="2849879">
                <a:moveTo>
                  <a:pt x="832299" y="0"/>
                </a:moveTo>
                <a:lnTo>
                  <a:pt x="0" y="0"/>
                </a:lnTo>
                <a:lnTo>
                  <a:pt x="0" y="2849798"/>
                </a:lnTo>
                <a:lnTo>
                  <a:pt x="832299" y="2849798"/>
                </a:lnTo>
                <a:lnTo>
                  <a:pt x="832299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660FB8EC-6B49-4EFE-B420-212ACBAA1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37" name="object 4">
            <a:extLst>
              <a:ext uri="{FF2B5EF4-FFF2-40B4-BE49-F238E27FC236}">
                <a16:creationId xmlns:a16="http://schemas.microsoft.com/office/drawing/2014/main" id="{9929F134-1811-4FD8-B175-7D14F1027A7E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48D96B92-B21C-4BD8-90C2-DEC659250E4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AAC21FB-31D1-4F5C-8A7C-292835D5931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3653" y="1246046"/>
            <a:ext cx="1790065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Pozostałe działania - przykłady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5735" y="2390304"/>
            <a:ext cx="5358765" cy="5358765"/>
          </a:xfrm>
          <a:custGeom>
            <a:avLst/>
            <a:gdLst/>
            <a:ahLst/>
            <a:cxnLst/>
            <a:rect l="l" t="t" r="r" b="b"/>
            <a:pathLst>
              <a:path w="5358765" h="5358765">
                <a:moveTo>
                  <a:pt x="2679373" y="0"/>
                </a:moveTo>
                <a:lnTo>
                  <a:pt x="2631220" y="424"/>
                </a:lnTo>
                <a:lnTo>
                  <a:pt x="2583273" y="1691"/>
                </a:lnTo>
                <a:lnTo>
                  <a:pt x="2535538" y="3794"/>
                </a:lnTo>
                <a:lnTo>
                  <a:pt x="2488024" y="6727"/>
                </a:lnTo>
                <a:lnTo>
                  <a:pt x="2440736" y="10482"/>
                </a:lnTo>
                <a:lnTo>
                  <a:pt x="2393682" y="15051"/>
                </a:lnTo>
                <a:lnTo>
                  <a:pt x="2346869" y="20429"/>
                </a:lnTo>
                <a:lnTo>
                  <a:pt x="2300305" y="26607"/>
                </a:lnTo>
                <a:lnTo>
                  <a:pt x="2253996" y="33579"/>
                </a:lnTo>
                <a:lnTo>
                  <a:pt x="2207949" y="41338"/>
                </a:lnTo>
                <a:lnTo>
                  <a:pt x="2162172" y="49876"/>
                </a:lnTo>
                <a:lnTo>
                  <a:pt x="2116671" y="59186"/>
                </a:lnTo>
                <a:lnTo>
                  <a:pt x="2071454" y="69262"/>
                </a:lnTo>
                <a:lnTo>
                  <a:pt x="2026527" y="80096"/>
                </a:lnTo>
                <a:lnTo>
                  <a:pt x="1981899" y="91682"/>
                </a:lnTo>
                <a:lnTo>
                  <a:pt x="1937575" y="104011"/>
                </a:lnTo>
                <a:lnTo>
                  <a:pt x="1893563" y="117078"/>
                </a:lnTo>
                <a:lnTo>
                  <a:pt x="1849870" y="130874"/>
                </a:lnTo>
                <a:lnTo>
                  <a:pt x="1806504" y="145394"/>
                </a:lnTo>
                <a:lnTo>
                  <a:pt x="1763470" y="160629"/>
                </a:lnTo>
                <a:lnTo>
                  <a:pt x="1720777" y="176573"/>
                </a:lnTo>
                <a:lnTo>
                  <a:pt x="1678432" y="193218"/>
                </a:lnTo>
                <a:lnTo>
                  <a:pt x="1636440" y="210558"/>
                </a:lnTo>
                <a:lnTo>
                  <a:pt x="1594811" y="228585"/>
                </a:lnTo>
                <a:lnTo>
                  <a:pt x="1553550" y="247293"/>
                </a:lnTo>
                <a:lnTo>
                  <a:pt x="1512664" y="266674"/>
                </a:lnTo>
                <a:lnTo>
                  <a:pt x="1472162" y="286721"/>
                </a:lnTo>
                <a:lnTo>
                  <a:pt x="1432049" y="307427"/>
                </a:lnTo>
                <a:lnTo>
                  <a:pt x="1392334" y="328786"/>
                </a:lnTo>
                <a:lnTo>
                  <a:pt x="1353022" y="350789"/>
                </a:lnTo>
                <a:lnTo>
                  <a:pt x="1314122" y="373430"/>
                </a:lnTo>
                <a:lnTo>
                  <a:pt x="1275639" y="396702"/>
                </a:lnTo>
                <a:lnTo>
                  <a:pt x="1237583" y="420597"/>
                </a:lnTo>
                <a:lnTo>
                  <a:pt x="1199958" y="445109"/>
                </a:lnTo>
                <a:lnTo>
                  <a:pt x="1162773" y="470231"/>
                </a:lnTo>
                <a:lnTo>
                  <a:pt x="1126035" y="495955"/>
                </a:lnTo>
                <a:lnTo>
                  <a:pt x="1089750" y="522274"/>
                </a:lnTo>
                <a:lnTo>
                  <a:pt x="1053926" y="549181"/>
                </a:lnTo>
                <a:lnTo>
                  <a:pt x="1018570" y="576670"/>
                </a:lnTo>
                <a:lnTo>
                  <a:pt x="983688" y="604733"/>
                </a:lnTo>
                <a:lnTo>
                  <a:pt x="949289" y="633363"/>
                </a:lnTo>
                <a:lnTo>
                  <a:pt x="915379" y="662552"/>
                </a:lnTo>
                <a:lnTo>
                  <a:pt x="881965" y="692295"/>
                </a:lnTo>
                <a:lnTo>
                  <a:pt x="849054" y="722583"/>
                </a:lnTo>
                <a:lnTo>
                  <a:pt x="816653" y="753410"/>
                </a:lnTo>
                <a:lnTo>
                  <a:pt x="784770" y="784769"/>
                </a:lnTo>
                <a:lnTo>
                  <a:pt x="753411" y="816652"/>
                </a:lnTo>
                <a:lnTo>
                  <a:pt x="722584" y="849052"/>
                </a:lnTo>
                <a:lnTo>
                  <a:pt x="692296" y="881963"/>
                </a:lnTo>
                <a:lnTo>
                  <a:pt x="662553" y="915377"/>
                </a:lnTo>
                <a:lnTo>
                  <a:pt x="633364" y="949287"/>
                </a:lnTo>
                <a:lnTo>
                  <a:pt x="604734" y="983686"/>
                </a:lnTo>
                <a:lnTo>
                  <a:pt x="576671" y="1018568"/>
                </a:lnTo>
                <a:lnTo>
                  <a:pt x="549182" y="1053924"/>
                </a:lnTo>
                <a:lnTo>
                  <a:pt x="522275" y="1089748"/>
                </a:lnTo>
                <a:lnTo>
                  <a:pt x="495955" y="1126032"/>
                </a:lnTo>
                <a:lnTo>
                  <a:pt x="470231" y="1162771"/>
                </a:lnTo>
                <a:lnTo>
                  <a:pt x="445110" y="1199955"/>
                </a:lnTo>
                <a:lnTo>
                  <a:pt x="420597" y="1237580"/>
                </a:lnTo>
                <a:lnTo>
                  <a:pt x="396702" y="1275636"/>
                </a:lnTo>
                <a:lnTo>
                  <a:pt x="373430" y="1314119"/>
                </a:lnTo>
                <a:lnTo>
                  <a:pt x="350789" y="1353019"/>
                </a:lnTo>
                <a:lnTo>
                  <a:pt x="328786" y="1392330"/>
                </a:lnTo>
                <a:lnTo>
                  <a:pt x="307428" y="1432046"/>
                </a:lnTo>
                <a:lnTo>
                  <a:pt x="286721" y="1472158"/>
                </a:lnTo>
                <a:lnTo>
                  <a:pt x="266674" y="1512660"/>
                </a:lnTo>
                <a:lnTo>
                  <a:pt x="247293" y="1553546"/>
                </a:lnTo>
                <a:lnTo>
                  <a:pt x="228585" y="1594806"/>
                </a:lnTo>
                <a:lnTo>
                  <a:pt x="210558" y="1636436"/>
                </a:lnTo>
                <a:lnTo>
                  <a:pt x="193218" y="1678427"/>
                </a:lnTo>
                <a:lnTo>
                  <a:pt x="176573" y="1720772"/>
                </a:lnTo>
                <a:lnTo>
                  <a:pt x="160629" y="1763465"/>
                </a:lnTo>
                <a:lnTo>
                  <a:pt x="145394" y="1806499"/>
                </a:lnTo>
                <a:lnTo>
                  <a:pt x="130874" y="1849865"/>
                </a:lnTo>
                <a:lnTo>
                  <a:pt x="117078" y="1893557"/>
                </a:lnTo>
                <a:lnTo>
                  <a:pt x="104011" y="1937569"/>
                </a:lnTo>
                <a:lnTo>
                  <a:pt x="91682" y="1981893"/>
                </a:lnTo>
                <a:lnTo>
                  <a:pt x="80096" y="2026521"/>
                </a:lnTo>
                <a:lnTo>
                  <a:pt x="69262" y="2071447"/>
                </a:lnTo>
                <a:lnTo>
                  <a:pt x="59186" y="2116664"/>
                </a:lnTo>
                <a:lnTo>
                  <a:pt x="49876" y="2162164"/>
                </a:lnTo>
                <a:lnTo>
                  <a:pt x="41338" y="2207942"/>
                </a:lnTo>
                <a:lnTo>
                  <a:pt x="33579" y="2253988"/>
                </a:lnTo>
                <a:lnTo>
                  <a:pt x="26607" y="2300297"/>
                </a:lnTo>
                <a:lnTo>
                  <a:pt x="20429" y="2346861"/>
                </a:lnTo>
                <a:lnTo>
                  <a:pt x="15051" y="2393673"/>
                </a:lnTo>
                <a:lnTo>
                  <a:pt x="10482" y="2440727"/>
                </a:lnTo>
                <a:lnTo>
                  <a:pt x="6727" y="2488014"/>
                </a:lnTo>
                <a:lnTo>
                  <a:pt x="3794" y="2535529"/>
                </a:lnTo>
                <a:lnTo>
                  <a:pt x="1691" y="2583263"/>
                </a:lnTo>
                <a:lnTo>
                  <a:pt x="424" y="2631210"/>
                </a:lnTo>
                <a:lnTo>
                  <a:pt x="0" y="2679363"/>
                </a:lnTo>
                <a:lnTo>
                  <a:pt x="424" y="2727516"/>
                </a:lnTo>
                <a:lnTo>
                  <a:pt x="1691" y="2775464"/>
                </a:lnTo>
                <a:lnTo>
                  <a:pt x="3794" y="2823199"/>
                </a:lnTo>
                <a:lnTo>
                  <a:pt x="6727" y="2870714"/>
                </a:lnTo>
                <a:lnTo>
                  <a:pt x="10482" y="2918002"/>
                </a:lnTo>
                <a:lnTo>
                  <a:pt x="15051" y="2965056"/>
                </a:lnTo>
                <a:lnTo>
                  <a:pt x="20429" y="3011869"/>
                </a:lnTo>
                <a:lnTo>
                  <a:pt x="26607" y="3058434"/>
                </a:lnTo>
                <a:lnTo>
                  <a:pt x="33579" y="3104743"/>
                </a:lnTo>
                <a:lnTo>
                  <a:pt x="41338" y="3150790"/>
                </a:lnTo>
                <a:lnTo>
                  <a:pt x="49876" y="3196568"/>
                </a:lnTo>
                <a:lnTo>
                  <a:pt x="59186" y="3242069"/>
                </a:lnTo>
                <a:lnTo>
                  <a:pt x="69262" y="3287286"/>
                </a:lnTo>
                <a:lnTo>
                  <a:pt x="80096" y="3332213"/>
                </a:lnTo>
                <a:lnTo>
                  <a:pt x="91682" y="3376841"/>
                </a:lnTo>
                <a:lnTo>
                  <a:pt x="104011" y="3421165"/>
                </a:lnTo>
                <a:lnTo>
                  <a:pt x="117078" y="3465177"/>
                </a:lnTo>
                <a:lnTo>
                  <a:pt x="130874" y="3508870"/>
                </a:lnTo>
                <a:lnTo>
                  <a:pt x="145394" y="3552237"/>
                </a:lnTo>
                <a:lnTo>
                  <a:pt x="160629" y="3595270"/>
                </a:lnTo>
                <a:lnTo>
                  <a:pt x="176573" y="3637963"/>
                </a:lnTo>
                <a:lnTo>
                  <a:pt x="193218" y="3680309"/>
                </a:lnTo>
                <a:lnTo>
                  <a:pt x="210558" y="3722300"/>
                </a:lnTo>
                <a:lnTo>
                  <a:pt x="228585" y="3763930"/>
                </a:lnTo>
                <a:lnTo>
                  <a:pt x="247293" y="3805191"/>
                </a:lnTo>
                <a:lnTo>
                  <a:pt x="266674" y="3846077"/>
                </a:lnTo>
                <a:lnTo>
                  <a:pt x="286721" y="3886579"/>
                </a:lnTo>
                <a:lnTo>
                  <a:pt x="307428" y="3926692"/>
                </a:lnTo>
                <a:lnTo>
                  <a:pt x="328786" y="3966407"/>
                </a:lnTo>
                <a:lnTo>
                  <a:pt x="350789" y="4005719"/>
                </a:lnTo>
                <a:lnTo>
                  <a:pt x="373430" y="4044619"/>
                </a:lnTo>
                <a:lnTo>
                  <a:pt x="396702" y="4083102"/>
                </a:lnTo>
                <a:lnTo>
                  <a:pt x="420597" y="4121158"/>
                </a:lnTo>
                <a:lnTo>
                  <a:pt x="445110" y="4158783"/>
                </a:lnTo>
                <a:lnTo>
                  <a:pt x="470231" y="4195968"/>
                </a:lnTo>
                <a:lnTo>
                  <a:pt x="495955" y="4232706"/>
                </a:lnTo>
                <a:lnTo>
                  <a:pt x="522275" y="4268991"/>
                </a:lnTo>
                <a:lnTo>
                  <a:pt x="549182" y="4304815"/>
                </a:lnTo>
                <a:lnTo>
                  <a:pt x="576671" y="4340171"/>
                </a:lnTo>
                <a:lnTo>
                  <a:pt x="604734" y="4375052"/>
                </a:lnTo>
                <a:lnTo>
                  <a:pt x="633364" y="4409452"/>
                </a:lnTo>
                <a:lnTo>
                  <a:pt x="662553" y="4443362"/>
                </a:lnTo>
                <a:lnTo>
                  <a:pt x="692296" y="4476776"/>
                </a:lnTo>
                <a:lnTo>
                  <a:pt x="722584" y="4509687"/>
                </a:lnTo>
                <a:lnTo>
                  <a:pt x="753411" y="4542087"/>
                </a:lnTo>
                <a:lnTo>
                  <a:pt x="784770" y="4573970"/>
                </a:lnTo>
                <a:lnTo>
                  <a:pt x="816653" y="4605329"/>
                </a:lnTo>
                <a:lnTo>
                  <a:pt x="849054" y="4636156"/>
                </a:lnTo>
                <a:lnTo>
                  <a:pt x="881965" y="4666444"/>
                </a:lnTo>
                <a:lnTo>
                  <a:pt x="915379" y="4696186"/>
                </a:lnTo>
                <a:lnTo>
                  <a:pt x="949289" y="4725376"/>
                </a:lnTo>
                <a:lnTo>
                  <a:pt x="983688" y="4754006"/>
                </a:lnTo>
                <a:lnTo>
                  <a:pt x="1018570" y="4782069"/>
                </a:lnTo>
                <a:lnTo>
                  <a:pt x="1053926" y="4809557"/>
                </a:lnTo>
                <a:lnTo>
                  <a:pt x="1089750" y="4836465"/>
                </a:lnTo>
                <a:lnTo>
                  <a:pt x="1126035" y="4862784"/>
                </a:lnTo>
                <a:lnTo>
                  <a:pt x="1162773" y="4888508"/>
                </a:lnTo>
                <a:lnTo>
                  <a:pt x="1199958" y="4913630"/>
                </a:lnTo>
                <a:lnTo>
                  <a:pt x="1237583" y="4938141"/>
                </a:lnTo>
                <a:lnTo>
                  <a:pt x="1275639" y="4962037"/>
                </a:lnTo>
                <a:lnTo>
                  <a:pt x="1314122" y="4985309"/>
                </a:lnTo>
                <a:lnTo>
                  <a:pt x="1353022" y="5007950"/>
                </a:lnTo>
                <a:lnTo>
                  <a:pt x="1392334" y="5029953"/>
                </a:lnTo>
                <a:lnTo>
                  <a:pt x="1432049" y="5051311"/>
                </a:lnTo>
                <a:lnTo>
                  <a:pt x="1472162" y="5072017"/>
                </a:lnTo>
                <a:lnTo>
                  <a:pt x="1512664" y="5092064"/>
                </a:lnTo>
                <a:lnTo>
                  <a:pt x="1553550" y="5111445"/>
                </a:lnTo>
                <a:lnTo>
                  <a:pt x="1594811" y="5130153"/>
                </a:lnTo>
                <a:lnTo>
                  <a:pt x="1636440" y="5148180"/>
                </a:lnTo>
                <a:lnTo>
                  <a:pt x="1678432" y="5165520"/>
                </a:lnTo>
                <a:lnTo>
                  <a:pt x="1720777" y="5182165"/>
                </a:lnTo>
                <a:lnTo>
                  <a:pt x="1763470" y="5198109"/>
                </a:lnTo>
                <a:lnTo>
                  <a:pt x="1806504" y="5213344"/>
                </a:lnTo>
                <a:lnTo>
                  <a:pt x="1849870" y="5227863"/>
                </a:lnTo>
                <a:lnTo>
                  <a:pt x="1893563" y="5241659"/>
                </a:lnTo>
                <a:lnTo>
                  <a:pt x="1937575" y="5254726"/>
                </a:lnTo>
                <a:lnTo>
                  <a:pt x="1981899" y="5267055"/>
                </a:lnTo>
                <a:lnTo>
                  <a:pt x="2026527" y="5278641"/>
                </a:lnTo>
                <a:lnTo>
                  <a:pt x="2071454" y="5289475"/>
                </a:lnTo>
                <a:lnTo>
                  <a:pt x="2116671" y="5299551"/>
                </a:lnTo>
                <a:lnTo>
                  <a:pt x="2162172" y="5308861"/>
                </a:lnTo>
                <a:lnTo>
                  <a:pt x="2207949" y="5317399"/>
                </a:lnTo>
                <a:lnTo>
                  <a:pt x="2253996" y="5325158"/>
                </a:lnTo>
                <a:lnTo>
                  <a:pt x="2300305" y="5332130"/>
                </a:lnTo>
                <a:lnTo>
                  <a:pt x="2346869" y="5338308"/>
                </a:lnTo>
                <a:lnTo>
                  <a:pt x="2393682" y="5343685"/>
                </a:lnTo>
                <a:lnTo>
                  <a:pt x="2440736" y="5348255"/>
                </a:lnTo>
                <a:lnTo>
                  <a:pt x="2488024" y="5352009"/>
                </a:lnTo>
                <a:lnTo>
                  <a:pt x="2535538" y="5354942"/>
                </a:lnTo>
                <a:lnTo>
                  <a:pt x="2583273" y="5357046"/>
                </a:lnTo>
                <a:lnTo>
                  <a:pt x="2631220" y="5358313"/>
                </a:lnTo>
                <a:lnTo>
                  <a:pt x="2679373" y="5358737"/>
                </a:lnTo>
                <a:lnTo>
                  <a:pt x="2727527" y="5358313"/>
                </a:lnTo>
                <a:lnTo>
                  <a:pt x="2775474" y="5357046"/>
                </a:lnTo>
                <a:lnTo>
                  <a:pt x="2823209" y="5354942"/>
                </a:lnTo>
                <a:lnTo>
                  <a:pt x="2870723" y="5352009"/>
                </a:lnTo>
                <a:lnTo>
                  <a:pt x="2918011" y="5348255"/>
                </a:lnTo>
                <a:lnTo>
                  <a:pt x="2965065" y="5343685"/>
                </a:lnTo>
                <a:lnTo>
                  <a:pt x="3011878" y="5338308"/>
                </a:lnTo>
                <a:lnTo>
                  <a:pt x="3058442" y="5332130"/>
                </a:lnTo>
                <a:lnTo>
                  <a:pt x="3104751" y="5325158"/>
                </a:lnTo>
                <a:lnTo>
                  <a:pt x="3150798" y="5317399"/>
                </a:lnTo>
                <a:lnTo>
                  <a:pt x="3196575" y="5308861"/>
                </a:lnTo>
                <a:lnTo>
                  <a:pt x="3242076" y="5299551"/>
                </a:lnTo>
                <a:lnTo>
                  <a:pt x="3287293" y="5289475"/>
                </a:lnTo>
                <a:lnTo>
                  <a:pt x="3332220" y="5278641"/>
                </a:lnTo>
                <a:lnTo>
                  <a:pt x="3376848" y="5267055"/>
                </a:lnTo>
                <a:lnTo>
                  <a:pt x="3421172" y="5254726"/>
                </a:lnTo>
                <a:lnTo>
                  <a:pt x="3465184" y="5241659"/>
                </a:lnTo>
                <a:lnTo>
                  <a:pt x="3508876" y="5227863"/>
                </a:lnTo>
                <a:lnTo>
                  <a:pt x="3552243" y="5213344"/>
                </a:lnTo>
                <a:lnTo>
                  <a:pt x="3595276" y="5198109"/>
                </a:lnTo>
                <a:lnTo>
                  <a:pt x="3637970" y="5182165"/>
                </a:lnTo>
                <a:lnTo>
                  <a:pt x="3680315" y="5165520"/>
                </a:lnTo>
                <a:lnTo>
                  <a:pt x="3722306" y="5148180"/>
                </a:lnTo>
                <a:lnTo>
                  <a:pt x="3763936" y="5130153"/>
                </a:lnTo>
                <a:lnTo>
                  <a:pt x="3805197" y="5111445"/>
                </a:lnTo>
                <a:lnTo>
                  <a:pt x="3846083" y="5092064"/>
                </a:lnTo>
                <a:lnTo>
                  <a:pt x="3886585" y="5072017"/>
                </a:lnTo>
                <a:lnTo>
                  <a:pt x="3926698" y="5051311"/>
                </a:lnTo>
                <a:lnTo>
                  <a:pt x="3966413" y="5029953"/>
                </a:lnTo>
                <a:lnTo>
                  <a:pt x="4005725" y="5007950"/>
                </a:lnTo>
                <a:lnTo>
                  <a:pt x="4044625" y="4985309"/>
                </a:lnTo>
                <a:lnTo>
                  <a:pt x="4083107" y="4962037"/>
                </a:lnTo>
                <a:lnTo>
                  <a:pt x="4121164" y="4938141"/>
                </a:lnTo>
                <a:lnTo>
                  <a:pt x="4158789" y="4913630"/>
                </a:lnTo>
                <a:lnTo>
                  <a:pt x="4195974" y="4888508"/>
                </a:lnTo>
                <a:lnTo>
                  <a:pt x="4232712" y="4862784"/>
                </a:lnTo>
                <a:lnTo>
                  <a:pt x="4268997" y="4836465"/>
                </a:lnTo>
                <a:lnTo>
                  <a:pt x="4304821" y="4809557"/>
                </a:lnTo>
                <a:lnTo>
                  <a:pt x="4340177" y="4782069"/>
                </a:lnTo>
                <a:lnTo>
                  <a:pt x="4375059" y="4754006"/>
                </a:lnTo>
                <a:lnTo>
                  <a:pt x="4409458" y="4725376"/>
                </a:lnTo>
                <a:lnTo>
                  <a:pt x="4443368" y="4696186"/>
                </a:lnTo>
                <a:lnTo>
                  <a:pt x="4476782" y="4666444"/>
                </a:lnTo>
                <a:lnTo>
                  <a:pt x="4509693" y="4636156"/>
                </a:lnTo>
                <a:lnTo>
                  <a:pt x="4542094" y="4605329"/>
                </a:lnTo>
                <a:lnTo>
                  <a:pt x="4573977" y="4573970"/>
                </a:lnTo>
                <a:lnTo>
                  <a:pt x="4605335" y="4542087"/>
                </a:lnTo>
                <a:lnTo>
                  <a:pt x="4636162" y="4509687"/>
                </a:lnTo>
                <a:lnTo>
                  <a:pt x="4666451" y="4476776"/>
                </a:lnTo>
                <a:lnTo>
                  <a:pt x="4696193" y="4443362"/>
                </a:lnTo>
                <a:lnTo>
                  <a:pt x="4725383" y="4409452"/>
                </a:lnTo>
                <a:lnTo>
                  <a:pt x="4754013" y="4375052"/>
                </a:lnTo>
                <a:lnTo>
                  <a:pt x="4782076" y="4340171"/>
                </a:lnTo>
                <a:lnTo>
                  <a:pt x="4809565" y="4304815"/>
                </a:lnTo>
                <a:lnTo>
                  <a:pt x="4836472" y="4268991"/>
                </a:lnTo>
                <a:lnTo>
                  <a:pt x="4862792" y="4232706"/>
                </a:lnTo>
                <a:lnTo>
                  <a:pt x="4888516" y="4195968"/>
                </a:lnTo>
                <a:lnTo>
                  <a:pt x="4913637" y="4158783"/>
                </a:lnTo>
                <a:lnTo>
                  <a:pt x="4938149" y="4121158"/>
                </a:lnTo>
                <a:lnTo>
                  <a:pt x="4962045" y="4083102"/>
                </a:lnTo>
                <a:lnTo>
                  <a:pt x="4985317" y="4044619"/>
                </a:lnTo>
                <a:lnTo>
                  <a:pt x="5007958" y="4005719"/>
                </a:lnTo>
                <a:lnTo>
                  <a:pt x="5029961" y="3966407"/>
                </a:lnTo>
                <a:lnTo>
                  <a:pt x="5051319" y="3926692"/>
                </a:lnTo>
                <a:lnTo>
                  <a:pt x="5072026" y="3886579"/>
                </a:lnTo>
                <a:lnTo>
                  <a:pt x="5092073" y="3846077"/>
                </a:lnTo>
                <a:lnTo>
                  <a:pt x="5111454" y="3805191"/>
                </a:lnTo>
                <a:lnTo>
                  <a:pt x="5130161" y="3763930"/>
                </a:lnTo>
                <a:lnTo>
                  <a:pt x="5148189" y="3722300"/>
                </a:lnTo>
                <a:lnTo>
                  <a:pt x="5165529" y="3680309"/>
                </a:lnTo>
                <a:lnTo>
                  <a:pt x="5182174" y="3637963"/>
                </a:lnTo>
                <a:lnTo>
                  <a:pt x="5198118" y="3595270"/>
                </a:lnTo>
                <a:lnTo>
                  <a:pt x="5213353" y="3552237"/>
                </a:lnTo>
                <a:lnTo>
                  <a:pt x="5227872" y="3508870"/>
                </a:lnTo>
                <a:lnTo>
                  <a:pt x="5241669" y="3465177"/>
                </a:lnTo>
                <a:lnTo>
                  <a:pt x="5254735" y="3421165"/>
                </a:lnTo>
                <a:lnTo>
                  <a:pt x="5267065" y="3376841"/>
                </a:lnTo>
                <a:lnTo>
                  <a:pt x="5278650" y="3332213"/>
                </a:lnTo>
                <a:lnTo>
                  <a:pt x="5289485" y="3287286"/>
                </a:lnTo>
                <a:lnTo>
                  <a:pt x="5299561" y="3242069"/>
                </a:lnTo>
                <a:lnTo>
                  <a:pt x="5308871" y="3196568"/>
                </a:lnTo>
                <a:lnTo>
                  <a:pt x="5317409" y="3150790"/>
                </a:lnTo>
                <a:lnTo>
                  <a:pt x="5325168" y="3104743"/>
                </a:lnTo>
                <a:lnTo>
                  <a:pt x="5332140" y="3058434"/>
                </a:lnTo>
                <a:lnTo>
                  <a:pt x="5338318" y="3011869"/>
                </a:lnTo>
                <a:lnTo>
                  <a:pt x="5343696" y="2965056"/>
                </a:lnTo>
                <a:lnTo>
                  <a:pt x="5348265" y="2918002"/>
                </a:lnTo>
                <a:lnTo>
                  <a:pt x="5352020" y="2870714"/>
                </a:lnTo>
                <a:lnTo>
                  <a:pt x="5354953" y="2823199"/>
                </a:lnTo>
                <a:lnTo>
                  <a:pt x="5357056" y="2775464"/>
                </a:lnTo>
                <a:lnTo>
                  <a:pt x="5358323" y="2727516"/>
                </a:lnTo>
                <a:lnTo>
                  <a:pt x="5358747" y="2679363"/>
                </a:lnTo>
                <a:lnTo>
                  <a:pt x="5358323" y="2631210"/>
                </a:lnTo>
                <a:lnTo>
                  <a:pt x="5357056" y="2583263"/>
                </a:lnTo>
                <a:lnTo>
                  <a:pt x="5354953" y="2535529"/>
                </a:lnTo>
                <a:lnTo>
                  <a:pt x="5352020" y="2488014"/>
                </a:lnTo>
                <a:lnTo>
                  <a:pt x="5348265" y="2440727"/>
                </a:lnTo>
                <a:lnTo>
                  <a:pt x="5343696" y="2393673"/>
                </a:lnTo>
                <a:lnTo>
                  <a:pt x="5338318" y="2346861"/>
                </a:lnTo>
                <a:lnTo>
                  <a:pt x="5332140" y="2300297"/>
                </a:lnTo>
                <a:lnTo>
                  <a:pt x="5325168" y="2253988"/>
                </a:lnTo>
                <a:lnTo>
                  <a:pt x="5317409" y="2207942"/>
                </a:lnTo>
                <a:lnTo>
                  <a:pt x="5308871" y="2162164"/>
                </a:lnTo>
                <a:lnTo>
                  <a:pt x="5299561" y="2116664"/>
                </a:lnTo>
                <a:lnTo>
                  <a:pt x="5289485" y="2071447"/>
                </a:lnTo>
                <a:lnTo>
                  <a:pt x="5278650" y="2026521"/>
                </a:lnTo>
                <a:lnTo>
                  <a:pt x="5267065" y="1981893"/>
                </a:lnTo>
                <a:lnTo>
                  <a:pt x="5254735" y="1937569"/>
                </a:lnTo>
                <a:lnTo>
                  <a:pt x="5241669" y="1893557"/>
                </a:lnTo>
                <a:lnTo>
                  <a:pt x="5227872" y="1849865"/>
                </a:lnTo>
                <a:lnTo>
                  <a:pt x="5213353" y="1806499"/>
                </a:lnTo>
                <a:lnTo>
                  <a:pt x="5198118" y="1763465"/>
                </a:lnTo>
                <a:lnTo>
                  <a:pt x="5182174" y="1720772"/>
                </a:lnTo>
                <a:lnTo>
                  <a:pt x="5165529" y="1678427"/>
                </a:lnTo>
                <a:lnTo>
                  <a:pt x="5148189" y="1636436"/>
                </a:lnTo>
                <a:lnTo>
                  <a:pt x="5130161" y="1594806"/>
                </a:lnTo>
                <a:lnTo>
                  <a:pt x="5111454" y="1553546"/>
                </a:lnTo>
                <a:lnTo>
                  <a:pt x="5092073" y="1512660"/>
                </a:lnTo>
                <a:lnTo>
                  <a:pt x="5072026" y="1472158"/>
                </a:lnTo>
                <a:lnTo>
                  <a:pt x="5051319" y="1432046"/>
                </a:lnTo>
                <a:lnTo>
                  <a:pt x="5029961" y="1392330"/>
                </a:lnTo>
                <a:lnTo>
                  <a:pt x="5007958" y="1353019"/>
                </a:lnTo>
                <a:lnTo>
                  <a:pt x="4985317" y="1314119"/>
                </a:lnTo>
                <a:lnTo>
                  <a:pt x="4962045" y="1275636"/>
                </a:lnTo>
                <a:lnTo>
                  <a:pt x="4938149" y="1237580"/>
                </a:lnTo>
                <a:lnTo>
                  <a:pt x="4913637" y="1199955"/>
                </a:lnTo>
                <a:lnTo>
                  <a:pt x="4888516" y="1162771"/>
                </a:lnTo>
                <a:lnTo>
                  <a:pt x="4862792" y="1126032"/>
                </a:lnTo>
                <a:lnTo>
                  <a:pt x="4836472" y="1089748"/>
                </a:lnTo>
                <a:lnTo>
                  <a:pt x="4809565" y="1053924"/>
                </a:lnTo>
                <a:lnTo>
                  <a:pt x="4782076" y="1018568"/>
                </a:lnTo>
                <a:lnTo>
                  <a:pt x="4754013" y="983686"/>
                </a:lnTo>
                <a:lnTo>
                  <a:pt x="4725383" y="949287"/>
                </a:lnTo>
                <a:lnTo>
                  <a:pt x="4696193" y="915377"/>
                </a:lnTo>
                <a:lnTo>
                  <a:pt x="4666451" y="881963"/>
                </a:lnTo>
                <a:lnTo>
                  <a:pt x="4636162" y="849052"/>
                </a:lnTo>
                <a:lnTo>
                  <a:pt x="4605335" y="816652"/>
                </a:lnTo>
                <a:lnTo>
                  <a:pt x="4573977" y="784769"/>
                </a:lnTo>
                <a:lnTo>
                  <a:pt x="4542094" y="753410"/>
                </a:lnTo>
                <a:lnTo>
                  <a:pt x="4509693" y="722583"/>
                </a:lnTo>
                <a:lnTo>
                  <a:pt x="4476782" y="692295"/>
                </a:lnTo>
                <a:lnTo>
                  <a:pt x="4443368" y="662552"/>
                </a:lnTo>
                <a:lnTo>
                  <a:pt x="4409458" y="633363"/>
                </a:lnTo>
                <a:lnTo>
                  <a:pt x="4375059" y="604733"/>
                </a:lnTo>
                <a:lnTo>
                  <a:pt x="4340177" y="576670"/>
                </a:lnTo>
                <a:lnTo>
                  <a:pt x="4304821" y="549181"/>
                </a:lnTo>
                <a:lnTo>
                  <a:pt x="4268997" y="522274"/>
                </a:lnTo>
                <a:lnTo>
                  <a:pt x="4232712" y="495955"/>
                </a:lnTo>
                <a:lnTo>
                  <a:pt x="4195974" y="470231"/>
                </a:lnTo>
                <a:lnTo>
                  <a:pt x="4158789" y="445109"/>
                </a:lnTo>
                <a:lnTo>
                  <a:pt x="4121164" y="420597"/>
                </a:lnTo>
                <a:lnTo>
                  <a:pt x="4083107" y="396702"/>
                </a:lnTo>
                <a:lnTo>
                  <a:pt x="4044625" y="373430"/>
                </a:lnTo>
                <a:lnTo>
                  <a:pt x="4005725" y="350789"/>
                </a:lnTo>
                <a:lnTo>
                  <a:pt x="3966413" y="328786"/>
                </a:lnTo>
                <a:lnTo>
                  <a:pt x="3926698" y="307427"/>
                </a:lnTo>
                <a:lnTo>
                  <a:pt x="3886585" y="286721"/>
                </a:lnTo>
                <a:lnTo>
                  <a:pt x="3846083" y="266674"/>
                </a:lnTo>
                <a:lnTo>
                  <a:pt x="3805197" y="247293"/>
                </a:lnTo>
                <a:lnTo>
                  <a:pt x="3763936" y="228585"/>
                </a:lnTo>
                <a:lnTo>
                  <a:pt x="3722306" y="210558"/>
                </a:lnTo>
                <a:lnTo>
                  <a:pt x="3680315" y="193218"/>
                </a:lnTo>
                <a:lnTo>
                  <a:pt x="3637970" y="176573"/>
                </a:lnTo>
                <a:lnTo>
                  <a:pt x="3595276" y="160629"/>
                </a:lnTo>
                <a:lnTo>
                  <a:pt x="3552243" y="145394"/>
                </a:lnTo>
                <a:lnTo>
                  <a:pt x="3508876" y="130874"/>
                </a:lnTo>
                <a:lnTo>
                  <a:pt x="3465184" y="117078"/>
                </a:lnTo>
                <a:lnTo>
                  <a:pt x="3421172" y="104011"/>
                </a:lnTo>
                <a:lnTo>
                  <a:pt x="3376848" y="91682"/>
                </a:lnTo>
                <a:lnTo>
                  <a:pt x="3332220" y="80096"/>
                </a:lnTo>
                <a:lnTo>
                  <a:pt x="3287293" y="69262"/>
                </a:lnTo>
                <a:lnTo>
                  <a:pt x="3242076" y="59186"/>
                </a:lnTo>
                <a:lnTo>
                  <a:pt x="3196575" y="49876"/>
                </a:lnTo>
                <a:lnTo>
                  <a:pt x="3150798" y="41338"/>
                </a:lnTo>
                <a:lnTo>
                  <a:pt x="3104751" y="33579"/>
                </a:lnTo>
                <a:lnTo>
                  <a:pt x="3058442" y="26607"/>
                </a:lnTo>
                <a:lnTo>
                  <a:pt x="3011878" y="20429"/>
                </a:lnTo>
                <a:lnTo>
                  <a:pt x="2965065" y="15051"/>
                </a:lnTo>
                <a:lnTo>
                  <a:pt x="2918011" y="10482"/>
                </a:lnTo>
                <a:lnTo>
                  <a:pt x="2870723" y="6727"/>
                </a:lnTo>
                <a:lnTo>
                  <a:pt x="2823209" y="3794"/>
                </a:lnTo>
                <a:lnTo>
                  <a:pt x="2775474" y="1691"/>
                </a:lnTo>
                <a:lnTo>
                  <a:pt x="2727527" y="424"/>
                </a:lnTo>
                <a:lnTo>
                  <a:pt x="2679373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083" y="2099724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57447" y="2382265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00456" y="2099724"/>
            <a:ext cx="3358793" cy="8400376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184"/>
              </a:spcBef>
            </a:pPr>
            <a: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Zespół Koordynatorów ds. Europejskich Funduszy Zewnętrznych Związku Województw RP </a:t>
            </a:r>
            <a:b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Krakowie</a:t>
            </a:r>
          </a:p>
          <a:p>
            <a:pPr marL="12700" algn="ctr">
              <a:lnSpc>
                <a:spcPct val="100000"/>
              </a:lnSpc>
              <a:spcBef>
                <a:spcPts val="7184"/>
              </a:spcBef>
            </a:pPr>
            <a: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6-7 marca 2025</a:t>
            </a:r>
            <a:endParaRPr lang="pl-PL" sz="2400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algn="ctr">
              <a:spcBef>
                <a:spcPts val="7184"/>
              </a:spcBef>
            </a:pPr>
            <a:b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pl-PL" sz="2400" dirty="0">
                <a:solidFill>
                  <a:schemeClr val="bg1"/>
                </a:solidFill>
              </a:rPr>
              <a:t> </a:t>
            </a:r>
          </a:p>
          <a:p>
            <a:r>
              <a:rPr lang="pl-PL" sz="1800" dirty="0"/>
              <a:t> </a:t>
            </a:r>
          </a:p>
          <a:p>
            <a:pPr marL="12700" algn="r">
              <a:lnSpc>
                <a:spcPct val="100000"/>
              </a:lnSpc>
              <a:spcBef>
                <a:spcPts val="7184"/>
              </a:spcBef>
            </a:pPr>
            <a:endParaRPr sz="2400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0733" y="2621174"/>
            <a:ext cx="4016596" cy="4245392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Komitet ds. Współpracy Międzyregionalnej Polsko-Niemieckiej Komisji Międzyrządowej ds. Współpracy Regionalnej </a:t>
            </a:r>
            <a:br>
              <a:rPr lang="pl-PL" sz="2400" dirty="0">
                <a:latin typeface="Arial Black" panose="020B0A04020102020204" pitchFamily="34" charset="0"/>
              </a:rPr>
            </a:br>
            <a:r>
              <a:rPr lang="pl-PL" sz="2400" dirty="0">
                <a:latin typeface="Arial Black" panose="020B0A04020102020204" pitchFamily="34" charset="0"/>
              </a:rPr>
              <a:t>i Przygranicznej </a:t>
            </a:r>
            <a:br>
              <a:rPr lang="pl-PL" sz="2400" dirty="0">
                <a:latin typeface="Arial Black" panose="020B0A04020102020204" pitchFamily="34" charset="0"/>
              </a:rPr>
            </a:br>
            <a:r>
              <a:rPr lang="pl-PL" sz="2400" dirty="0">
                <a:latin typeface="Arial Black" panose="020B0A04020102020204" pitchFamily="34" charset="0"/>
              </a:rPr>
              <a:t>w Krakowie</a:t>
            </a:r>
          </a:p>
          <a:p>
            <a:pPr algn="ctr"/>
            <a:r>
              <a:rPr lang="pl-PL" sz="2400" dirty="0">
                <a:latin typeface="Arial Black" panose="020B0A04020102020204" pitchFamily="34" charset="0"/>
              </a:rPr>
              <a:t>26-27 marca 2025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841036" y="2879191"/>
            <a:ext cx="4297408" cy="4060726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pPr algn="ctr"/>
            <a: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</a:rPr>
              <a:t>Stowarzyszenie Polskich Regionów Korytarza Transportowego Bałtyk-Adriatyk</a:t>
            </a:r>
          </a:p>
          <a:p>
            <a:pPr marL="12700" algn="ctr">
              <a:lnSpc>
                <a:spcPct val="100000"/>
              </a:lnSpc>
              <a:spcBef>
                <a:spcPts val="7184"/>
              </a:spcBef>
            </a:pPr>
            <a:endParaRPr lang="pl-PL" sz="2400" spc="160" dirty="0">
              <a:solidFill>
                <a:srgbClr val="FFFFFF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981316F-E720-475A-AC59-91E1F0089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D65530B1-B89E-43F7-B4C9-6ABA29310166}"/>
              </a:ext>
            </a:extLst>
          </p:cNvPr>
          <p:cNvSpPr txBox="1"/>
          <p:nvPr/>
        </p:nvSpPr>
        <p:spPr>
          <a:xfrm>
            <a:off x="19138444" y="623271"/>
            <a:ext cx="426588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B0521BB-25BB-4606-A224-21662D7BA8B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40ABE7C-757D-47AC-A520-D78CEB78E33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6587AE85-B78A-4E3F-A852-5F92DE4B33CE}"/>
              </a:ext>
            </a:extLst>
          </p:cNvPr>
          <p:cNvSpPr/>
          <p:nvPr/>
        </p:nvSpPr>
        <p:spPr>
          <a:xfrm>
            <a:off x="11296798" y="6663698"/>
            <a:ext cx="2965073" cy="3305013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spc="16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4A2E3AD4-4D4D-4D0D-9670-A7E08FC51EB0}"/>
              </a:ext>
            </a:extLst>
          </p:cNvPr>
          <p:cNvSpPr/>
          <p:nvPr/>
        </p:nvSpPr>
        <p:spPr>
          <a:xfrm>
            <a:off x="5388734" y="6866566"/>
            <a:ext cx="1800413" cy="1949861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157DBC5-859B-4C97-8434-7C4010054E70}"/>
              </a:ext>
            </a:extLst>
          </p:cNvPr>
          <p:cNvSpPr txBox="1"/>
          <p:nvPr/>
        </p:nvSpPr>
        <p:spPr>
          <a:xfrm>
            <a:off x="11461427" y="7609748"/>
            <a:ext cx="2800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pc="160" dirty="0">
                <a:solidFill>
                  <a:srgbClr val="FFFFFF"/>
                </a:solidFill>
                <a:latin typeface="Arial Black" panose="020B0A04020102020204" pitchFamily="34" charset="0"/>
              </a:rPr>
              <a:t>Regionalne Ośrodki </a:t>
            </a:r>
            <a:br>
              <a:rPr lang="pl-PL" spc="16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pl-PL" spc="160" dirty="0">
                <a:solidFill>
                  <a:srgbClr val="FFFFFF"/>
                </a:solidFill>
                <a:latin typeface="Arial Black" panose="020B0A04020102020204" pitchFamily="34" charset="0"/>
              </a:rPr>
              <a:t>Debaty Międzynarodowej 2025-2026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597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01725" y="1245569"/>
            <a:ext cx="17900650" cy="1124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Kalendarium nadchodzących wydarzeń koordynowanych przez PR </a:t>
            </a:r>
            <a:b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– I półrocze 2025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78050" y="6066887"/>
            <a:ext cx="1985174" cy="1985174"/>
          </a:xfrm>
          <a:custGeom>
            <a:avLst/>
            <a:gdLst/>
            <a:ahLst/>
            <a:cxnLst/>
            <a:rect l="l" t="t" r="r" b="b"/>
            <a:pathLst>
              <a:path w="5358765" h="5358765">
                <a:moveTo>
                  <a:pt x="2679373" y="0"/>
                </a:moveTo>
                <a:lnTo>
                  <a:pt x="2631220" y="424"/>
                </a:lnTo>
                <a:lnTo>
                  <a:pt x="2583273" y="1691"/>
                </a:lnTo>
                <a:lnTo>
                  <a:pt x="2535538" y="3794"/>
                </a:lnTo>
                <a:lnTo>
                  <a:pt x="2488024" y="6727"/>
                </a:lnTo>
                <a:lnTo>
                  <a:pt x="2440736" y="10482"/>
                </a:lnTo>
                <a:lnTo>
                  <a:pt x="2393682" y="15051"/>
                </a:lnTo>
                <a:lnTo>
                  <a:pt x="2346869" y="20429"/>
                </a:lnTo>
                <a:lnTo>
                  <a:pt x="2300305" y="26607"/>
                </a:lnTo>
                <a:lnTo>
                  <a:pt x="2253996" y="33579"/>
                </a:lnTo>
                <a:lnTo>
                  <a:pt x="2207949" y="41338"/>
                </a:lnTo>
                <a:lnTo>
                  <a:pt x="2162172" y="49876"/>
                </a:lnTo>
                <a:lnTo>
                  <a:pt x="2116671" y="59186"/>
                </a:lnTo>
                <a:lnTo>
                  <a:pt x="2071454" y="69262"/>
                </a:lnTo>
                <a:lnTo>
                  <a:pt x="2026527" y="80096"/>
                </a:lnTo>
                <a:lnTo>
                  <a:pt x="1981899" y="91682"/>
                </a:lnTo>
                <a:lnTo>
                  <a:pt x="1937575" y="104011"/>
                </a:lnTo>
                <a:lnTo>
                  <a:pt x="1893563" y="117078"/>
                </a:lnTo>
                <a:lnTo>
                  <a:pt x="1849870" y="130874"/>
                </a:lnTo>
                <a:lnTo>
                  <a:pt x="1806504" y="145394"/>
                </a:lnTo>
                <a:lnTo>
                  <a:pt x="1763470" y="160629"/>
                </a:lnTo>
                <a:lnTo>
                  <a:pt x="1720777" y="176573"/>
                </a:lnTo>
                <a:lnTo>
                  <a:pt x="1678432" y="193218"/>
                </a:lnTo>
                <a:lnTo>
                  <a:pt x="1636440" y="210558"/>
                </a:lnTo>
                <a:lnTo>
                  <a:pt x="1594811" y="228585"/>
                </a:lnTo>
                <a:lnTo>
                  <a:pt x="1553550" y="247293"/>
                </a:lnTo>
                <a:lnTo>
                  <a:pt x="1512664" y="266674"/>
                </a:lnTo>
                <a:lnTo>
                  <a:pt x="1472162" y="286721"/>
                </a:lnTo>
                <a:lnTo>
                  <a:pt x="1432049" y="307427"/>
                </a:lnTo>
                <a:lnTo>
                  <a:pt x="1392334" y="328786"/>
                </a:lnTo>
                <a:lnTo>
                  <a:pt x="1353022" y="350789"/>
                </a:lnTo>
                <a:lnTo>
                  <a:pt x="1314122" y="373430"/>
                </a:lnTo>
                <a:lnTo>
                  <a:pt x="1275639" y="396702"/>
                </a:lnTo>
                <a:lnTo>
                  <a:pt x="1237583" y="420597"/>
                </a:lnTo>
                <a:lnTo>
                  <a:pt x="1199958" y="445109"/>
                </a:lnTo>
                <a:lnTo>
                  <a:pt x="1162773" y="470231"/>
                </a:lnTo>
                <a:lnTo>
                  <a:pt x="1126035" y="495955"/>
                </a:lnTo>
                <a:lnTo>
                  <a:pt x="1089750" y="522274"/>
                </a:lnTo>
                <a:lnTo>
                  <a:pt x="1053926" y="549181"/>
                </a:lnTo>
                <a:lnTo>
                  <a:pt x="1018570" y="576670"/>
                </a:lnTo>
                <a:lnTo>
                  <a:pt x="983688" y="604733"/>
                </a:lnTo>
                <a:lnTo>
                  <a:pt x="949289" y="633363"/>
                </a:lnTo>
                <a:lnTo>
                  <a:pt x="915379" y="662552"/>
                </a:lnTo>
                <a:lnTo>
                  <a:pt x="881965" y="692295"/>
                </a:lnTo>
                <a:lnTo>
                  <a:pt x="849054" y="722583"/>
                </a:lnTo>
                <a:lnTo>
                  <a:pt x="816653" y="753410"/>
                </a:lnTo>
                <a:lnTo>
                  <a:pt x="784770" y="784769"/>
                </a:lnTo>
                <a:lnTo>
                  <a:pt x="753411" y="816652"/>
                </a:lnTo>
                <a:lnTo>
                  <a:pt x="722584" y="849052"/>
                </a:lnTo>
                <a:lnTo>
                  <a:pt x="692296" y="881963"/>
                </a:lnTo>
                <a:lnTo>
                  <a:pt x="662553" y="915377"/>
                </a:lnTo>
                <a:lnTo>
                  <a:pt x="633364" y="949287"/>
                </a:lnTo>
                <a:lnTo>
                  <a:pt x="604734" y="983686"/>
                </a:lnTo>
                <a:lnTo>
                  <a:pt x="576671" y="1018568"/>
                </a:lnTo>
                <a:lnTo>
                  <a:pt x="549182" y="1053924"/>
                </a:lnTo>
                <a:lnTo>
                  <a:pt x="522275" y="1089748"/>
                </a:lnTo>
                <a:lnTo>
                  <a:pt x="495955" y="1126032"/>
                </a:lnTo>
                <a:lnTo>
                  <a:pt x="470231" y="1162771"/>
                </a:lnTo>
                <a:lnTo>
                  <a:pt x="445110" y="1199955"/>
                </a:lnTo>
                <a:lnTo>
                  <a:pt x="420597" y="1237580"/>
                </a:lnTo>
                <a:lnTo>
                  <a:pt x="396702" y="1275636"/>
                </a:lnTo>
                <a:lnTo>
                  <a:pt x="373430" y="1314119"/>
                </a:lnTo>
                <a:lnTo>
                  <a:pt x="350789" y="1353019"/>
                </a:lnTo>
                <a:lnTo>
                  <a:pt x="328786" y="1392330"/>
                </a:lnTo>
                <a:lnTo>
                  <a:pt x="307428" y="1432046"/>
                </a:lnTo>
                <a:lnTo>
                  <a:pt x="286721" y="1472158"/>
                </a:lnTo>
                <a:lnTo>
                  <a:pt x="266674" y="1512660"/>
                </a:lnTo>
                <a:lnTo>
                  <a:pt x="247293" y="1553546"/>
                </a:lnTo>
                <a:lnTo>
                  <a:pt x="228585" y="1594806"/>
                </a:lnTo>
                <a:lnTo>
                  <a:pt x="210558" y="1636436"/>
                </a:lnTo>
                <a:lnTo>
                  <a:pt x="193218" y="1678427"/>
                </a:lnTo>
                <a:lnTo>
                  <a:pt x="176573" y="1720772"/>
                </a:lnTo>
                <a:lnTo>
                  <a:pt x="160629" y="1763465"/>
                </a:lnTo>
                <a:lnTo>
                  <a:pt x="145394" y="1806499"/>
                </a:lnTo>
                <a:lnTo>
                  <a:pt x="130874" y="1849865"/>
                </a:lnTo>
                <a:lnTo>
                  <a:pt x="117078" y="1893557"/>
                </a:lnTo>
                <a:lnTo>
                  <a:pt x="104011" y="1937569"/>
                </a:lnTo>
                <a:lnTo>
                  <a:pt x="91682" y="1981893"/>
                </a:lnTo>
                <a:lnTo>
                  <a:pt x="80096" y="2026521"/>
                </a:lnTo>
                <a:lnTo>
                  <a:pt x="69262" y="2071447"/>
                </a:lnTo>
                <a:lnTo>
                  <a:pt x="59186" y="2116664"/>
                </a:lnTo>
                <a:lnTo>
                  <a:pt x="49876" y="2162164"/>
                </a:lnTo>
                <a:lnTo>
                  <a:pt x="41338" y="2207942"/>
                </a:lnTo>
                <a:lnTo>
                  <a:pt x="33579" y="2253988"/>
                </a:lnTo>
                <a:lnTo>
                  <a:pt x="26607" y="2300297"/>
                </a:lnTo>
                <a:lnTo>
                  <a:pt x="20429" y="2346861"/>
                </a:lnTo>
                <a:lnTo>
                  <a:pt x="15051" y="2393673"/>
                </a:lnTo>
                <a:lnTo>
                  <a:pt x="10482" y="2440727"/>
                </a:lnTo>
                <a:lnTo>
                  <a:pt x="6727" y="2488014"/>
                </a:lnTo>
                <a:lnTo>
                  <a:pt x="3794" y="2535529"/>
                </a:lnTo>
                <a:lnTo>
                  <a:pt x="1691" y="2583263"/>
                </a:lnTo>
                <a:lnTo>
                  <a:pt x="424" y="2631210"/>
                </a:lnTo>
                <a:lnTo>
                  <a:pt x="0" y="2679363"/>
                </a:lnTo>
                <a:lnTo>
                  <a:pt x="424" y="2727516"/>
                </a:lnTo>
                <a:lnTo>
                  <a:pt x="1691" y="2775464"/>
                </a:lnTo>
                <a:lnTo>
                  <a:pt x="3794" y="2823199"/>
                </a:lnTo>
                <a:lnTo>
                  <a:pt x="6727" y="2870714"/>
                </a:lnTo>
                <a:lnTo>
                  <a:pt x="10482" y="2918002"/>
                </a:lnTo>
                <a:lnTo>
                  <a:pt x="15051" y="2965056"/>
                </a:lnTo>
                <a:lnTo>
                  <a:pt x="20429" y="3011869"/>
                </a:lnTo>
                <a:lnTo>
                  <a:pt x="26607" y="3058434"/>
                </a:lnTo>
                <a:lnTo>
                  <a:pt x="33579" y="3104743"/>
                </a:lnTo>
                <a:lnTo>
                  <a:pt x="41338" y="3150790"/>
                </a:lnTo>
                <a:lnTo>
                  <a:pt x="49876" y="3196568"/>
                </a:lnTo>
                <a:lnTo>
                  <a:pt x="59186" y="3242069"/>
                </a:lnTo>
                <a:lnTo>
                  <a:pt x="69262" y="3287286"/>
                </a:lnTo>
                <a:lnTo>
                  <a:pt x="80096" y="3332213"/>
                </a:lnTo>
                <a:lnTo>
                  <a:pt x="91682" y="3376841"/>
                </a:lnTo>
                <a:lnTo>
                  <a:pt x="104011" y="3421165"/>
                </a:lnTo>
                <a:lnTo>
                  <a:pt x="117078" y="3465177"/>
                </a:lnTo>
                <a:lnTo>
                  <a:pt x="130874" y="3508870"/>
                </a:lnTo>
                <a:lnTo>
                  <a:pt x="145394" y="3552237"/>
                </a:lnTo>
                <a:lnTo>
                  <a:pt x="160629" y="3595270"/>
                </a:lnTo>
                <a:lnTo>
                  <a:pt x="176573" y="3637963"/>
                </a:lnTo>
                <a:lnTo>
                  <a:pt x="193218" y="3680309"/>
                </a:lnTo>
                <a:lnTo>
                  <a:pt x="210558" y="3722300"/>
                </a:lnTo>
                <a:lnTo>
                  <a:pt x="228585" y="3763930"/>
                </a:lnTo>
                <a:lnTo>
                  <a:pt x="247293" y="3805191"/>
                </a:lnTo>
                <a:lnTo>
                  <a:pt x="266674" y="3846077"/>
                </a:lnTo>
                <a:lnTo>
                  <a:pt x="286721" y="3886579"/>
                </a:lnTo>
                <a:lnTo>
                  <a:pt x="307428" y="3926692"/>
                </a:lnTo>
                <a:lnTo>
                  <a:pt x="328786" y="3966407"/>
                </a:lnTo>
                <a:lnTo>
                  <a:pt x="350789" y="4005719"/>
                </a:lnTo>
                <a:lnTo>
                  <a:pt x="373430" y="4044619"/>
                </a:lnTo>
                <a:lnTo>
                  <a:pt x="396702" y="4083102"/>
                </a:lnTo>
                <a:lnTo>
                  <a:pt x="420597" y="4121158"/>
                </a:lnTo>
                <a:lnTo>
                  <a:pt x="445110" y="4158783"/>
                </a:lnTo>
                <a:lnTo>
                  <a:pt x="470231" y="4195968"/>
                </a:lnTo>
                <a:lnTo>
                  <a:pt x="495955" y="4232706"/>
                </a:lnTo>
                <a:lnTo>
                  <a:pt x="522275" y="4268991"/>
                </a:lnTo>
                <a:lnTo>
                  <a:pt x="549182" y="4304815"/>
                </a:lnTo>
                <a:lnTo>
                  <a:pt x="576671" y="4340171"/>
                </a:lnTo>
                <a:lnTo>
                  <a:pt x="604734" y="4375052"/>
                </a:lnTo>
                <a:lnTo>
                  <a:pt x="633364" y="4409452"/>
                </a:lnTo>
                <a:lnTo>
                  <a:pt x="662553" y="4443362"/>
                </a:lnTo>
                <a:lnTo>
                  <a:pt x="692296" y="4476776"/>
                </a:lnTo>
                <a:lnTo>
                  <a:pt x="722584" y="4509687"/>
                </a:lnTo>
                <a:lnTo>
                  <a:pt x="753411" y="4542087"/>
                </a:lnTo>
                <a:lnTo>
                  <a:pt x="784770" y="4573970"/>
                </a:lnTo>
                <a:lnTo>
                  <a:pt x="816653" y="4605329"/>
                </a:lnTo>
                <a:lnTo>
                  <a:pt x="849054" y="4636156"/>
                </a:lnTo>
                <a:lnTo>
                  <a:pt x="881965" y="4666444"/>
                </a:lnTo>
                <a:lnTo>
                  <a:pt x="915379" y="4696186"/>
                </a:lnTo>
                <a:lnTo>
                  <a:pt x="949289" y="4725376"/>
                </a:lnTo>
                <a:lnTo>
                  <a:pt x="983688" y="4754006"/>
                </a:lnTo>
                <a:lnTo>
                  <a:pt x="1018570" y="4782069"/>
                </a:lnTo>
                <a:lnTo>
                  <a:pt x="1053926" y="4809557"/>
                </a:lnTo>
                <a:lnTo>
                  <a:pt x="1089750" y="4836465"/>
                </a:lnTo>
                <a:lnTo>
                  <a:pt x="1126035" y="4862784"/>
                </a:lnTo>
                <a:lnTo>
                  <a:pt x="1162773" y="4888508"/>
                </a:lnTo>
                <a:lnTo>
                  <a:pt x="1199958" y="4913630"/>
                </a:lnTo>
                <a:lnTo>
                  <a:pt x="1237583" y="4938141"/>
                </a:lnTo>
                <a:lnTo>
                  <a:pt x="1275639" y="4962037"/>
                </a:lnTo>
                <a:lnTo>
                  <a:pt x="1314122" y="4985309"/>
                </a:lnTo>
                <a:lnTo>
                  <a:pt x="1353022" y="5007950"/>
                </a:lnTo>
                <a:lnTo>
                  <a:pt x="1392334" y="5029953"/>
                </a:lnTo>
                <a:lnTo>
                  <a:pt x="1432049" y="5051311"/>
                </a:lnTo>
                <a:lnTo>
                  <a:pt x="1472162" y="5072017"/>
                </a:lnTo>
                <a:lnTo>
                  <a:pt x="1512664" y="5092064"/>
                </a:lnTo>
                <a:lnTo>
                  <a:pt x="1553550" y="5111445"/>
                </a:lnTo>
                <a:lnTo>
                  <a:pt x="1594811" y="5130153"/>
                </a:lnTo>
                <a:lnTo>
                  <a:pt x="1636440" y="5148180"/>
                </a:lnTo>
                <a:lnTo>
                  <a:pt x="1678432" y="5165520"/>
                </a:lnTo>
                <a:lnTo>
                  <a:pt x="1720777" y="5182165"/>
                </a:lnTo>
                <a:lnTo>
                  <a:pt x="1763470" y="5198109"/>
                </a:lnTo>
                <a:lnTo>
                  <a:pt x="1806504" y="5213344"/>
                </a:lnTo>
                <a:lnTo>
                  <a:pt x="1849870" y="5227863"/>
                </a:lnTo>
                <a:lnTo>
                  <a:pt x="1893563" y="5241659"/>
                </a:lnTo>
                <a:lnTo>
                  <a:pt x="1937575" y="5254726"/>
                </a:lnTo>
                <a:lnTo>
                  <a:pt x="1981899" y="5267055"/>
                </a:lnTo>
                <a:lnTo>
                  <a:pt x="2026527" y="5278641"/>
                </a:lnTo>
                <a:lnTo>
                  <a:pt x="2071454" y="5289475"/>
                </a:lnTo>
                <a:lnTo>
                  <a:pt x="2116671" y="5299551"/>
                </a:lnTo>
                <a:lnTo>
                  <a:pt x="2162172" y="5308861"/>
                </a:lnTo>
                <a:lnTo>
                  <a:pt x="2207949" y="5317399"/>
                </a:lnTo>
                <a:lnTo>
                  <a:pt x="2253996" y="5325158"/>
                </a:lnTo>
                <a:lnTo>
                  <a:pt x="2300305" y="5332130"/>
                </a:lnTo>
                <a:lnTo>
                  <a:pt x="2346869" y="5338308"/>
                </a:lnTo>
                <a:lnTo>
                  <a:pt x="2393682" y="5343685"/>
                </a:lnTo>
                <a:lnTo>
                  <a:pt x="2440736" y="5348255"/>
                </a:lnTo>
                <a:lnTo>
                  <a:pt x="2488024" y="5352009"/>
                </a:lnTo>
                <a:lnTo>
                  <a:pt x="2535538" y="5354942"/>
                </a:lnTo>
                <a:lnTo>
                  <a:pt x="2583273" y="5357046"/>
                </a:lnTo>
                <a:lnTo>
                  <a:pt x="2631220" y="5358313"/>
                </a:lnTo>
                <a:lnTo>
                  <a:pt x="2679373" y="5358737"/>
                </a:lnTo>
                <a:lnTo>
                  <a:pt x="2727527" y="5358313"/>
                </a:lnTo>
                <a:lnTo>
                  <a:pt x="2775474" y="5357046"/>
                </a:lnTo>
                <a:lnTo>
                  <a:pt x="2823209" y="5354942"/>
                </a:lnTo>
                <a:lnTo>
                  <a:pt x="2870723" y="5352009"/>
                </a:lnTo>
                <a:lnTo>
                  <a:pt x="2918011" y="5348255"/>
                </a:lnTo>
                <a:lnTo>
                  <a:pt x="2965065" y="5343685"/>
                </a:lnTo>
                <a:lnTo>
                  <a:pt x="3011878" y="5338308"/>
                </a:lnTo>
                <a:lnTo>
                  <a:pt x="3058442" y="5332130"/>
                </a:lnTo>
                <a:lnTo>
                  <a:pt x="3104751" y="5325158"/>
                </a:lnTo>
                <a:lnTo>
                  <a:pt x="3150798" y="5317399"/>
                </a:lnTo>
                <a:lnTo>
                  <a:pt x="3196575" y="5308861"/>
                </a:lnTo>
                <a:lnTo>
                  <a:pt x="3242076" y="5299551"/>
                </a:lnTo>
                <a:lnTo>
                  <a:pt x="3287293" y="5289475"/>
                </a:lnTo>
                <a:lnTo>
                  <a:pt x="3332220" y="5278641"/>
                </a:lnTo>
                <a:lnTo>
                  <a:pt x="3376848" y="5267055"/>
                </a:lnTo>
                <a:lnTo>
                  <a:pt x="3421172" y="5254726"/>
                </a:lnTo>
                <a:lnTo>
                  <a:pt x="3465184" y="5241659"/>
                </a:lnTo>
                <a:lnTo>
                  <a:pt x="3508876" y="5227863"/>
                </a:lnTo>
                <a:lnTo>
                  <a:pt x="3552243" y="5213344"/>
                </a:lnTo>
                <a:lnTo>
                  <a:pt x="3595276" y="5198109"/>
                </a:lnTo>
                <a:lnTo>
                  <a:pt x="3637970" y="5182165"/>
                </a:lnTo>
                <a:lnTo>
                  <a:pt x="3680315" y="5165520"/>
                </a:lnTo>
                <a:lnTo>
                  <a:pt x="3722306" y="5148180"/>
                </a:lnTo>
                <a:lnTo>
                  <a:pt x="3763936" y="5130153"/>
                </a:lnTo>
                <a:lnTo>
                  <a:pt x="3805197" y="5111445"/>
                </a:lnTo>
                <a:lnTo>
                  <a:pt x="3846083" y="5092064"/>
                </a:lnTo>
                <a:lnTo>
                  <a:pt x="3886585" y="5072017"/>
                </a:lnTo>
                <a:lnTo>
                  <a:pt x="3926698" y="5051311"/>
                </a:lnTo>
                <a:lnTo>
                  <a:pt x="3966413" y="5029953"/>
                </a:lnTo>
                <a:lnTo>
                  <a:pt x="4005725" y="5007950"/>
                </a:lnTo>
                <a:lnTo>
                  <a:pt x="4044625" y="4985309"/>
                </a:lnTo>
                <a:lnTo>
                  <a:pt x="4083107" y="4962037"/>
                </a:lnTo>
                <a:lnTo>
                  <a:pt x="4121164" y="4938141"/>
                </a:lnTo>
                <a:lnTo>
                  <a:pt x="4158789" y="4913630"/>
                </a:lnTo>
                <a:lnTo>
                  <a:pt x="4195974" y="4888508"/>
                </a:lnTo>
                <a:lnTo>
                  <a:pt x="4232712" y="4862784"/>
                </a:lnTo>
                <a:lnTo>
                  <a:pt x="4268997" y="4836465"/>
                </a:lnTo>
                <a:lnTo>
                  <a:pt x="4304821" y="4809557"/>
                </a:lnTo>
                <a:lnTo>
                  <a:pt x="4340177" y="4782069"/>
                </a:lnTo>
                <a:lnTo>
                  <a:pt x="4375059" y="4754006"/>
                </a:lnTo>
                <a:lnTo>
                  <a:pt x="4409458" y="4725376"/>
                </a:lnTo>
                <a:lnTo>
                  <a:pt x="4443368" y="4696186"/>
                </a:lnTo>
                <a:lnTo>
                  <a:pt x="4476782" y="4666444"/>
                </a:lnTo>
                <a:lnTo>
                  <a:pt x="4509693" y="4636156"/>
                </a:lnTo>
                <a:lnTo>
                  <a:pt x="4542094" y="4605329"/>
                </a:lnTo>
                <a:lnTo>
                  <a:pt x="4573977" y="4573970"/>
                </a:lnTo>
                <a:lnTo>
                  <a:pt x="4605335" y="4542087"/>
                </a:lnTo>
                <a:lnTo>
                  <a:pt x="4636162" y="4509687"/>
                </a:lnTo>
                <a:lnTo>
                  <a:pt x="4666451" y="4476776"/>
                </a:lnTo>
                <a:lnTo>
                  <a:pt x="4696193" y="4443362"/>
                </a:lnTo>
                <a:lnTo>
                  <a:pt x="4725383" y="4409452"/>
                </a:lnTo>
                <a:lnTo>
                  <a:pt x="4754013" y="4375052"/>
                </a:lnTo>
                <a:lnTo>
                  <a:pt x="4782076" y="4340171"/>
                </a:lnTo>
                <a:lnTo>
                  <a:pt x="4809565" y="4304815"/>
                </a:lnTo>
                <a:lnTo>
                  <a:pt x="4836472" y="4268991"/>
                </a:lnTo>
                <a:lnTo>
                  <a:pt x="4862792" y="4232706"/>
                </a:lnTo>
                <a:lnTo>
                  <a:pt x="4888516" y="4195968"/>
                </a:lnTo>
                <a:lnTo>
                  <a:pt x="4913637" y="4158783"/>
                </a:lnTo>
                <a:lnTo>
                  <a:pt x="4938149" y="4121158"/>
                </a:lnTo>
                <a:lnTo>
                  <a:pt x="4962045" y="4083102"/>
                </a:lnTo>
                <a:lnTo>
                  <a:pt x="4985317" y="4044619"/>
                </a:lnTo>
                <a:lnTo>
                  <a:pt x="5007958" y="4005719"/>
                </a:lnTo>
                <a:lnTo>
                  <a:pt x="5029961" y="3966407"/>
                </a:lnTo>
                <a:lnTo>
                  <a:pt x="5051319" y="3926692"/>
                </a:lnTo>
                <a:lnTo>
                  <a:pt x="5072026" y="3886579"/>
                </a:lnTo>
                <a:lnTo>
                  <a:pt x="5092073" y="3846077"/>
                </a:lnTo>
                <a:lnTo>
                  <a:pt x="5111454" y="3805191"/>
                </a:lnTo>
                <a:lnTo>
                  <a:pt x="5130161" y="3763930"/>
                </a:lnTo>
                <a:lnTo>
                  <a:pt x="5148189" y="3722300"/>
                </a:lnTo>
                <a:lnTo>
                  <a:pt x="5165529" y="3680309"/>
                </a:lnTo>
                <a:lnTo>
                  <a:pt x="5182174" y="3637963"/>
                </a:lnTo>
                <a:lnTo>
                  <a:pt x="5198118" y="3595270"/>
                </a:lnTo>
                <a:lnTo>
                  <a:pt x="5213353" y="3552237"/>
                </a:lnTo>
                <a:lnTo>
                  <a:pt x="5227872" y="3508870"/>
                </a:lnTo>
                <a:lnTo>
                  <a:pt x="5241669" y="3465177"/>
                </a:lnTo>
                <a:lnTo>
                  <a:pt x="5254735" y="3421165"/>
                </a:lnTo>
                <a:lnTo>
                  <a:pt x="5267065" y="3376841"/>
                </a:lnTo>
                <a:lnTo>
                  <a:pt x="5278650" y="3332213"/>
                </a:lnTo>
                <a:lnTo>
                  <a:pt x="5289485" y="3287286"/>
                </a:lnTo>
                <a:lnTo>
                  <a:pt x="5299561" y="3242069"/>
                </a:lnTo>
                <a:lnTo>
                  <a:pt x="5308871" y="3196568"/>
                </a:lnTo>
                <a:lnTo>
                  <a:pt x="5317409" y="3150790"/>
                </a:lnTo>
                <a:lnTo>
                  <a:pt x="5325168" y="3104743"/>
                </a:lnTo>
                <a:lnTo>
                  <a:pt x="5332140" y="3058434"/>
                </a:lnTo>
                <a:lnTo>
                  <a:pt x="5338318" y="3011869"/>
                </a:lnTo>
                <a:lnTo>
                  <a:pt x="5343696" y="2965056"/>
                </a:lnTo>
                <a:lnTo>
                  <a:pt x="5348265" y="2918002"/>
                </a:lnTo>
                <a:lnTo>
                  <a:pt x="5352020" y="2870714"/>
                </a:lnTo>
                <a:lnTo>
                  <a:pt x="5354953" y="2823199"/>
                </a:lnTo>
                <a:lnTo>
                  <a:pt x="5357056" y="2775464"/>
                </a:lnTo>
                <a:lnTo>
                  <a:pt x="5358323" y="2727516"/>
                </a:lnTo>
                <a:lnTo>
                  <a:pt x="5358747" y="2679363"/>
                </a:lnTo>
                <a:lnTo>
                  <a:pt x="5358323" y="2631210"/>
                </a:lnTo>
                <a:lnTo>
                  <a:pt x="5357056" y="2583263"/>
                </a:lnTo>
                <a:lnTo>
                  <a:pt x="5354953" y="2535529"/>
                </a:lnTo>
                <a:lnTo>
                  <a:pt x="5352020" y="2488014"/>
                </a:lnTo>
                <a:lnTo>
                  <a:pt x="5348265" y="2440727"/>
                </a:lnTo>
                <a:lnTo>
                  <a:pt x="5343696" y="2393673"/>
                </a:lnTo>
                <a:lnTo>
                  <a:pt x="5338318" y="2346861"/>
                </a:lnTo>
                <a:lnTo>
                  <a:pt x="5332140" y="2300297"/>
                </a:lnTo>
                <a:lnTo>
                  <a:pt x="5325168" y="2253988"/>
                </a:lnTo>
                <a:lnTo>
                  <a:pt x="5317409" y="2207942"/>
                </a:lnTo>
                <a:lnTo>
                  <a:pt x="5308871" y="2162164"/>
                </a:lnTo>
                <a:lnTo>
                  <a:pt x="5299561" y="2116664"/>
                </a:lnTo>
                <a:lnTo>
                  <a:pt x="5289485" y="2071447"/>
                </a:lnTo>
                <a:lnTo>
                  <a:pt x="5278650" y="2026521"/>
                </a:lnTo>
                <a:lnTo>
                  <a:pt x="5267065" y="1981893"/>
                </a:lnTo>
                <a:lnTo>
                  <a:pt x="5254735" y="1937569"/>
                </a:lnTo>
                <a:lnTo>
                  <a:pt x="5241669" y="1893557"/>
                </a:lnTo>
                <a:lnTo>
                  <a:pt x="5227872" y="1849865"/>
                </a:lnTo>
                <a:lnTo>
                  <a:pt x="5213353" y="1806499"/>
                </a:lnTo>
                <a:lnTo>
                  <a:pt x="5198118" y="1763465"/>
                </a:lnTo>
                <a:lnTo>
                  <a:pt x="5182174" y="1720772"/>
                </a:lnTo>
                <a:lnTo>
                  <a:pt x="5165529" y="1678427"/>
                </a:lnTo>
                <a:lnTo>
                  <a:pt x="5148189" y="1636436"/>
                </a:lnTo>
                <a:lnTo>
                  <a:pt x="5130161" y="1594806"/>
                </a:lnTo>
                <a:lnTo>
                  <a:pt x="5111454" y="1553546"/>
                </a:lnTo>
                <a:lnTo>
                  <a:pt x="5092073" y="1512660"/>
                </a:lnTo>
                <a:lnTo>
                  <a:pt x="5072026" y="1472158"/>
                </a:lnTo>
                <a:lnTo>
                  <a:pt x="5051319" y="1432046"/>
                </a:lnTo>
                <a:lnTo>
                  <a:pt x="5029961" y="1392330"/>
                </a:lnTo>
                <a:lnTo>
                  <a:pt x="5007958" y="1353019"/>
                </a:lnTo>
                <a:lnTo>
                  <a:pt x="4985317" y="1314119"/>
                </a:lnTo>
                <a:lnTo>
                  <a:pt x="4962045" y="1275636"/>
                </a:lnTo>
                <a:lnTo>
                  <a:pt x="4938149" y="1237580"/>
                </a:lnTo>
                <a:lnTo>
                  <a:pt x="4913637" y="1199955"/>
                </a:lnTo>
                <a:lnTo>
                  <a:pt x="4888516" y="1162771"/>
                </a:lnTo>
                <a:lnTo>
                  <a:pt x="4862792" y="1126032"/>
                </a:lnTo>
                <a:lnTo>
                  <a:pt x="4836472" y="1089748"/>
                </a:lnTo>
                <a:lnTo>
                  <a:pt x="4809565" y="1053924"/>
                </a:lnTo>
                <a:lnTo>
                  <a:pt x="4782076" y="1018568"/>
                </a:lnTo>
                <a:lnTo>
                  <a:pt x="4754013" y="983686"/>
                </a:lnTo>
                <a:lnTo>
                  <a:pt x="4725383" y="949287"/>
                </a:lnTo>
                <a:lnTo>
                  <a:pt x="4696193" y="915377"/>
                </a:lnTo>
                <a:lnTo>
                  <a:pt x="4666451" y="881963"/>
                </a:lnTo>
                <a:lnTo>
                  <a:pt x="4636162" y="849052"/>
                </a:lnTo>
                <a:lnTo>
                  <a:pt x="4605335" y="816652"/>
                </a:lnTo>
                <a:lnTo>
                  <a:pt x="4573977" y="784769"/>
                </a:lnTo>
                <a:lnTo>
                  <a:pt x="4542094" y="753410"/>
                </a:lnTo>
                <a:lnTo>
                  <a:pt x="4509693" y="722583"/>
                </a:lnTo>
                <a:lnTo>
                  <a:pt x="4476782" y="692295"/>
                </a:lnTo>
                <a:lnTo>
                  <a:pt x="4443368" y="662552"/>
                </a:lnTo>
                <a:lnTo>
                  <a:pt x="4409458" y="633363"/>
                </a:lnTo>
                <a:lnTo>
                  <a:pt x="4375059" y="604733"/>
                </a:lnTo>
                <a:lnTo>
                  <a:pt x="4340177" y="576670"/>
                </a:lnTo>
                <a:lnTo>
                  <a:pt x="4304821" y="549181"/>
                </a:lnTo>
                <a:lnTo>
                  <a:pt x="4268997" y="522274"/>
                </a:lnTo>
                <a:lnTo>
                  <a:pt x="4232712" y="495955"/>
                </a:lnTo>
                <a:lnTo>
                  <a:pt x="4195974" y="470231"/>
                </a:lnTo>
                <a:lnTo>
                  <a:pt x="4158789" y="445109"/>
                </a:lnTo>
                <a:lnTo>
                  <a:pt x="4121164" y="420597"/>
                </a:lnTo>
                <a:lnTo>
                  <a:pt x="4083107" y="396702"/>
                </a:lnTo>
                <a:lnTo>
                  <a:pt x="4044625" y="373430"/>
                </a:lnTo>
                <a:lnTo>
                  <a:pt x="4005725" y="350789"/>
                </a:lnTo>
                <a:lnTo>
                  <a:pt x="3966413" y="328786"/>
                </a:lnTo>
                <a:lnTo>
                  <a:pt x="3926698" y="307427"/>
                </a:lnTo>
                <a:lnTo>
                  <a:pt x="3886585" y="286721"/>
                </a:lnTo>
                <a:lnTo>
                  <a:pt x="3846083" y="266674"/>
                </a:lnTo>
                <a:lnTo>
                  <a:pt x="3805197" y="247293"/>
                </a:lnTo>
                <a:lnTo>
                  <a:pt x="3763936" y="228585"/>
                </a:lnTo>
                <a:lnTo>
                  <a:pt x="3722306" y="210558"/>
                </a:lnTo>
                <a:lnTo>
                  <a:pt x="3680315" y="193218"/>
                </a:lnTo>
                <a:lnTo>
                  <a:pt x="3637970" y="176573"/>
                </a:lnTo>
                <a:lnTo>
                  <a:pt x="3595276" y="160629"/>
                </a:lnTo>
                <a:lnTo>
                  <a:pt x="3552243" y="145394"/>
                </a:lnTo>
                <a:lnTo>
                  <a:pt x="3508876" y="130874"/>
                </a:lnTo>
                <a:lnTo>
                  <a:pt x="3465184" y="117078"/>
                </a:lnTo>
                <a:lnTo>
                  <a:pt x="3421172" y="104011"/>
                </a:lnTo>
                <a:lnTo>
                  <a:pt x="3376848" y="91682"/>
                </a:lnTo>
                <a:lnTo>
                  <a:pt x="3332220" y="80096"/>
                </a:lnTo>
                <a:lnTo>
                  <a:pt x="3287293" y="69262"/>
                </a:lnTo>
                <a:lnTo>
                  <a:pt x="3242076" y="59186"/>
                </a:lnTo>
                <a:lnTo>
                  <a:pt x="3196575" y="49876"/>
                </a:lnTo>
                <a:lnTo>
                  <a:pt x="3150798" y="41338"/>
                </a:lnTo>
                <a:lnTo>
                  <a:pt x="3104751" y="33579"/>
                </a:lnTo>
                <a:lnTo>
                  <a:pt x="3058442" y="26607"/>
                </a:lnTo>
                <a:lnTo>
                  <a:pt x="3011878" y="20429"/>
                </a:lnTo>
                <a:lnTo>
                  <a:pt x="2965065" y="15051"/>
                </a:lnTo>
                <a:lnTo>
                  <a:pt x="2918011" y="10482"/>
                </a:lnTo>
                <a:lnTo>
                  <a:pt x="2870723" y="6727"/>
                </a:lnTo>
                <a:lnTo>
                  <a:pt x="2823209" y="3794"/>
                </a:lnTo>
                <a:lnTo>
                  <a:pt x="2775474" y="1691"/>
                </a:lnTo>
                <a:lnTo>
                  <a:pt x="2727527" y="424"/>
                </a:lnTo>
                <a:lnTo>
                  <a:pt x="2679373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954" y="2467275"/>
            <a:ext cx="1881006" cy="2096660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01548" y="8550291"/>
            <a:ext cx="1586021" cy="176785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64670" y="1974436"/>
            <a:ext cx="12197806" cy="12155250"/>
          </a:xfrm>
          <a:prstGeom prst="rect">
            <a:avLst/>
          </a:prstGeom>
        </p:spPr>
        <p:txBody>
          <a:bodyPr vert="horz" wrap="square" lIns="0" tIns="912494" rIns="0" bIns="0" rtlCol="0">
            <a:spAutoFit/>
          </a:bodyPr>
          <a:lstStyle/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BEPOLUX </a:t>
            </a:r>
            <a:r>
              <a:rPr 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Europejski Parlament Młodzieży, sesja regionalna w Łodzi</a:t>
            </a: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Central Europe </a:t>
            </a:r>
            <a:r>
              <a:rPr 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w Łodzi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				– udział delegacji z obwodu wołyńskiego</a:t>
            </a: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EXPO w Osace</a:t>
            </a: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Konferencja „Dyplomacja samorządowa. Nowa perspektywa” w Łodzi 	</a:t>
            </a: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				– udział regionów partnerskich</a:t>
            </a: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Targi przemysłu zbrojeniowego IDET w Brnie</a:t>
            </a: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Day w Brukseli</a:t>
            </a:r>
          </a:p>
          <a:p>
            <a:pPr algn="l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2700" algn="ctr">
              <a:spcBef>
                <a:spcPts val="7184"/>
              </a:spcBef>
            </a:pPr>
            <a:br>
              <a:rPr lang="pl-PL" sz="2400" spc="16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pl-PL" sz="2400" dirty="0">
                <a:solidFill>
                  <a:schemeClr val="bg1"/>
                </a:solidFill>
              </a:rPr>
              <a:t> </a:t>
            </a:r>
          </a:p>
          <a:p>
            <a:r>
              <a:rPr lang="pl-PL" sz="1800" dirty="0"/>
              <a:t> </a:t>
            </a:r>
          </a:p>
          <a:p>
            <a:pPr marL="12700" algn="r">
              <a:lnSpc>
                <a:spcPct val="100000"/>
              </a:lnSpc>
              <a:spcBef>
                <a:spcPts val="7184"/>
              </a:spcBef>
            </a:pPr>
            <a:endParaRPr sz="2400" dirty="0"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981316F-E720-475A-AC59-91E1F0089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1" name="object 4">
            <a:extLst>
              <a:ext uri="{FF2B5EF4-FFF2-40B4-BE49-F238E27FC236}">
                <a16:creationId xmlns:a16="http://schemas.microsoft.com/office/drawing/2014/main" id="{D65530B1-B89E-43F7-B4C9-6ABA29310166}"/>
              </a:ext>
            </a:extLst>
          </p:cNvPr>
          <p:cNvSpPr txBox="1"/>
          <p:nvPr/>
        </p:nvSpPr>
        <p:spPr>
          <a:xfrm>
            <a:off x="19138444" y="623271"/>
            <a:ext cx="3624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B0521BB-25BB-4606-A224-21662D7BA8B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40ABE7C-757D-47AC-A520-D78CEB78E33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E1C70B-29B3-4B6B-8811-835B415EB812}"/>
              </a:ext>
            </a:extLst>
          </p:cNvPr>
          <p:cNvSpPr txBox="1"/>
          <p:nvPr/>
        </p:nvSpPr>
        <p:spPr>
          <a:xfrm>
            <a:off x="2643200" y="2905583"/>
            <a:ext cx="355110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1 kwietnia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3-6 kwietnia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11-13 kwietnia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26 kwietnia – 2 maja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13-14 maja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28-30 maja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czerwiec</a:t>
            </a:r>
          </a:p>
          <a:p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56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702" y="4587881"/>
            <a:ext cx="5497685" cy="549768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824970" y="4694626"/>
            <a:ext cx="11810999" cy="407098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projektu</a:t>
            </a:r>
          </a:p>
          <a:p>
            <a:pPr marL="0" indent="0">
              <a:buNone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Projekt ma na celu wsparcie umiędzynarodowienia działalności MŚP z województwa łódzkiego na perspektywicznych rynkach Azji. Zaplanowane na lata 2024-2026 działania obejmują organizację misji gospodarczych na międzynarodowe wydarzenia targowo-wystawiennicze w wybranych krajach azjatyckich, w szczególności w Japonii (w tym na Światową Wystawę Expo 2025 w Osace), Wietnamie, Korei Południowej i Zjednoczonych Emiratach Arabskich, a także spotkań przygotowujących przedsiębiorców do wejścia na rynki państw azjatyckich, sesji </a:t>
            </a:r>
            <a:r>
              <a:rPr 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networkingowych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i B2B oraz misji przyjazdowych z udziałem przedsiębiorców z Azji.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4970" y="1372953"/>
            <a:ext cx="18800752" cy="145167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200" b="1" dirty="0"/>
              <a:t>Działania </a:t>
            </a:r>
            <a:r>
              <a:rPr lang="pl-PL" sz="3200" dirty="0"/>
              <a:t>Departamentu Przedsiębiorczości i Sprawiedliwej Transformacji</a:t>
            </a:r>
            <a:br>
              <a:rPr lang="pl-PL" sz="3200" dirty="0"/>
            </a:b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2862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837460" y="3201362"/>
            <a:ext cx="18642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Kierunek Azja - umiędzynarodowienie działalności przedsiębiorstw z województwa łódzkiego poprzez udział w wydarzeniach targowych i ekspansję na rynki azjatyckie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5347917-B51A-4A70-809B-A42D328A2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0" y="9384214"/>
            <a:ext cx="10899836" cy="109785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57652A9-B826-4D45-B808-87DA3A772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" y="334620"/>
            <a:ext cx="2069924" cy="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702" y="4587881"/>
            <a:ext cx="5497685" cy="549768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5148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FA3B379-6BC3-41E6-A5B2-E1884E147E23}"/>
              </a:ext>
            </a:extLst>
          </p:cNvPr>
          <p:cNvSpPr txBox="1"/>
          <p:nvPr/>
        </p:nvSpPr>
        <p:spPr>
          <a:xfrm>
            <a:off x="1212850" y="5316695"/>
            <a:ext cx="14097000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600" b="1" dirty="0"/>
              <a:t>Elementy misji gospodarczej: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1. Spotkanie przygotowujące przedsiębiorców do udziału w misji gospodarczej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    na Wystawę Światową Expo 2025 Osaka.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2. Spotkania business to business (B2B).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3. Seminarium biznesowe.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4. Wizyty studyjne.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600" dirty="0"/>
              <a:t>5. Pokaz mody kolekcji firm biorących udział w misji gospodarczej.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A2AC368-1735-4083-A589-CD2405BBC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0" y="9384214"/>
            <a:ext cx="10899836" cy="1097856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212850" y="1965865"/>
            <a:ext cx="16230600" cy="32399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600" b="1" dirty="0"/>
              <a:t>Misja gospodarcza Województwa Łódzkiego na Wystawę Światową Expo 2025 Osaka, Kansai (Japonia)</a:t>
            </a:r>
          </a:p>
          <a:p>
            <a:pPr marL="0" indent="0">
              <a:buNone/>
            </a:pPr>
            <a:endParaRPr lang="pl-PL" sz="2600" b="1" dirty="0"/>
          </a:p>
          <a:p>
            <a:pPr marL="0" indent="0">
              <a:buNone/>
            </a:pPr>
            <a:r>
              <a:rPr lang="pl-PL" sz="2600" dirty="0"/>
              <a:t>W misji gospodarczej na Wystawę Światową Expo 2025 Osaka (Japonia) weźmie udział 6 przedsiębiorstw </a:t>
            </a:r>
          </a:p>
          <a:p>
            <a:pPr marL="0" indent="0">
              <a:buNone/>
            </a:pPr>
            <a:r>
              <a:rPr lang="pl-PL" sz="2600" dirty="0"/>
              <a:t>z sektora mikroprzedsiębiorstw oraz małych i średnich przedsiębiorstw (MŚP) należących do jednej </a:t>
            </a:r>
          </a:p>
          <a:p>
            <a:pPr marL="0" indent="0">
              <a:buNone/>
            </a:pPr>
            <a:r>
              <a:rPr lang="pl-PL" sz="2600" dirty="0"/>
              <a:t>z następujących dwóch branż: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Innowacyjne rolnictwo i przetwórstwo rolno-spożywcze,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Nowoczesny przemysł włókienniczy i mody (w tym wzornictwo).</a:t>
            </a:r>
          </a:p>
          <a:p>
            <a:pPr marL="0" indent="0">
              <a:buNone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7945F0-B5F2-4247-9C0E-EC8B7A958A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" y="334620"/>
            <a:ext cx="2069924" cy="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702" y="4587881"/>
            <a:ext cx="5497685" cy="5497685"/>
          </a:xfrm>
          <a:prstGeom prst="snip1Rect">
            <a:avLst>
              <a:gd name="adj" fmla="val 0"/>
            </a:avLst>
          </a:prstGeom>
        </p:spPr>
      </p:pic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4386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FA3B379-6BC3-41E6-A5B2-E1884E147E23}"/>
              </a:ext>
            </a:extLst>
          </p:cNvPr>
          <p:cNvSpPr txBox="1"/>
          <p:nvPr/>
        </p:nvSpPr>
        <p:spPr>
          <a:xfrm>
            <a:off x="1080258" y="3625938"/>
            <a:ext cx="1181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2600" dirty="0"/>
              <a:t>Misja gospodarcza jest wydarzeniem w ramach cyklu wyjazdów o charakterze gospodarczym do Japonii, jakie zostaną zorganizowane w projekcie. 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b="1" dirty="0"/>
              <a:t>Do pozostałych wydarzeń należą: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misja gospodarcza na targi przemysłu spożywczego FOODEX Tokio </a:t>
            </a:r>
          </a:p>
          <a:p>
            <a:r>
              <a:rPr lang="pl-PL" sz="2600" dirty="0"/>
              <a:t>     (11-14 marca 2025 r.),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misja gospodarcza na Forum Eksportowe organizowane przez PAIH </a:t>
            </a:r>
          </a:p>
          <a:p>
            <a:r>
              <a:rPr lang="pl-PL" sz="2600" dirty="0"/>
              <a:t>     w ramach Expo 2025 Osaka (20 maja 2025 r.)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600" dirty="0"/>
              <a:t>misja gospodarcza na targi przemysłu kosmetycznego COSME Osaka </a:t>
            </a:r>
          </a:p>
          <a:p>
            <a:r>
              <a:rPr lang="pl-PL" sz="2600" dirty="0"/>
              <a:t>     (24-26 września 2025 r.).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7C431A1-CEF0-4B6F-9B74-F7F7A1C8F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0" y="9384214"/>
            <a:ext cx="10899836" cy="1097856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080258" y="2464374"/>
            <a:ext cx="17145000" cy="83933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600" b="1" dirty="0"/>
              <a:t>Misja gospodarcza Województwa Łódzkiego </a:t>
            </a:r>
            <a:r>
              <a:rPr lang="pl-PL" sz="2600" dirty="0"/>
              <a:t>podczas Tygodnia Województwa Łódzkiego</a:t>
            </a:r>
            <a:r>
              <a:rPr lang="pl-PL" sz="2600" b="1" dirty="0"/>
              <a:t> na Wystawie Światowej Expo 2025 Osaka (Japonia)</a:t>
            </a:r>
            <a:r>
              <a:rPr lang="pl-PL" sz="2600" dirty="0"/>
              <a:t> odbędzie się w dniach 27 kwietnia 2025 r. – 3 maja 2025 r.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003591B-2839-4459-B854-A75BB3F2D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" y="334620"/>
            <a:ext cx="2069924" cy="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837460" y="5101043"/>
            <a:ext cx="11810999" cy="28398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Cel projektu</a:t>
            </a:r>
          </a:p>
          <a:p>
            <a:pPr marL="0" indent="0">
              <a:buNone/>
            </a:pPr>
            <a:r>
              <a:rPr lang="pl-PL" sz="2600" dirty="0"/>
              <a:t>Projekt skupia się na podejmowaniu działań z obszaru umiędzynarodowienia działalności MŚP z województwa łódzkiego na terenie Europy. Istotą projektu jest wsparcie biznesu oraz stworzenie efektu synergii pomiędzy podmiotami systemu gospodarczego będącego motorem napędowym ekspansji zagranicznej podmiotów regionalnej gospodarki, a bezpośrednim rezultatem projektu będą zagraniczne kontrakty handlowe.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4970" y="1492530"/>
            <a:ext cx="18800752" cy="145167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200" b="1" dirty="0"/>
              <a:t>Działania </a:t>
            </a:r>
            <a:r>
              <a:rPr lang="pl-PL" sz="3200" dirty="0"/>
              <a:t>Departamentu Przedsiębiorczości i Sprawiedliwej Transformacji</a:t>
            </a:r>
            <a:br>
              <a:rPr lang="pl-PL" sz="3200" dirty="0"/>
            </a:b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2862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824970" y="3340336"/>
            <a:ext cx="18642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InterEuropa- umiędzynarodowienie działalności przedsiębiorstw z województwa łódzkiego poprzez udział w wydarzeniach targowych i ekspansję na rynki europejskie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5347917-B51A-4A70-809B-A42D328A2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0" y="9384214"/>
            <a:ext cx="10899836" cy="109785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537" y="4686650"/>
            <a:ext cx="5478907" cy="547962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252AC94-9D4C-4906-A974-7D7410A51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" y="334620"/>
            <a:ext cx="2069924" cy="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212850" y="2106036"/>
            <a:ext cx="16916400" cy="203966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600" dirty="0"/>
              <a:t>W ramach projektu funkcjonuje </a:t>
            </a:r>
            <a:r>
              <a:rPr lang="pl-PL" sz="2600" b="1" dirty="0"/>
              <a:t>Centrum Eksportu Europejskiego – hub eksportowy na Europę</a:t>
            </a:r>
            <a:r>
              <a:rPr lang="pl-PL" sz="2600" dirty="0"/>
              <a:t>, którego zadaniem jest wsparcie aktywności regionalnych firm w procesie internacjonalizacji, w poszukiwaniu zagranicznych partnerów biznesowych i inwestorów, nawiązywaniu relacji biznesowych, wymianie wiedzy i umiejętności, a także dostarczeniu informacji z zakresu warunków sprzedaży poszczególnych towarów i usług na rynki krajów europejskich. 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2862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5347917-B51A-4A70-809B-A42D328A2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0" y="9384214"/>
            <a:ext cx="10899836" cy="1097856"/>
          </a:xfrm>
          <a:prstGeom prst="rect">
            <a:avLst/>
          </a:prstGeom>
        </p:spPr>
      </p:pic>
      <p:pic>
        <p:nvPicPr>
          <p:cNvPr id="12" name="objec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018" y="4694625"/>
            <a:ext cx="5497685" cy="5497685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212850" y="4694625"/>
            <a:ext cx="11994154" cy="364009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600" dirty="0"/>
              <a:t>W zakresie projektu przewiduje się udział przedsiębiorców z województwa łódzkiego w międzynarodowych wydarzeniach targowo-wystawienniczych organizowanych w wybranych państwach europejskich, w szczególności </a:t>
            </a:r>
          </a:p>
          <a:p>
            <a:pPr marL="0" indent="0">
              <a:buNone/>
            </a:pPr>
            <a:r>
              <a:rPr lang="pl-PL" sz="2600" dirty="0"/>
              <a:t>w Niemczech, Holandii, Belgii, Francji, Włoszech i Wielkiej Brytanii.   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pl-PL" sz="2600" dirty="0"/>
              <a:t>Udział w tych wydarzeniach przyczyni się do zwiększenia szans na znalezienie partnerów i kontrahentów zagranicznych oraz nawiązania współpracy handlowej </a:t>
            </a:r>
          </a:p>
          <a:p>
            <a:pPr marL="0" indent="0">
              <a:buNone/>
            </a:pPr>
            <a:r>
              <a:rPr lang="pl-PL" sz="2600" dirty="0"/>
              <a:t>i wpłynie na pozytywne budowanie wizerunku firm oraz zwiększenie ich konkurencyjności.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0EC23F0-CB23-44D9-A7AA-3B7FC94D1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" y="334620"/>
            <a:ext cx="2069924" cy="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9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4386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1166812" y="4709131"/>
            <a:ext cx="12923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Projekty umożliwią przedsiębiorstwom działalność na rynkach zagranicznych.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Kluczowym efektem projektów będzie możliwość nawiązania oraz rozszerzenia sieci kontaktów międzynarodowych.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Przedsiębiorcy będą mieli możliwość promocji swoich produktów na największych wydarzeniach targowo-wystawienniczych w Europie i Azji.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Projekty zapewnią kompleksowe wsparcie przedsiębiorców w zakresie internacjonalizacji ich działalności. 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Zrealizowanie projektów przełoży się na dywersyfikacje oraz zwieszenie zasięgu eksportowego mikro, małych i średnich przedsiębiorstw z regionu łódzkiego.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99E6360-11ED-4EF6-B299-0A7FFD493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0" y="9384214"/>
            <a:ext cx="10899836" cy="1097856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166812" y="1938341"/>
            <a:ext cx="17602200" cy="83933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Projekty dedykowane są mikro, małym i średnim przedsiębiorstwom (MŚP) z województwa łódzkiego prowadzącym działalność w ramach Regionalnych Inteligentnych Specjalizacji Województwa Łódzkiego.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166812" y="3323736"/>
            <a:ext cx="16916400" cy="83933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Projekty są współfinansowane ze środków Europejskiego Funduszu Rozwoju Regionalnego w ramach programu regionalnego Fundusze Europejskie dla Łódzkiego 2021-2027.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5850" y="4528845"/>
            <a:ext cx="5352594" cy="558744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7E3A12-F090-4159-B216-CAB279B50A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" y="334620"/>
            <a:ext cx="2069924" cy="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5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20D3C7C-55E3-4912-8449-4CFF809C514E}"/>
              </a:ext>
            </a:extLst>
          </p:cNvPr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2E831EBA-B47B-4CA9-9481-F4B618F45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34162"/>
            <a:ext cx="19645538" cy="810478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3800" b="1" dirty="0">
                <a:latin typeface="Arial" panose="020B0604020202020204" pitchFamily="34" charset="0"/>
                <a:cs typeface="Arial" panose="020B0604020202020204" pitchFamily="34" charset="0"/>
              </a:rPr>
              <a:t>Kalendarium wydarzeń i imprez targowych 2025 koordynowanych przez PST</a:t>
            </a:r>
            <a:endParaRPr sz="38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D451D9E-34FB-4072-8B19-9772947338E7}"/>
              </a:ext>
            </a:extLst>
          </p:cNvPr>
          <p:cNvSpPr txBox="1"/>
          <p:nvPr/>
        </p:nvSpPr>
        <p:spPr>
          <a:xfrm>
            <a:off x="19138444" y="623271"/>
            <a:ext cx="438606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B497D2A2-9F9B-4142-9B23-088EDF5F952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2D17066D-8307-4066-A28D-AB7F6B0AF8DD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3D5D0A3-362A-41F3-8DDE-232AD29076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75050" y="2597521"/>
          <a:ext cx="12420600" cy="7177429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800992">
                  <a:extLst>
                    <a:ext uri="{9D8B030D-6E8A-4147-A177-3AD203B41FA5}">
                      <a16:colId xmlns:a16="http://schemas.microsoft.com/office/drawing/2014/main" val="2510035538"/>
                    </a:ext>
                  </a:extLst>
                </a:gridCol>
                <a:gridCol w="1443556">
                  <a:extLst>
                    <a:ext uri="{9D8B030D-6E8A-4147-A177-3AD203B41FA5}">
                      <a16:colId xmlns:a16="http://schemas.microsoft.com/office/drawing/2014/main" val="3079319"/>
                    </a:ext>
                  </a:extLst>
                </a:gridCol>
                <a:gridCol w="7380144">
                  <a:extLst>
                    <a:ext uri="{9D8B030D-6E8A-4147-A177-3AD203B41FA5}">
                      <a16:colId xmlns:a16="http://schemas.microsoft.com/office/drawing/2014/main" val="1356277070"/>
                    </a:ext>
                  </a:extLst>
                </a:gridCol>
                <a:gridCol w="2795908">
                  <a:extLst>
                    <a:ext uri="{9D8B030D-6E8A-4147-A177-3AD203B41FA5}">
                      <a16:colId xmlns:a16="http://schemas.microsoft.com/office/drawing/2014/main" val="3359343362"/>
                    </a:ext>
                  </a:extLst>
                </a:gridCol>
              </a:tblGrid>
              <a:tr h="521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Budżet Własny WŁ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Międzynarodowe Targi </a:t>
                      </a:r>
                      <a:r>
                        <a:rPr lang="pl-PL" sz="1800" dirty="0" err="1">
                          <a:effectLst/>
                        </a:rPr>
                        <a:t>Fruit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Logistica</a:t>
                      </a:r>
                      <a:r>
                        <a:rPr lang="pl-PL" sz="1800" dirty="0">
                          <a:effectLst/>
                        </a:rPr>
                        <a:t> 2025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5-7 lutego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211303"/>
                  </a:ext>
                </a:extLst>
              </a:tr>
              <a:tr h="619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InterEuropa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Misja gospodarcza dla branży budowlanej – BATIBOUW + udział w VI Forum Polskich Przedsiębiorców Budowlanych w Brukseli, Bruksela (Belgia)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17-19 lutego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968410"/>
                  </a:ext>
                </a:extLst>
              </a:tr>
              <a:tr h="432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Kierunek Azja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Seminarium: Kierunek Azja – Wietnam (miejsce: Łódź)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12 marca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7967387"/>
                  </a:ext>
                </a:extLst>
              </a:tr>
              <a:tr h="486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Kierunek Azja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Misja gospodarcza na Międzynarodowe Targi branży spożywczej FOODEX JAPAN 2025, Tokio (Japonia)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11-14 marca 2025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0681656"/>
                  </a:ext>
                </a:extLst>
              </a:tr>
              <a:tr h="521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InterEuropa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Międzynarodowe Targi innowacyjnych technologii przemysłowych </a:t>
                      </a:r>
                      <a:r>
                        <a:rPr lang="pl-PL" sz="1800" dirty="0" err="1">
                          <a:effectLst/>
                        </a:rPr>
                        <a:t>Hannover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Messe</a:t>
                      </a:r>
                      <a:r>
                        <a:rPr lang="pl-PL" sz="1800" dirty="0">
                          <a:effectLst/>
                        </a:rPr>
                        <a:t> 2025, Hanower (Niemcy)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31 marca-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4 kwietnia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979107"/>
                  </a:ext>
                </a:extLst>
              </a:tr>
              <a:tr h="521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Kierunek Azja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Misja gospodarcza Województwa Łódzkiego w ramach udziału Polski w EXPO 2025 Osaka  Kansai (Japonia)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 </a:t>
                      </a:r>
                      <a:r>
                        <a:rPr lang="en-US" sz="1800" dirty="0" err="1">
                          <a:effectLst/>
                        </a:rPr>
                        <a:t>kwietnia</a:t>
                      </a:r>
                      <a:r>
                        <a:rPr lang="pl-PL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3 </a:t>
                      </a:r>
                      <a:r>
                        <a:rPr lang="en-US" sz="1800" dirty="0" err="1">
                          <a:effectLst/>
                        </a:rPr>
                        <a:t>maja</a:t>
                      </a:r>
                      <a:r>
                        <a:rPr lang="en-US" sz="1800" dirty="0">
                          <a:effectLst/>
                        </a:rPr>
                        <a:t>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0822663"/>
                  </a:ext>
                </a:extLst>
              </a:tr>
              <a:tr h="432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7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Kierunek Azja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Misja gospodarcza na Forum Eksportowe, Osaka (Japonia)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maja 2025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728312"/>
                  </a:ext>
                </a:extLst>
              </a:tr>
              <a:tr h="521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InterEuropa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Międzynarodowe Targi producentów marek własnych </a:t>
                      </a:r>
                      <a:r>
                        <a:rPr lang="en-US" sz="1800" dirty="0">
                          <a:effectLst/>
                        </a:rPr>
                        <a:t>PLMA WORLD OF PRIVATE LABEL 2025, Amsterdam (</a:t>
                      </a:r>
                      <a:r>
                        <a:rPr lang="en-US" sz="1800" dirty="0" err="1">
                          <a:effectLst/>
                        </a:rPr>
                        <a:t>Holandia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20 - 21 maja 2025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5698390"/>
                  </a:ext>
                </a:extLst>
              </a:tr>
              <a:tr h="486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Kierunek Azja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Seminarium: Kierunek Azja – Zjednoczone Emiraty Arabskie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(miejsce: Łódź)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4 czerwca 2025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9484388"/>
                  </a:ext>
                </a:extLst>
              </a:tr>
              <a:tr h="486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Kierunek Azja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Międzynarodowe Targi branży IT </a:t>
                      </a:r>
                      <a:r>
                        <a:rPr lang="pl-PL" sz="1800" dirty="0" err="1">
                          <a:effectLst/>
                        </a:rPr>
                        <a:t>Vietnam</a:t>
                      </a:r>
                      <a:r>
                        <a:rPr lang="pl-PL" sz="1800" dirty="0">
                          <a:effectLst/>
                        </a:rPr>
                        <a:t> </a:t>
                      </a:r>
                      <a:r>
                        <a:rPr lang="pl-PL" sz="1800" dirty="0" err="1">
                          <a:effectLst/>
                        </a:rPr>
                        <a:t>ICTComm</a:t>
                      </a:r>
                      <a:r>
                        <a:rPr lang="pl-PL" sz="1800" dirty="0">
                          <a:effectLst/>
                        </a:rPr>
                        <a:t> 2025,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Ho Chi Minh (Wietnam)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12-14 czerwca 2025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239120"/>
                  </a:ext>
                </a:extLst>
              </a:tr>
              <a:tr h="486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11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Kierunek Azja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Misja gospodarcza na Międzynarodowe Targi branży kosmetycznej </a:t>
                      </a:r>
                      <a:r>
                        <a:rPr lang="pl-PL" sz="1800" dirty="0" err="1">
                          <a:effectLst/>
                        </a:rPr>
                        <a:t>Cosme</a:t>
                      </a:r>
                      <a:r>
                        <a:rPr lang="pl-PL" sz="1800" dirty="0">
                          <a:effectLst/>
                        </a:rPr>
                        <a:t> OSAKA 2025, Osaka (Japonia)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24-26 </a:t>
                      </a:r>
                      <a:r>
                        <a:rPr lang="en-US" sz="1800" dirty="0" err="1">
                          <a:effectLst/>
                        </a:rPr>
                        <a:t>września</a:t>
                      </a:r>
                      <a:r>
                        <a:rPr lang="en-US" sz="1800" dirty="0">
                          <a:effectLst/>
                        </a:rPr>
                        <a:t>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2825930"/>
                  </a:ext>
                </a:extLst>
              </a:tr>
              <a:tr h="486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12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InterEuropa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</a:rPr>
                        <a:t>Międzynarodowe Targi przemysłu spożywczego ANUGA 2025, </a:t>
                      </a:r>
                      <a:br>
                        <a:rPr lang="pl-PL" sz="1800" dirty="0">
                          <a:effectLst/>
                        </a:rPr>
                      </a:br>
                      <a:r>
                        <a:rPr lang="pl-PL" sz="1800" dirty="0">
                          <a:effectLst/>
                        </a:rPr>
                        <a:t>Kolonia (Niemcy)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4-8 października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6435378"/>
                  </a:ext>
                </a:extLst>
              </a:tr>
              <a:tr h="653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Kierunek Azja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Międzynarodowe Targi branży spożywczej ADIFE Abu </a:t>
                      </a:r>
                      <a:r>
                        <a:rPr lang="pl-PL" sz="1800" dirty="0" err="1">
                          <a:effectLst/>
                        </a:rPr>
                        <a:t>Dhabi</a:t>
                      </a:r>
                      <a:r>
                        <a:rPr lang="pl-PL" sz="1800" dirty="0">
                          <a:effectLst/>
                        </a:rPr>
                        <a:t> International Food </a:t>
                      </a:r>
                      <a:r>
                        <a:rPr lang="pl-PL" sz="1800" dirty="0" err="1">
                          <a:effectLst/>
                        </a:rPr>
                        <a:t>Exhibition</a:t>
                      </a:r>
                      <a:r>
                        <a:rPr lang="pl-PL" sz="1800" dirty="0">
                          <a:effectLst/>
                        </a:rPr>
                        <a:t> 2025, Abu </a:t>
                      </a:r>
                      <a:r>
                        <a:rPr lang="pl-PL" sz="1800" dirty="0" err="1">
                          <a:effectLst/>
                        </a:rPr>
                        <a:t>Dhabi</a:t>
                      </a:r>
                      <a:r>
                        <a:rPr lang="pl-PL" sz="1800" dirty="0">
                          <a:effectLst/>
                        </a:rPr>
                        <a:t> (Zjednoczone Emiraty Arabskie)</a:t>
                      </a:r>
                      <a:endParaRPr lang="pl-PL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21-23 października 2025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381885"/>
                  </a:ext>
                </a:extLst>
              </a:tr>
            </a:tbl>
          </a:graphicData>
        </a:graphic>
      </p:graphicFrame>
      <p:pic>
        <p:nvPicPr>
          <p:cNvPr id="13" name="Obraz 12">
            <a:extLst>
              <a:ext uri="{FF2B5EF4-FFF2-40B4-BE49-F238E27FC236}">
                <a16:creationId xmlns:a16="http://schemas.microsoft.com/office/drawing/2014/main" id="{813DFE19-F7BB-4AF3-B369-6401E1276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2" y="334620"/>
            <a:ext cx="2069924" cy="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50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03743C-C1FC-4B9D-BE6B-DA3CC303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90" y="3063875"/>
            <a:ext cx="6317720" cy="1641275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BD33C478-C026-49AB-A861-9F26E1C295F4}"/>
              </a:ext>
            </a:extLst>
          </p:cNvPr>
          <p:cNvSpPr txBox="1">
            <a:spLocks/>
          </p:cNvSpPr>
          <p:nvPr/>
        </p:nvSpPr>
        <p:spPr>
          <a:xfrm>
            <a:off x="5618891" y="5502275"/>
            <a:ext cx="8866318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DZIĘKUJEMY</a:t>
            </a:r>
            <a:r>
              <a:rPr lang="pl-PL" sz="4400" dirty="0"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430F32-6DB2-44A0-B835-9F47ED9A1AB5}"/>
              </a:ext>
            </a:extLst>
          </p:cNvPr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E8AD67EA-0319-433D-A086-031733B511D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C9002A1F-498E-4440-B30D-6B21D28827C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6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873123E-2CF2-46F0-AACA-8E4678BBF301}"/>
              </a:ext>
            </a:extLst>
          </p:cNvPr>
          <p:cNvSpPr txBox="1"/>
          <p:nvPr/>
        </p:nvSpPr>
        <p:spPr>
          <a:xfrm>
            <a:off x="801403" y="4587875"/>
            <a:ext cx="8160564" cy="410176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/>
              <a:t>Dokument wymieniony w art. 77 ustawy o samorządzie województwa.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dirty="0"/>
              <a:t>Wymaga akceptacji Ministra Spraw Zagranicznych.</a:t>
            </a:r>
          </a:p>
          <a:p>
            <a:r>
              <a:rPr lang="pl-PL" sz="2400" dirty="0"/>
              <a:t> </a:t>
            </a:r>
          </a:p>
          <a:p>
            <a:r>
              <a:rPr lang="pl-PL" sz="2400" dirty="0"/>
              <a:t>Przyczyny aktualizacji: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uwzględnienie zmian geopolitycznych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powiązanie z dokumentami strategicznymi (SR WŁ 2030, RSI Łódzkie 2030+)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uproszczenie dokumentu</a:t>
            </a:r>
          </a:p>
          <a:p>
            <a:br>
              <a:rPr lang="pl-PL" sz="2400" dirty="0"/>
            </a:br>
            <a:endParaRPr lang="pl-PL" sz="2400" dirty="0"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D5554209-D7C0-483E-B542-DC67E44DF1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1860" y="1597759"/>
            <a:ext cx="15133790" cy="82420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dirty="0"/>
              <a:t>Priorytety współpracy zagranicznej (I)</a:t>
            </a:r>
            <a:endParaRPr dirty="0"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162DDF8-2CEE-473C-8E0C-3BC7109C2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4F9E5FAA-B7F9-42E3-99A6-C8F58239C107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82F8FFDE-08C1-4423-9AE5-BF87406988D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FC97D554-5B58-4315-B98C-2A4F54963FE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61F6B188-9048-47D3-9802-3E4377FB959F}"/>
              </a:ext>
            </a:extLst>
          </p:cNvPr>
          <p:cNvSpPr/>
          <p:nvPr/>
        </p:nvSpPr>
        <p:spPr>
          <a:xfrm>
            <a:off x="9823450" y="3521077"/>
            <a:ext cx="2634088" cy="69142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E3ACA7C-A602-449D-BD9A-5AD9B655A1E4}"/>
              </a:ext>
            </a:extLst>
          </p:cNvPr>
          <p:cNvSpPr txBox="1"/>
          <p:nvPr/>
        </p:nvSpPr>
        <p:spPr>
          <a:xfrm>
            <a:off x="12185650" y="3888325"/>
            <a:ext cx="739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Konsultacje z KOUM oraz z Komisją.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Informacja na posiedzenie ZWŁ.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Konsultacje zgłoszonych uwagi i wprowadzonych modyfikacji.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Uchwały ZWŁ i SWŁ.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Przekazanie uchwały do MSZ i MSWiA.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B558D6B0-7D87-4163-9AC2-9DA20C610AF1}"/>
              </a:ext>
            </a:extLst>
          </p:cNvPr>
          <p:cNvSpPr txBox="1"/>
          <p:nvPr/>
        </p:nvSpPr>
        <p:spPr>
          <a:xfrm>
            <a:off x="1415008" y="3371121"/>
            <a:ext cx="8620452" cy="130099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/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3 wymiary współpracy zagranicznej </a:t>
            </a:r>
          </a:p>
          <a:p>
            <a:pPr marL="514350" indent="-514350">
              <a:buAutoNum type="arabicPeriod"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13DAA69E-3974-4380-83C4-B6A2DA55C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542" y="1003515"/>
            <a:ext cx="17267392" cy="21544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dirty="0"/>
              <a:t>Priorytety współpracy zagranicznej (II)</a:t>
            </a:r>
            <a:br>
              <a:rPr lang="pl-PL" dirty="0"/>
            </a:br>
            <a:r>
              <a:rPr lang="pl-PL" sz="5400" dirty="0">
                <a:latin typeface="Arial" panose="020B0604020202020204" pitchFamily="34" charset="0"/>
                <a:cs typeface="Arial" panose="020B0604020202020204" pitchFamily="34" charset="0"/>
              </a:rPr>
              <a:t>Struktura dokumentu</a:t>
            </a:r>
            <a:b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0DAF977-9624-4933-B266-70699BC08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029E047-25E4-45FF-919C-427CFF1B65B3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74B87F99-C844-4AC3-93DF-69B254CFE42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99D7D87D-82CA-44FB-9BF8-A3C00FA36B0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92C84A0-BD66-4F6B-8BE3-2BE4F2BD1480}"/>
              </a:ext>
            </a:extLst>
          </p:cNvPr>
          <p:cNvSpPr txBox="1"/>
          <p:nvPr/>
        </p:nvSpPr>
        <p:spPr>
          <a:xfrm>
            <a:off x="12494988" y="2385948"/>
            <a:ext cx="742157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Obszary tematyczne aktywności międzynarodowej i współpracy zagranicznej regionu</a:t>
            </a:r>
          </a:p>
          <a:p>
            <a:endParaRPr lang="pl-PL" sz="2600" dirty="0">
              <a:solidFill>
                <a:schemeClr val="tx1"/>
              </a:solidFill>
            </a:endParaRPr>
          </a:p>
          <a:p>
            <a:r>
              <a:rPr lang="pl-PL" sz="2600" b="1" dirty="0">
                <a:solidFill>
                  <a:schemeClr val="tx1"/>
                </a:solidFill>
              </a:rPr>
              <a:t>Kluczowe: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Współpraca gospodarcza, wspieranie eksportu i wzrostu konkurencyjności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Nauka, innowacje, R&amp;D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Zrównoważony rozwój</a:t>
            </a:r>
          </a:p>
          <a:p>
            <a:endParaRPr lang="pl-PL" sz="2600" dirty="0">
              <a:solidFill>
                <a:schemeClr val="tx1"/>
              </a:solidFill>
            </a:endParaRPr>
          </a:p>
          <a:p>
            <a:r>
              <a:rPr lang="pl-PL" sz="2600" b="1" dirty="0">
                <a:solidFill>
                  <a:schemeClr val="tx1"/>
                </a:solidFill>
              </a:rPr>
              <a:t>Uzupełniające: 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Cyfryzacja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Transport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Środowisko, energetyka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Rolnictwo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Edukacja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Aktywizacja społeczna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Zdrowie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Kultura</a:t>
            </a:r>
          </a:p>
          <a:p>
            <a:pPr marL="514350" indent="-514350">
              <a:buAutoNum type="arabicPeriod"/>
            </a:pPr>
            <a:r>
              <a:rPr lang="pl-PL" sz="2600" dirty="0">
                <a:solidFill>
                  <a:schemeClr val="tx1"/>
                </a:solidFill>
              </a:rPr>
              <a:t>Sport i turystyka </a:t>
            </a:r>
          </a:p>
          <a:p>
            <a:endParaRPr lang="pl-PL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C31DCEC1-7E0A-41B8-A20E-E874CAAEB695}"/>
              </a:ext>
            </a:extLst>
          </p:cNvPr>
          <p:cNvSpPr/>
          <p:nvPr/>
        </p:nvSpPr>
        <p:spPr>
          <a:xfrm>
            <a:off x="176496" y="4420178"/>
            <a:ext cx="3615836" cy="3583574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1F63F305-6BC3-435E-9F53-761294CEFF73}"/>
              </a:ext>
            </a:extLst>
          </p:cNvPr>
          <p:cNvSpPr/>
          <p:nvPr/>
        </p:nvSpPr>
        <p:spPr>
          <a:xfrm>
            <a:off x="3897112" y="4433145"/>
            <a:ext cx="3712002" cy="3706351"/>
          </a:xfrm>
          <a:custGeom>
            <a:avLst/>
            <a:gdLst/>
            <a:ahLst/>
            <a:cxnLst/>
            <a:rect l="l" t="t" r="r" b="b"/>
            <a:pathLst>
              <a:path w="5358765" h="5358765">
                <a:moveTo>
                  <a:pt x="2679373" y="0"/>
                </a:moveTo>
                <a:lnTo>
                  <a:pt x="2631220" y="424"/>
                </a:lnTo>
                <a:lnTo>
                  <a:pt x="2583273" y="1691"/>
                </a:lnTo>
                <a:lnTo>
                  <a:pt x="2535538" y="3794"/>
                </a:lnTo>
                <a:lnTo>
                  <a:pt x="2488024" y="6727"/>
                </a:lnTo>
                <a:lnTo>
                  <a:pt x="2440736" y="10482"/>
                </a:lnTo>
                <a:lnTo>
                  <a:pt x="2393682" y="15051"/>
                </a:lnTo>
                <a:lnTo>
                  <a:pt x="2346869" y="20429"/>
                </a:lnTo>
                <a:lnTo>
                  <a:pt x="2300305" y="26607"/>
                </a:lnTo>
                <a:lnTo>
                  <a:pt x="2253996" y="33579"/>
                </a:lnTo>
                <a:lnTo>
                  <a:pt x="2207949" y="41338"/>
                </a:lnTo>
                <a:lnTo>
                  <a:pt x="2162172" y="49876"/>
                </a:lnTo>
                <a:lnTo>
                  <a:pt x="2116671" y="59186"/>
                </a:lnTo>
                <a:lnTo>
                  <a:pt x="2071454" y="69262"/>
                </a:lnTo>
                <a:lnTo>
                  <a:pt x="2026527" y="80096"/>
                </a:lnTo>
                <a:lnTo>
                  <a:pt x="1981899" y="91682"/>
                </a:lnTo>
                <a:lnTo>
                  <a:pt x="1937575" y="104011"/>
                </a:lnTo>
                <a:lnTo>
                  <a:pt x="1893563" y="117078"/>
                </a:lnTo>
                <a:lnTo>
                  <a:pt x="1849870" y="130874"/>
                </a:lnTo>
                <a:lnTo>
                  <a:pt x="1806504" y="145394"/>
                </a:lnTo>
                <a:lnTo>
                  <a:pt x="1763470" y="160629"/>
                </a:lnTo>
                <a:lnTo>
                  <a:pt x="1720777" y="176573"/>
                </a:lnTo>
                <a:lnTo>
                  <a:pt x="1678432" y="193218"/>
                </a:lnTo>
                <a:lnTo>
                  <a:pt x="1636440" y="210558"/>
                </a:lnTo>
                <a:lnTo>
                  <a:pt x="1594811" y="228585"/>
                </a:lnTo>
                <a:lnTo>
                  <a:pt x="1553550" y="247293"/>
                </a:lnTo>
                <a:lnTo>
                  <a:pt x="1512664" y="266674"/>
                </a:lnTo>
                <a:lnTo>
                  <a:pt x="1472162" y="286721"/>
                </a:lnTo>
                <a:lnTo>
                  <a:pt x="1432049" y="307427"/>
                </a:lnTo>
                <a:lnTo>
                  <a:pt x="1392334" y="328786"/>
                </a:lnTo>
                <a:lnTo>
                  <a:pt x="1353022" y="350789"/>
                </a:lnTo>
                <a:lnTo>
                  <a:pt x="1314122" y="373430"/>
                </a:lnTo>
                <a:lnTo>
                  <a:pt x="1275639" y="396702"/>
                </a:lnTo>
                <a:lnTo>
                  <a:pt x="1237583" y="420597"/>
                </a:lnTo>
                <a:lnTo>
                  <a:pt x="1199958" y="445109"/>
                </a:lnTo>
                <a:lnTo>
                  <a:pt x="1162773" y="470231"/>
                </a:lnTo>
                <a:lnTo>
                  <a:pt x="1126035" y="495955"/>
                </a:lnTo>
                <a:lnTo>
                  <a:pt x="1089750" y="522274"/>
                </a:lnTo>
                <a:lnTo>
                  <a:pt x="1053926" y="549181"/>
                </a:lnTo>
                <a:lnTo>
                  <a:pt x="1018570" y="576670"/>
                </a:lnTo>
                <a:lnTo>
                  <a:pt x="983688" y="604733"/>
                </a:lnTo>
                <a:lnTo>
                  <a:pt x="949289" y="633363"/>
                </a:lnTo>
                <a:lnTo>
                  <a:pt x="915379" y="662552"/>
                </a:lnTo>
                <a:lnTo>
                  <a:pt x="881965" y="692295"/>
                </a:lnTo>
                <a:lnTo>
                  <a:pt x="849054" y="722583"/>
                </a:lnTo>
                <a:lnTo>
                  <a:pt x="816653" y="753410"/>
                </a:lnTo>
                <a:lnTo>
                  <a:pt x="784770" y="784769"/>
                </a:lnTo>
                <a:lnTo>
                  <a:pt x="753411" y="816652"/>
                </a:lnTo>
                <a:lnTo>
                  <a:pt x="722584" y="849052"/>
                </a:lnTo>
                <a:lnTo>
                  <a:pt x="692296" y="881963"/>
                </a:lnTo>
                <a:lnTo>
                  <a:pt x="662553" y="915377"/>
                </a:lnTo>
                <a:lnTo>
                  <a:pt x="633364" y="949287"/>
                </a:lnTo>
                <a:lnTo>
                  <a:pt x="604734" y="983686"/>
                </a:lnTo>
                <a:lnTo>
                  <a:pt x="576671" y="1018568"/>
                </a:lnTo>
                <a:lnTo>
                  <a:pt x="549182" y="1053924"/>
                </a:lnTo>
                <a:lnTo>
                  <a:pt x="522275" y="1089748"/>
                </a:lnTo>
                <a:lnTo>
                  <a:pt x="495955" y="1126032"/>
                </a:lnTo>
                <a:lnTo>
                  <a:pt x="470231" y="1162771"/>
                </a:lnTo>
                <a:lnTo>
                  <a:pt x="445110" y="1199955"/>
                </a:lnTo>
                <a:lnTo>
                  <a:pt x="420597" y="1237580"/>
                </a:lnTo>
                <a:lnTo>
                  <a:pt x="396702" y="1275636"/>
                </a:lnTo>
                <a:lnTo>
                  <a:pt x="373430" y="1314119"/>
                </a:lnTo>
                <a:lnTo>
                  <a:pt x="350789" y="1353019"/>
                </a:lnTo>
                <a:lnTo>
                  <a:pt x="328786" y="1392330"/>
                </a:lnTo>
                <a:lnTo>
                  <a:pt x="307428" y="1432046"/>
                </a:lnTo>
                <a:lnTo>
                  <a:pt x="286721" y="1472158"/>
                </a:lnTo>
                <a:lnTo>
                  <a:pt x="266674" y="1512660"/>
                </a:lnTo>
                <a:lnTo>
                  <a:pt x="247293" y="1553546"/>
                </a:lnTo>
                <a:lnTo>
                  <a:pt x="228585" y="1594806"/>
                </a:lnTo>
                <a:lnTo>
                  <a:pt x="210558" y="1636436"/>
                </a:lnTo>
                <a:lnTo>
                  <a:pt x="193218" y="1678427"/>
                </a:lnTo>
                <a:lnTo>
                  <a:pt x="176573" y="1720772"/>
                </a:lnTo>
                <a:lnTo>
                  <a:pt x="160629" y="1763465"/>
                </a:lnTo>
                <a:lnTo>
                  <a:pt x="145394" y="1806499"/>
                </a:lnTo>
                <a:lnTo>
                  <a:pt x="130874" y="1849865"/>
                </a:lnTo>
                <a:lnTo>
                  <a:pt x="117078" y="1893557"/>
                </a:lnTo>
                <a:lnTo>
                  <a:pt x="104011" y="1937569"/>
                </a:lnTo>
                <a:lnTo>
                  <a:pt x="91682" y="1981893"/>
                </a:lnTo>
                <a:lnTo>
                  <a:pt x="80096" y="2026521"/>
                </a:lnTo>
                <a:lnTo>
                  <a:pt x="69262" y="2071447"/>
                </a:lnTo>
                <a:lnTo>
                  <a:pt x="59186" y="2116664"/>
                </a:lnTo>
                <a:lnTo>
                  <a:pt x="49876" y="2162164"/>
                </a:lnTo>
                <a:lnTo>
                  <a:pt x="41338" y="2207942"/>
                </a:lnTo>
                <a:lnTo>
                  <a:pt x="33579" y="2253988"/>
                </a:lnTo>
                <a:lnTo>
                  <a:pt x="26607" y="2300297"/>
                </a:lnTo>
                <a:lnTo>
                  <a:pt x="20429" y="2346861"/>
                </a:lnTo>
                <a:lnTo>
                  <a:pt x="15051" y="2393673"/>
                </a:lnTo>
                <a:lnTo>
                  <a:pt x="10482" y="2440727"/>
                </a:lnTo>
                <a:lnTo>
                  <a:pt x="6727" y="2488014"/>
                </a:lnTo>
                <a:lnTo>
                  <a:pt x="3794" y="2535529"/>
                </a:lnTo>
                <a:lnTo>
                  <a:pt x="1691" y="2583263"/>
                </a:lnTo>
                <a:lnTo>
                  <a:pt x="424" y="2631210"/>
                </a:lnTo>
                <a:lnTo>
                  <a:pt x="0" y="2679363"/>
                </a:lnTo>
                <a:lnTo>
                  <a:pt x="424" y="2727516"/>
                </a:lnTo>
                <a:lnTo>
                  <a:pt x="1691" y="2775464"/>
                </a:lnTo>
                <a:lnTo>
                  <a:pt x="3794" y="2823199"/>
                </a:lnTo>
                <a:lnTo>
                  <a:pt x="6727" y="2870714"/>
                </a:lnTo>
                <a:lnTo>
                  <a:pt x="10482" y="2918002"/>
                </a:lnTo>
                <a:lnTo>
                  <a:pt x="15051" y="2965056"/>
                </a:lnTo>
                <a:lnTo>
                  <a:pt x="20429" y="3011869"/>
                </a:lnTo>
                <a:lnTo>
                  <a:pt x="26607" y="3058434"/>
                </a:lnTo>
                <a:lnTo>
                  <a:pt x="33579" y="3104743"/>
                </a:lnTo>
                <a:lnTo>
                  <a:pt x="41338" y="3150790"/>
                </a:lnTo>
                <a:lnTo>
                  <a:pt x="49876" y="3196568"/>
                </a:lnTo>
                <a:lnTo>
                  <a:pt x="59186" y="3242069"/>
                </a:lnTo>
                <a:lnTo>
                  <a:pt x="69262" y="3287286"/>
                </a:lnTo>
                <a:lnTo>
                  <a:pt x="80096" y="3332213"/>
                </a:lnTo>
                <a:lnTo>
                  <a:pt x="91682" y="3376841"/>
                </a:lnTo>
                <a:lnTo>
                  <a:pt x="104011" y="3421165"/>
                </a:lnTo>
                <a:lnTo>
                  <a:pt x="117078" y="3465177"/>
                </a:lnTo>
                <a:lnTo>
                  <a:pt x="130874" y="3508870"/>
                </a:lnTo>
                <a:lnTo>
                  <a:pt x="145394" y="3552237"/>
                </a:lnTo>
                <a:lnTo>
                  <a:pt x="160629" y="3595270"/>
                </a:lnTo>
                <a:lnTo>
                  <a:pt x="176573" y="3637963"/>
                </a:lnTo>
                <a:lnTo>
                  <a:pt x="193218" y="3680309"/>
                </a:lnTo>
                <a:lnTo>
                  <a:pt x="210558" y="3722300"/>
                </a:lnTo>
                <a:lnTo>
                  <a:pt x="228585" y="3763930"/>
                </a:lnTo>
                <a:lnTo>
                  <a:pt x="247293" y="3805191"/>
                </a:lnTo>
                <a:lnTo>
                  <a:pt x="266674" y="3846077"/>
                </a:lnTo>
                <a:lnTo>
                  <a:pt x="286721" y="3886579"/>
                </a:lnTo>
                <a:lnTo>
                  <a:pt x="307428" y="3926692"/>
                </a:lnTo>
                <a:lnTo>
                  <a:pt x="328786" y="3966407"/>
                </a:lnTo>
                <a:lnTo>
                  <a:pt x="350789" y="4005719"/>
                </a:lnTo>
                <a:lnTo>
                  <a:pt x="373430" y="4044619"/>
                </a:lnTo>
                <a:lnTo>
                  <a:pt x="396702" y="4083102"/>
                </a:lnTo>
                <a:lnTo>
                  <a:pt x="420597" y="4121158"/>
                </a:lnTo>
                <a:lnTo>
                  <a:pt x="445110" y="4158783"/>
                </a:lnTo>
                <a:lnTo>
                  <a:pt x="470231" y="4195968"/>
                </a:lnTo>
                <a:lnTo>
                  <a:pt x="495955" y="4232706"/>
                </a:lnTo>
                <a:lnTo>
                  <a:pt x="522275" y="4268991"/>
                </a:lnTo>
                <a:lnTo>
                  <a:pt x="549182" y="4304815"/>
                </a:lnTo>
                <a:lnTo>
                  <a:pt x="576671" y="4340171"/>
                </a:lnTo>
                <a:lnTo>
                  <a:pt x="604734" y="4375052"/>
                </a:lnTo>
                <a:lnTo>
                  <a:pt x="633364" y="4409452"/>
                </a:lnTo>
                <a:lnTo>
                  <a:pt x="662553" y="4443362"/>
                </a:lnTo>
                <a:lnTo>
                  <a:pt x="692296" y="4476776"/>
                </a:lnTo>
                <a:lnTo>
                  <a:pt x="722584" y="4509687"/>
                </a:lnTo>
                <a:lnTo>
                  <a:pt x="753411" y="4542087"/>
                </a:lnTo>
                <a:lnTo>
                  <a:pt x="784770" y="4573970"/>
                </a:lnTo>
                <a:lnTo>
                  <a:pt x="816653" y="4605329"/>
                </a:lnTo>
                <a:lnTo>
                  <a:pt x="849054" y="4636156"/>
                </a:lnTo>
                <a:lnTo>
                  <a:pt x="881965" y="4666444"/>
                </a:lnTo>
                <a:lnTo>
                  <a:pt x="915379" y="4696186"/>
                </a:lnTo>
                <a:lnTo>
                  <a:pt x="949289" y="4725376"/>
                </a:lnTo>
                <a:lnTo>
                  <a:pt x="983688" y="4754006"/>
                </a:lnTo>
                <a:lnTo>
                  <a:pt x="1018570" y="4782069"/>
                </a:lnTo>
                <a:lnTo>
                  <a:pt x="1053926" y="4809557"/>
                </a:lnTo>
                <a:lnTo>
                  <a:pt x="1089750" y="4836465"/>
                </a:lnTo>
                <a:lnTo>
                  <a:pt x="1126035" y="4862784"/>
                </a:lnTo>
                <a:lnTo>
                  <a:pt x="1162773" y="4888508"/>
                </a:lnTo>
                <a:lnTo>
                  <a:pt x="1199958" y="4913630"/>
                </a:lnTo>
                <a:lnTo>
                  <a:pt x="1237583" y="4938141"/>
                </a:lnTo>
                <a:lnTo>
                  <a:pt x="1275639" y="4962037"/>
                </a:lnTo>
                <a:lnTo>
                  <a:pt x="1314122" y="4985309"/>
                </a:lnTo>
                <a:lnTo>
                  <a:pt x="1353022" y="5007950"/>
                </a:lnTo>
                <a:lnTo>
                  <a:pt x="1392334" y="5029953"/>
                </a:lnTo>
                <a:lnTo>
                  <a:pt x="1432049" y="5051311"/>
                </a:lnTo>
                <a:lnTo>
                  <a:pt x="1472162" y="5072017"/>
                </a:lnTo>
                <a:lnTo>
                  <a:pt x="1512664" y="5092064"/>
                </a:lnTo>
                <a:lnTo>
                  <a:pt x="1553550" y="5111445"/>
                </a:lnTo>
                <a:lnTo>
                  <a:pt x="1594811" y="5130153"/>
                </a:lnTo>
                <a:lnTo>
                  <a:pt x="1636440" y="5148180"/>
                </a:lnTo>
                <a:lnTo>
                  <a:pt x="1678432" y="5165520"/>
                </a:lnTo>
                <a:lnTo>
                  <a:pt x="1720777" y="5182165"/>
                </a:lnTo>
                <a:lnTo>
                  <a:pt x="1763470" y="5198109"/>
                </a:lnTo>
                <a:lnTo>
                  <a:pt x="1806504" y="5213344"/>
                </a:lnTo>
                <a:lnTo>
                  <a:pt x="1849870" y="5227863"/>
                </a:lnTo>
                <a:lnTo>
                  <a:pt x="1893563" y="5241659"/>
                </a:lnTo>
                <a:lnTo>
                  <a:pt x="1937575" y="5254726"/>
                </a:lnTo>
                <a:lnTo>
                  <a:pt x="1981899" y="5267055"/>
                </a:lnTo>
                <a:lnTo>
                  <a:pt x="2026527" y="5278641"/>
                </a:lnTo>
                <a:lnTo>
                  <a:pt x="2071454" y="5289475"/>
                </a:lnTo>
                <a:lnTo>
                  <a:pt x="2116671" y="5299551"/>
                </a:lnTo>
                <a:lnTo>
                  <a:pt x="2162172" y="5308861"/>
                </a:lnTo>
                <a:lnTo>
                  <a:pt x="2207949" y="5317399"/>
                </a:lnTo>
                <a:lnTo>
                  <a:pt x="2253996" y="5325158"/>
                </a:lnTo>
                <a:lnTo>
                  <a:pt x="2300305" y="5332130"/>
                </a:lnTo>
                <a:lnTo>
                  <a:pt x="2346869" y="5338308"/>
                </a:lnTo>
                <a:lnTo>
                  <a:pt x="2393682" y="5343685"/>
                </a:lnTo>
                <a:lnTo>
                  <a:pt x="2440736" y="5348255"/>
                </a:lnTo>
                <a:lnTo>
                  <a:pt x="2488024" y="5352009"/>
                </a:lnTo>
                <a:lnTo>
                  <a:pt x="2535538" y="5354942"/>
                </a:lnTo>
                <a:lnTo>
                  <a:pt x="2583273" y="5357046"/>
                </a:lnTo>
                <a:lnTo>
                  <a:pt x="2631220" y="5358313"/>
                </a:lnTo>
                <a:lnTo>
                  <a:pt x="2679373" y="5358737"/>
                </a:lnTo>
                <a:lnTo>
                  <a:pt x="2727527" y="5358313"/>
                </a:lnTo>
                <a:lnTo>
                  <a:pt x="2775474" y="5357046"/>
                </a:lnTo>
                <a:lnTo>
                  <a:pt x="2823209" y="5354942"/>
                </a:lnTo>
                <a:lnTo>
                  <a:pt x="2870723" y="5352009"/>
                </a:lnTo>
                <a:lnTo>
                  <a:pt x="2918011" y="5348255"/>
                </a:lnTo>
                <a:lnTo>
                  <a:pt x="2965065" y="5343685"/>
                </a:lnTo>
                <a:lnTo>
                  <a:pt x="3011878" y="5338308"/>
                </a:lnTo>
                <a:lnTo>
                  <a:pt x="3058442" y="5332130"/>
                </a:lnTo>
                <a:lnTo>
                  <a:pt x="3104751" y="5325158"/>
                </a:lnTo>
                <a:lnTo>
                  <a:pt x="3150798" y="5317399"/>
                </a:lnTo>
                <a:lnTo>
                  <a:pt x="3196575" y="5308861"/>
                </a:lnTo>
                <a:lnTo>
                  <a:pt x="3242076" y="5299551"/>
                </a:lnTo>
                <a:lnTo>
                  <a:pt x="3287293" y="5289475"/>
                </a:lnTo>
                <a:lnTo>
                  <a:pt x="3332220" y="5278641"/>
                </a:lnTo>
                <a:lnTo>
                  <a:pt x="3376848" y="5267055"/>
                </a:lnTo>
                <a:lnTo>
                  <a:pt x="3421172" y="5254726"/>
                </a:lnTo>
                <a:lnTo>
                  <a:pt x="3465184" y="5241659"/>
                </a:lnTo>
                <a:lnTo>
                  <a:pt x="3508876" y="5227863"/>
                </a:lnTo>
                <a:lnTo>
                  <a:pt x="3552243" y="5213344"/>
                </a:lnTo>
                <a:lnTo>
                  <a:pt x="3595276" y="5198109"/>
                </a:lnTo>
                <a:lnTo>
                  <a:pt x="3637970" y="5182165"/>
                </a:lnTo>
                <a:lnTo>
                  <a:pt x="3680315" y="5165520"/>
                </a:lnTo>
                <a:lnTo>
                  <a:pt x="3722306" y="5148180"/>
                </a:lnTo>
                <a:lnTo>
                  <a:pt x="3763936" y="5130153"/>
                </a:lnTo>
                <a:lnTo>
                  <a:pt x="3805197" y="5111445"/>
                </a:lnTo>
                <a:lnTo>
                  <a:pt x="3846083" y="5092064"/>
                </a:lnTo>
                <a:lnTo>
                  <a:pt x="3886585" y="5072017"/>
                </a:lnTo>
                <a:lnTo>
                  <a:pt x="3926698" y="5051311"/>
                </a:lnTo>
                <a:lnTo>
                  <a:pt x="3966413" y="5029953"/>
                </a:lnTo>
                <a:lnTo>
                  <a:pt x="4005725" y="5007950"/>
                </a:lnTo>
                <a:lnTo>
                  <a:pt x="4044625" y="4985309"/>
                </a:lnTo>
                <a:lnTo>
                  <a:pt x="4083107" y="4962037"/>
                </a:lnTo>
                <a:lnTo>
                  <a:pt x="4121164" y="4938141"/>
                </a:lnTo>
                <a:lnTo>
                  <a:pt x="4158789" y="4913630"/>
                </a:lnTo>
                <a:lnTo>
                  <a:pt x="4195974" y="4888508"/>
                </a:lnTo>
                <a:lnTo>
                  <a:pt x="4232712" y="4862784"/>
                </a:lnTo>
                <a:lnTo>
                  <a:pt x="4268997" y="4836465"/>
                </a:lnTo>
                <a:lnTo>
                  <a:pt x="4304821" y="4809557"/>
                </a:lnTo>
                <a:lnTo>
                  <a:pt x="4340177" y="4782069"/>
                </a:lnTo>
                <a:lnTo>
                  <a:pt x="4375059" y="4754006"/>
                </a:lnTo>
                <a:lnTo>
                  <a:pt x="4409458" y="4725376"/>
                </a:lnTo>
                <a:lnTo>
                  <a:pt x="4443368" y="4696186"/>
                </a:lnTo>
                <a:lnTo>
                  <a:pt x="4476782" y="4666444"/>
                </a:lnTo>
                <a:lnTo>
                  <a:pt x="4509693" y="4636156"/>
                </a:lnTo>
                <a:lnTo>
                  <a:pt x="4542094" y="4605329"/>
                </a:lnTo>
                <a:lnTo>
                  <a:pt x="4573977" y="4573970"/>
                </a:lnTo>
                <a:lnTo>
                  <a:pt x="4605335" y="4542087"/>
                </a:lnTo>
                <a:lnTo>
                  <a:pt x="4636162" y="4509687"/>
                </a:lnTo>
                <a:lnTo>
                  <a:pt x="4666451" y="4476776"/>
                </a:lnTo>
                <a:lnTo>
                  <a:pt x="4696193" y="4443362"/>
                </a:lnTo>
                <a:lnTo>
                  <a:pt x="4725383" y="4409452"/>
                </a:lnTo>
                <a:lnTo>
                  <a:pt x="4754013" y="4375052"/>
                </a:lnTo>
                <a:lnTo>
                  <a:pt x="4782076" y="4340171"/>
                </a:lnTo>
                <a:lnTo>
                  <a:pt x="4809565" y="4304815"/>
                </a:lnTo>
                <a:lnTo>
                  <a:pt x="4836472" y="4268991"/>
                </a:lnTo>
                <a:lnTo>
                  <a:pt x="4862792" y="4232706"/>
                </a:lnTo>
                <a:lnTo>
                  <a:pt x="4888516" y="4195968"/>
                </a:lnTo>
                <a:lnTo>
                  <a:pt x="4913637" y="4158783"/>
                </a:lnTo>
                <a:lnTo>
                  <a:pt x="4938149" y="4121158"/>
                </a:lnTo>
                <a:lnTo>
                  <a:pt x="4962045" y="4083102"/>
                </a:lnTo>
                <a:lnTo>
                  <a:pt x="4985317" y="4044619"/>
                </a:lnTo>
                <a:lnTo>
                  <a:pt x="5007958" y="4005719"/>
                </a:lnTo>
                <a:lnTo>
                  <a:pt x="5029961" y="3966407"/>
                </a:lnTo>
                <a:lnTo>
                  <a:pt x="5051319" y="3926692"/>
                </a:lnTo>
                <a:lnTo>
                  <a:pt x="5072026" y="3886579"/>
                </a:lnTo>
                <a:lnTo>
                  <a:pt x="5092073" y="3846077"/>
                </a:lnTo>
                <a:lnTo>
                  <a:pt x="5111454" y="3805191"/>
                </a:lnTo>
                <a:lnTo>
                  <a:pt x="5130161" y="3763930"/>
                </a:lnTo>
                <a:lnTo>
                  <a:pt x="5148189" y="3722300"/>
                </a:lnTo>
                <a:lnTo>
                  <a:pt x="5165529" y="3680309"/>
                </a:lnTo>
                <a:lnTo>
                  <a:pt x="5182174" y="3637963"/>
                </a:lnTo>
                <a:lnTo>
                  <a:pt x="5198118" y="3595270"/>
                </a:lnTo>
                <a:lnTo>
                  <a:pt x="5213353" y="3552237"/>
                </a:lnTo>
                <a:lnTo>
                  <a:pt x="5227872" y="3508870"/>
                </a:lnTo>
                <a:lnTo>
                  <a:pt x="5241669" y="3465177"/>
                </a:lnTo>
                <a:lnTo>
                  <a:pt x="5254735" y="3421165"/>
                </a:lnTo>
                <a:lnTo>
                  <a:pt x="5267065" y="3376841"/>
                </a:lnTo>
                <a:lnTo>
                  <a:pt x="5278650" y="3332213"/>
                </a:lnTo>
                <a:lnTo>
                  <a:pt x="5289485" y="3287286"/>
                </a:lnTo>
                <a:lnTo>
                  <a:pt x="5299561" y="3242069"/>
                </a:lnTo>
                <a:lnTo>
                  <a:pt x="5308871" y="3196568"/>
                </a:lnTo>
                <a:lnTo>
                  <a:pt x="5317409" y="3150790"/>
                </a:lnTo>
                <a:lnTo>
                  <a:pt x="5325168" y="3104743"/>
                </a:lnTo>
                <a:lnTo>
                  <a:pt x="5332140" y="3058434"/>
                </a:lnTo>
                <a:lnTo>
                  <a:pt x="5338318" y="3011869"/>
                </a:lnTo>
                <a:lnTo>
                  <a:pt x="5343696" y="2965056"/>
                </a:lnTo>
                <a:lnTo>
                  <a:pt x="5348265" y="2918002"/>
                </a:lnTo>
                <a:lnTo>
                  <a:pt x="5352020" y="2870714"/>
                </a:lnTo>
                <a:lnTo>
                  <a:pt x="5354953" y="2823199"/>
                </a:lnTo>
                <a:lnTo>
                  <a:pt x="5357056" y="2775464"/>
                </a:lnTo>
                <a:lnTo>
                  <a:pt x="5358323" y="2727516"/>
                </a:lnTo>
                <a:lnTo>
                  <a:pt x="5358747" y="2679363"/>
                </a:lnTo>
                <a:lnTo>
                  <a:pt x="5358323" y="2631210"/>
                </a:lnTo>
                <a:lnTo>
                  <a:pt x="5357056" y="2583263"/>
                </a:lnTo>
                <a:lnTo>
                  <a:pt x="5354953" y="2535529"/>
                </a:lnTo>
                <a:lnTo>
                  <a:pt x="5352020" y="2488014"/>
                </a:lnTo>
                <a:lnTo>
                  <a:pt x="5348265" y="2440727"/>
                </a:lnTo>
                <a:lnTo>
                  <a:pt x="5343696" y="2393673"/>
                </a:lnTo>
                <a:lnTo>
                  <a:pt x="5338318" y="2346861"/>
                </a:lnTo>
                <a:lnTo>
                  <a:pt x="5332140" y="2300297"/>
                </a:lnTo>
                <a:lnTo>
                  <a:pt x="5325168" y="2253988"/>
                </a:lnTo>
                <a:lnTo>
                  <a:pt x="5317409" y="2207942"/>
                </a:lnTo>
                <a:lnTo>
                  <a:pt x="5308871" y="2162164"/>
                </a:lnTo>
                <a:lnTo>
                  <a:pt x="5299561" y="2116664"/>
                </a:lnTo>
                <a:lnTo>
                  <a:pt x="5289485" y="2071447"/>
                </a:lnTo>
                <a:lnTo>
                  <a:pt x="5278650" y="2026521"/>
                </a:lnTo>
                <a:lnTo>
                  <a:pt x="5267065" y="1981893"/>
                </a:lnTo>
                <a:lnTo>
                  <a:pt x="5254735" y="1937569"/>
                </a:lnTo>
                <a:lnTo>
                  <a:pt x="5241669" y="1893557"/>
                </a:lnTo>
                <a:lnTo>
                  <a:pt x="5227872" y="1849865"/>
                </a:lnTo>
                <a:lnTo>
                  <a:pt x="5213353" y="1806499"/>
                </a:lnTo>
                <a:lnTo>
                  <a:pt x="5198118" y="1763465"/>
                </a:lnTo>
                <a:lnTo>
                  <a:pt x="5182174" y="1720772"/>
                </a:lnTo>
                <a:lnTo>
                  <a:pt x="5165529" y="1678427"/>
                </a:lnTo>
                <a:lnTo>
                  <a:pt x="5148189" y="1636436"/>
                </a:lnTo>
                <a:lnTo>
                  <a:pt x="5130161" y="1594806"/>
                </a:lnTo>
                <a:lnTo>
                  <a:pt x="5111454" y="1553546"/>
                </a:lnTo>
                <a:lnTo>
                  <a:pt x="5092073" y="1512660"/>
                </a:lnTo>
                <a:lnTo>
                  <a:pt x="5072026" y="1472158"/>
                </a:lnTo>
                <a:lnTo>
                  <a:pt x="5051319" y="1432046"/>
                </a:lnTo>
                <a:lnTo>
                  <a:pt x="5029961" y="1392330"/>
                </a:lnTo>
                <a:lnTo>
                  <a:pt x="5007958" y="1353019"/>
                </a:lnTo>
                <a:lnTo>
                  <a:pt x="4985317" y="1314119"/>
                </a:lnTo>
                <a:lnTo>
                  <a:pt x="4962045" y="1275636"/>
                </a:lnTo>
                <a:lnTo>
                  <a:pt x="4938149" y="1237580"/>
                </a:lnTo>
                <a:lnTo>
                  <a:pt x="4913637" y="1199955"/>
                </a:lnTo>
                <a:lnTo>
                  <a:pt x="4888516" y="1162771"/>
                </a:lnTo>
                <a:lnTo>
                  <a:pt x="4862792" y="1126032"/>
                </a:lnTo>
                <a:lnTo>
                  <a:pt x="4836472" y="1089748"/>
                </a:lnTo>
                <a:lnTo>
                  <a:pt x="4809565" y="1053924"/>
                </a:lnTo>
                <a:lnTo>
                  <a:pt x="4782076" y="1018568"/>
                </a:lnTo>
                <a:lnTo>
                  <a:pt x="4754013" y="983686"/>
                </a:lnTo>
                <a:lnTo>
                  <a:pt x="4725383" y="949287"/>
                </a:lnTo>
                <a:lnTo>
                  <a:pt x="4696193" y="915377"/>
                </a:lnTo>
                <a:lnTo>
                  <a:pt x="4666451" y="881963"/>
                </a:lnTo>
                <a:lnTo>
                  <a:pt x="4636162" y="849052"/>
                </a:lnTo>
                <a:lnTo>
                  <a:pt x="4605335" y="816652"/>
                </a:lnTo>
                <a:lnTo>
                  <a:pt x="4573977" y="784769"/>
                </a:lnTo>
                <a:lnTo>
                  <a:pt x="4542094" y="753410"/>
                </a:lnTo>
                <a:lnTo>
                  <a:pt x="4509693" y="722583"/>
                </a:lnTo>
                <a:lnTo>
                  <a:pt x="4476782" y="692295"/>
                </a:lnTo>
                <a:lnTo>
                  <a:pt x="4443368" y="662552"/>
                </a:lnTo>
                <a:lnTo>
                  <a:pt x="4409458" y="633363"/>
                </a:lnTo>
                <a:lnTo>
                  <a:pt x="4375059" y="604733"/>
                </a:lnTo>
                <a:lnTo>
                  <a:pt x="4340177" y="576670"/>
                </a:lnTo>
                <a:lnTo>
                  <a:pt x="4304821" y="549181"/>
                </a:lnTo>
                <a:lnTo>
                  <a:pt x="4268997" y="522274"/>
                </a:lnTo>
                <a:lnTo>
                  <a:pt x="4232712" y="495955"/>
                </a:lnTo>
                <a:lnTo>
                  <a:pt x="4195974" y="470231"/>
                </a:lnTo>
                <a:lnTo>
                  <a:pt x="4158789" y="445109"/>
                </a:lnTo>
                <a:lnTo>
                  <a:pt x="4121164" y="420597"/>
                </a:lnTo>
                <a:lnTo>
                  <a:pt x="4083107" y="396702"/>
                </a:lnTo>
                <a:lnTo>
                  <a:pt x="4044625" y="373430"/>
                </a:lnTo>
                <a:lnTo>
                  <a:pt x="4005725" y="350789"/>
                </a:lnTo>
                <a:lnTo>
                  <a:pt x="3966413" y="328786"/>
                </a:lnTo>
                <a:lnTo>
                  <a:pt x="3926698" y="307427"/>
                </a:lnTo>
                <a:lnTo>
                  <a:pt x="3886585" y="286721"/>
                </a:lnTo>
                <a:lnTo>
                  <a:pt x="3846083" y="266674"/>
                </a:lnTo>
                <a:lnTo>
                  <a:pt x="3805197" y="247293"/>
                </a:lnTo>
                <a:lnTo>
                  <a:pt x="3763936" y="228585"/>
                </a:lnTo>
                <a:lnTo>
                  <a:pt x="3722306" y="210558"/>
                </a:lnTo>
                <a:lnTo>
                  <a:pt x="3680315" y="193218"/>
                </a:lnTo>
                <a:lnTo>
                  <a:pt x="3637970" y="176573"/>
                </a:lnTo>
                <a:lnTo>
                  <a:pt x="3595276" y="160629"/>
                </a:lnTo>
                <a:lnTo>
                  <a:pt x="3552243" y="145394"/>
                </a:lnTo>
                <a:lnTo>
                  <a:pt x="3508876" y="130874"/>
                </a:lnTo>
                <a:lnTo>
                  <a:pt x="3465184" y="117078"/>
                </a:lnTo>
                <a:lnTo>
                  <a:pt x="3421172" y="104011"/>
                </a:lnTo>
                <a:lnTo>
                  <a:pt x="3376848" y="91682"/>
                </a:lnTo>
                <a:lnTo>
                  <a:pt x="3332220" y="80096"/>
                </a:lnTo>
                <a:lnTo>
                  <a:pt x="3287293" y="69262"/>
                </a:lnTo>
                <a:lnTo>
                  <a:pt x="3242076" y="59186"/>
                </a:lnTo>
                <a:lnTo>
                  <a:pt x="3196575" y="49876"/>
                </a:lnTo>
                <a:lnTo>
                  <a:pt x="3150798" y="41338"/>
                </a:lnTo>
                <a:lnTo>
                  <a:pt x="3104751" y="33579"/>
                </a:lnTo>
                <a:lnTo>
                  <a:pt x="3058442" y="26607"/>
                </a:lnTo>
                <a:lnTo>
                  <a:pt x="3011878" y="20429"/>
                </a:lnTo>
                <a:lnTo>
                  <a:pt x="2965065" y="15051"/>
                </a:lnTo>
                <a:lnTo>
                  <a:pt x="2918011" y="10482"/>
                </a:lnTo>
                <a:lnTo>
                  <a:pt x="2870723" y="6727"/>
                </a:lnTo>
                <a:lnTo>
                  <a:pt x="2823209" y="3794"/>
                </a:lnTo>
                <a:lnTo>
                  <a:pt x="2775474" y="1691"/>
                </a:lnTo>
                <a:lnTo>
                  <a:pt x="2727527" y="424"/>
                </a:lnTo>
                <a:lnTo>
                  <a:pt x="2679373" y="0"/>
                </a:lnTo>
                <a:close/>
              </a:path>
            </a:pathLst>
          </a:custGeom>
          <a:solidFill>
            <a:srgbClr val="FEE9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623F7457-8D1A-406B-BBCB-D807FBAA65EA}"/>
              </a:ext>
            </a:extLst>
          </p:cNvPr>
          <p:cNvSpPr/>
          <p:nvPr/>
        </p:nvSpPr>
        <p:spPr>
          <a:xfrm>
            <a:off x="7721225" y="4447688"/>
            <a:ext cx="3359899" cy="3654588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0" y="0"/>
                </a:lnTo>
                <a:lnTo>
                  <a:pt x="0" y="5358737"/>
                </a:lnTo>
                <a:lnTo>
                  <a:pt x="1090134" y="5358737"/>
                </a:lnTo>
                <a:lnTo>
                  <a:pt x="1138553" y="5358428"/>
                </a:lnTo>
                <a:lnTo>
                  <a:pt x="1186824" y="5357504"/>
                </a:lnTo>
                <a:lnTo>
                  <a:pt x="1234942" y="5355968"/>
                </a:lnTo>
                <a:lnTo>
                  <a:pt x="1282905" y="5353824"/>
                </a:lnTo>
                <a:lnTo>
                  <a:pt x="1330709" y="5351076"/>
                </a:lnTo>
                <a:lnTo>
                  <a:pt x="1378349" y="5347728"/>
                </a:lnTo>
                <a:lnTo>
                  <a:pt x="1425822" y="5343783"/>
                </a:lnTo>
                <a:lnTo>
                  <a:pt x="1473124" y="5339246"/>
                </a:lnTo>
                <a:lnTo>
                  <a:pt x="1520252" y="5334119"/>
                </a:lnTo>
                <a:lnTo>
                  <a:pt x="1567201" y="5328406"/>
                </a:lnTo>
                <a:lnTo>
                  <a:pt x="1613969" y="5322112"/>
                </a:lnTo>
                <a:lnTo>
                  <a:pt x="1660551" y="5315240"/>
                </a:lnTo>
                <a:lnTo>
                  <a:pt x="1706944" y="5307794"/>
                </a:lnTo>
                <a:lnTo>
                  <a:pt x="1753143" y="5299778"/>
                </a:lnTo>
                <a:lnTo>
                  <a:pt x="1799146" y="5291194"/>
                </a:lnTo>
                <a:lnTo>
                  <a:pt x="1844947" y="5282048"/>
                </a:lnTo>
                <a:lnTo>
                  <a:pt x="1890545" y="5272342"/>
                </a:lnTo>
                <a:lnTo>
                  <a:pt x="1935934" y="5262080"/>
                </a:lnTo>
                <a:lnTo>
                  <a:pt x="1981112" y="5251267"/>
                </a:lnTo>
                <a:lnTo>
                  <a:pt x="2026074" y="5239906"/>
                </a:lnTo>
                <a:lnTo>
                  <a:pt x="2070816" y="5228000"/>
                </a:lnTo>
                <a:lnTo>
                  <a:pt x="2115336" y="5215554"/>
                </a:lnTo>
                <a:lnTo>
                  <a:pt x="2159629" y="5202571"/>
                </a:lnTo>
                <a:lnTo>
                  <a:pt x="2203691" y="5189055"/>
                </a:lnTo>
                <a:lnTo>
                  <a:pt x="2247519" y="5175010"/>
                </a:lnTo>
                <a:lnTo>
                  <a:pt x="2291109" y="5160438"/>
                </a:lnTo>
                <a:lnTo>
                  <a:pt x="2334458" y="5145345"/>
                </a:lnTo>
                <a:lnTo>
                  <a:pt x="2377560" y="5129734"/>
                </a:lnTo>
                <a:lnTo>
                  <a:pt x="2420414" y="5113608"/>
                </a:lnTo>
                <a:lnTo>
                  <a:pt x="2463015" y="5096971"/>
                </a:lnTo>
                <a:lnTo>
                  <a:pt x="2505359" y="5079828"/>
                </a:lnTo>
                <a:lnTo>
                  <a:pt x="2547443" y="5062181"/>
                </a:lnTo>
                <a:lnTo>
                  <a:pt x="2589262" y="5044035"/>
                </a:lnTo>
                <a:lnTo>
                  <a:pt x="2630814" y="5025393"/>
                </a:lnTo>
                <a:lnTo>
                  <a:pt x="2672094" y="5006259"/>
                </a:lnTo>
                <a:lnTo>
                  <a:pt x="2713098" y="4986637"/>
                </a:lnTo>
                <a:lnTo>
                  <a:pt x="2753824" y="4966530"/>
                </a:lnTo>
                <a:lnTo>
                  <a:pt x="2794267" y="4945942"/>
                </a:lnTo>
                <a:lnTo>
                  <a:pt x="2834423" y="4924877"/>
                </a:lnTo>
                <a:lnTo>
                  <a:pt x="2874289" y="4903339"/>
                </a:lnTo>
                <a:lnTo>
                  <a:pt x="2913861" y="4881331"/>
                </a:lnTo>
                <a:lnTo>
                  <a:pt x="2953135" y="4858857"/>
                </a:lnTo>
                <a:lnTo>
                  <a:pt x="2992107" y="4835921"/>
                </a:lnTo>
                <a:lnTo>
                  <a:pt x="3030775" y="4812527"/>
                </a:lnTo>
                <a:lnTo>
                  <a:pt x="3069133" y="4788678"/>
                </a:lnTo>
                <a:lnTo>
                  <a:pt x="3107179" y="4764378"/>
                </a:lnTo>
                <a:lnTo>
                  <a:pt x="3144908" y="4739631"/>
                </a:lnTo>
                <a:lnTo>
                  <a:pt x="3182317" y="4714440"/>
                </a:lnTo>
                <a:lnTo>
                  <a:pt x="3219402" y="4688810"/>
                </a:lnTo>
                <a:lnTo>
                  <a:pt x="3256160" y="4662744"/>
                </a:lnTo>
                <a:lnTo>
                  <a:pt x="3292586" y="4636245"/>
                </a:lnTo>
                <a:lnTo>
                  <a:pt x="3328677" y="4609318"/>
                </a:lnTo>
                <a:lnTo>
                  <a:pt x="3364429" y="4581966"/>
                </a:lnTo>
                <a:lnTo>
                  <a:pt x="3399838" y="4554193"/>
                </a:lnTo>
                <a:lnTo>
                  <a:pt x="3434901" y="4526003"/>
                </a:lnTo>
                <a:lnTo>
                  <a:pt x="3469614" y="4497399"/>
                </a:lnTo>
                <a:lnTo>
                  <a:pt x="3503974" y="4468386"/>
                </a:lnTo>
                <a:lnTo>
                  <a:pt x="3537975" y="4438966"/>
                </a:lnTo>
                <a:lnTo>
                  <a:pt x="3571616" y="4409144"/>
                </a:lnTo>
                <a:lnTo>
                  <a:pt x="3604891" y="4378923"/>
                </a:lnTo>
                <a:lnTo>
                  <a:pt x="3637798" y="4348307"/>
                </a:lnTo>
                <a:lnTo>
                  <a:pt x="3670332" y="4317300"/>
                </a:lnTo>
                <a:lnTo>
                  <a:pt x="3702490" y="4285906"/>
                </a:lnTo>
                <a:lnTo>
                  <a:pt x="3734268" y="4254128"/>
                </a:lnTo>
                <a:lnTo>
                  <a:pt x="3765662" y="4221970"/>
                </a:lnTo>
                <a:lnTo>
                  <a:pt x="3796669" y="4189436"/>
                </a:lnTo>
                <a:lnTo>
                  <a:pt x="3827285" y="4156529"/>
                </a:lnTo>
                <a:lnTo>
                  <a:pt x="3857506" y="4123253"/>
                </a:lnTo>
                <a:lnTo>
                  <a:pt x="3887328" y="4089613"/>
                </a:lnTo>
                <a:lnTo>
                  <a:pt x="3916748" y="4055611"/>
                </a:lnTo>
                <a:lnTo>
                  <a:pt x="3945762" y="4021252"/>
                </a:lnTo>
                <a:lnTo>
                  <a:pt x="3974365" y="3986539"/>
                </a:lnTo>
                <a:lnTo>
                  <a:pt x="4002556" y="3951476"/>
                </a:lnTo>
                <a:lnTo>
                  <a:pt x="4030329" y="3916066"/>
                </a:lnTo>
                <a:lnTo>
                  <a:pt x="4057681" y="3880314"/>
                </a:lnTo>
                <a:lnTo>
                  <a:pt x="4084608" y="3844223"/>
                </a:lnTo>
                <a:lnTo>
                  <a:pt x="4111106" y="3807797"/>
                </a:lnTo>
                <a:lnTo>
                  <a:pt x="4137173" y="3771040"/>
                </a:lnTo>
                <a:lnTo>
                  <a:pt x="4162803" y="3733955"/>
                </a:lnTo>
                <a:lnTo>
                  <a:pt x="4187993" y="3696546"/>
                </a:lnTo>
                <a:lnTo>
                  <a:pt x="4212741" y="3658816"/>
                </a:lnTo>
                <a:lnTo>
                  <a:pt x="4237040" y="3620771"/>
                </a:lnTo>
                <a:lnTo>
                  <a:pt x="4260889" y="3582412"/>
                </a:lnTo>
                <a:lnTo>
                  <a:pt x="4284284" y="3543745"/>
                </a:lnTo>
                <a:lnTo>
                  <a:pt x="4307220" y="3504772"/>
                </a:lnTo>
                <a:lnTo>
                  <a:pt x="4329693" y="3465498"/>
                </a:lnTo>
                <a:lnTo>
                  <a:pt x="4351701" y="3425926"/>
                </a:lnTo>
                <a:lnTo>
                  <a:pt x="4373239" y="3386061"/>
                </a:lnTo>
                <a:lnTo>
                  <a:pt x="4394304" y="3345904"/>
                </a:lnTo>
                <a:lnTo>
                  <a:pt x="4414892" y="3305462"/>
                </a:lnTo>
                <a:lnTo>
                  <a:pt x="4434999" y="3264736"/>
                </a:lnTo>
                <a:lnTo>
                  <a:pt x="4454621" y="3223731"/>
                </a:lnTo>
                <a:lnTo>
                  <a:pt x="4473755" y="3182451"/>
                </a:lnTo>
                <a:lnTo>
                  <a:pt x="4492397" y="3140900"/>
                </a:lnTo>
                <a:lnTo>
                  <a:pt x="4510544" y="3099080"/>
                </a:lnTo>
                <a:lnTo>
                  <a:pt x="4528190" y="3056997"/>
                </a:lnTo>
                <a:lnTo>
                  <a:pt x="4545334" y="3014653"/>
                </a:lnTo>
                <a:lnTo>
                  <a:pt x="4561970" y="2972052"/>
                </a:lnTo>
                <a:lnTo>
                  <a:pt x="4578096" y="2929198"/>
                </a:lnTo>
                <a:lnTo>
                  <a:pt x="4593707" y="2886095"/>
                </a:lnTo>
                <a:lnTo>
                  <a:pt x="4608801" y="2842747"/>
                </a:lnTo>
                <a:lnTo>
                  <a:pt x="4623372" y="2799157"/>
                </a:lnTo>
                <a:lnTo>
                  <a:pt x="4637417" y="2755329"/>
                </a:lnTo>
                <a:lnTo>
                  <a:pt x="4650934" y="2711267"/>
                </a:lnTo>
                <a:lnTo>
                  <a:pt x="4663917" y="2666974"/>
                </a:lnTo>
                <a:lnTo>
                  <a:pt x="4676363" y="2622454"/>
                </a:lnTo>
                <a:lnTo>
                  <a:pt x="4688268" y="2577711"/>
                </a:lnTo>
                <a:lnTo>
                  <a:pt x="4699630" y="2532749"/>
                </a:lnTo>
                <a:lnTo>
                  <a:pt x="4710443" y="2487572"/>
                </a:lnTo>
                <a:lnTo>
                  <a:pt x="4720704" y="2442183"/>
                </a:lnTo>
                <a:lnTo>
                  <a:pt x="4730410" y="2396585"/>
                </a:lnTo>
                <a:lnTo>
                  <a:pt x="4739556" y="2350783"/>
                </a:lnTo>
                <a:lnTo>
                  <a:pt x="4748140" y="2304781"/>
                </a:lnTo>
                <a:lnTo>
                  <a:pt x="4756157" y="2258581"/>
                </a:lnTo>
                <a:lnTo>
                  <a:pt x="4763603" y="2212189"/>
                </a:lnTo>
                <a:lnTo>
                  <a:pt x="4770475" y="2165607"/>
                </a:lnTo>
                <a:lnTo>
                  <a:pt x="4776769" y="2118839"/>
                </a:lnTo>
                <a:lnTo>
                  <a:pt x="4782481" y="2071889"/>
                </a:lnTo>
                <a:lnTo>
                  <a:pt x="4787608" y="2024762"/>
                </a:lnTo>
                <a:lnTo>
                  <a:pt x="4792146" y="1977459"/>
                </a:lnTo>
                <a:lnTo>
                  <a:pt x="4796091" y="1929986"/>
                </a:lnTo>
                <a:lnTo>
                  <a:pt x="4799439" y="1882346"/>
                </a:lnTo>
                <a:lnTo>
                  <a:pt x="4802187" y="1834543"/>
                </a:lnTo>
                <a:lnTo>
                  <a:pt x="4804330" y="1786580"/>
                </a:lnTo>
                <a:lnTo>
                  <a:pt x="4805866" y="1738461"/>
                </a:lnTo>
                <a:lnTo>
                  <a:pt x="4806790" y="1690191"/>
                </a:lnTo>
                <a:lnTo>
                  <a:pt x="4807099" y="1641772"/>
                </a:lnTo>
                <a:lnTo>
                  <a:pt x="4807099" y="0"/>
                </a:lnTo>
                <a:close/>
              </a:path>
            </a:pathLst>
          </a:custGeom>
          <a:solidFill>
            <a:srgbClr val="DF0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EF32064-08A2-455E-B161-FA7C51D8B58A}"/>
              </a:ext>
            </a:extLst>
          </p:cNvPr>
          <p:cNvSpPr txBox="1"/>
          <p:nvPr/>
        </p:nvSpPr>
        <p:spPr>
          <a:xfrm>
            <a:off x="153062" y="6020656"/>
            <a:ext cx="365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WYMIAR DYPLOMATYCZNY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148041E-7790-413C-AB9A-5AABF18AED26}"/>
              </a:ext>
            </a:extLst>
          </p:cNvPr>
          <p:cNvSpPr txBox="1"/>
          <p:nvPr/>
        </p:nvSpPr>
        <p:spPr>
          <a:xfrm>
            <a:off x="3812425" y="6020655"/>
            <a:ext cx="3825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/>
              <a:t>WYMIAR GOSPODARCZY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5CF1901-27DC-4296-A0C3-8C8FAF74B8BC}"/>
              </a:ext>
            </a:extLst>
          </p:cNvPr>
          <p:cNvSpPr txBox="1"/>
          <p:nvPr/>
        </p:nvSpPr>
        <p:spPr>
          <a:xfrm>
            <a:off x="7692295" y="6020655"/>
            <a:ext cx="2973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>
                <a:solidFill>
                  <a:schemeClr val="bg1"/>
                </a:solidFill>
              </a:rPr>
              <a:t>WYMIAR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sz="3000" b="1" dirty="0">
                <a:solidFill>
                  <a:schemeClr val="bg1"/>
                </a:solidFill>
              </a:rPr>
              <a:t>PROJEKTOWY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CF5B68A-C3B4-4033-A1B4-06196A495801}"/>
              </a:ext>
            </a:extLst>
          </p:cNvPr>
          <p:cNvSpPr/>
          <p:nvPr/>
        </p:nvSpPr>
        <p:spPr>
          <a:xfrm>
            <a:off x="436033" y="8925328"/>
            <a:ext cx="10858874" cy="865820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FBE85C-71E9-43D2-AE91-86B9C2C131B3}"/>
              </a:ext>
            </a:extLst>
          </p:cNvPr>
          <p:cNvSpPr txBox="1"/>
          <p:nvPr/>
        </p:nvSpPr>
        <p:spPr>
          <a:xfrm>
            <a:off x="839787" y="9157455"/>
            <a:ext cx="983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Szerokie rozumienie problematyki działań międzynarodowych WŁ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B558D6B0-7D87-4163-9AC2-9DA20C610AF1}"/>
              </a:ext>
            </a:extLst>
          </p:cNvPr>
          <p:cNvSpPr txBox="1"/>
          <p:nvPr/>
        </p:nvSpPr>
        <p:spPr>
          <a:xfrm>
            <a:off x="877341" y="2987675"/>
            <a:ext cx="8565109" cy="444031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Realizacja współpracy zagranicznej i działalności </a:t>
            </a:r>
            <a:b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międzynarodowej</a:t>
            </a:r>
          </a:p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Działania:</a:t>
            </a: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Nawiązywanie i rozwój kontaktów z regionami</a:t>
            </a: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Wymiana doświadczeń</a:t>
            </a: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Wsparcie w relacjach zagranicznych podmiotów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 regionu</a:t>
            </a: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Promocja zagraniczna </a:t>
            </a: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Nawiązywanie i rozwój kontaktów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ze środowiskami polonijnymi</a:t>
            </a:r>
          </a:p>
          <a:p>
            <a:pPr marL="514350" indent="-514350">
              <a:buAutoNum type="arabicPeriod"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13DAA69E-3974-4380-83C4-B6A2DA55C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7341" y="1355354"/>
            <a:ext cx="16733992" cy="146854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dirty="0"/>
              <a:t>Priorytety współpracy zagranicznej (III)</a:t>
            </a:r>
            <a:br>
              <a:rPr lang="pl-PL" dirty="0"/>
            </a:br>
            <a:r>
              <a:rPr lang="pl-PL" sz="5400" dirty="0">
                <a:latin typeface="Arial" panose="020B0604020202020204" pitchFamily="34" charset="0"/>
                <a:cs typeface="Arial" panose="020B0604020202020204" pitchFamily="34" charset="0"/>
              </a:rPr>
              <a:t>Struktura dokumentu</a:t>
            </a:r>
            <a:endParaRPr dirty="0"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0DAF977-9624-4933-B266-70699BC08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029E047-25E4-45FF-919C-427CFF1B65B3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74B87F99-C844-4AC3-93DF-69B254CFE42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99D7D87D-82CA-44FB-9BF8-A3C00FA36B0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2CEEE55-905B-447E-B49C-DA7FEB3EBDB9}"/>
              </a:ext>
            </a:extLst>
          </p:cNvPr>
          <p:cNvSpPr txBox="1"/>
          <p:nvPr/>
        </p:nvSpPr>
        <p:spPr>
          <a:xfrm>
            <a:off x="877341" y="7149728"/>
            <a:ext cx="70411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Narzędzia:</a:t>
            </a:r>
          </a:p>
          <a:p>
            <a:pPr marL="514350" indent="-514350">
              <a:buAutoNum type="arabicPeriod"/>
            </a:pP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Regionalne Biura WŁ</a:t>
            </a: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Pozyskiwanie środków finansowych</a:t>
            </a:r>
          </a:p>
          <a:p>
            <a:pPr marL="514350" indent="-514350">
              <a:buAutoNum type="arabicPeriod"/>
            </a:pP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Inicjowanie oraz przystępowanie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do organizacji i konsorcjów międzynarodowych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11EEFE-0F2E-4E05-8D7E-4BAD0EBA9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1497980"/>
            <a:ext cx="11993067" cy="90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6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1C91E1B-5F60-4782-AC91-EA6A16B3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62" y="316875"/>
            <a:ext cx="15990810" cy="113093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13DAA69E-3974-4380-83C4-B6A2DA55C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8336" y="1016814"/>
            <a:ext cx="16733992" cy="1468544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dirty="0"/>
              <a:t>Priorytety współpracy zagranicznej (IV)</a:t>
            </a:r>
            <a:br>
              <a:rPr lang="pl-PL" dirty="0"/>
            </a:br>
            <a:endParaRPr dirty="0">
              <a:latin typeface="Arial Black" panose="020B0A040201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0DAF977-9624-4933-B266-70699BC08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029E047-25E4-45FF-919C-427CFF1B65B3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74B87F99-C844-4AC3-93DF-69B254CFE42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99D7D87D-82CA-44FB-9BF8-A3C00FA36B0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8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970538" y="4985718"/>
            <a:ext cx="9386311" cy="432490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800" b="1" dirty="0"/>
              <a:t>Data realizacji: </a:t>
            </a:r>
            <a:r>
              <a:rPr lang="pl-PL" sz="2800" dirty="0"/>
              <a:t>01.10.2023 r. – 30.09.2026 r. </a:t>
            </a:r>
          </a:p>
          <a:p>
            <a:pPr>
              <a:lnSpc>
                <a:spcPct val="100000"/>
              </a:lnSpc>
            </a:pP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/>
              <a:t>Oczekiwane efekty:</a:t>
            </a:r>
            <a:endParaRPr lang="pl-PL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800" dirty="0"/>
              <a:t>przeszkolenie 30 pracowników służby zdrowia oraz opieki społecznej w ramach studiów podyplomowych zakresie pracy z pacjentami w interdyscyplinarnych zespołach, oceny ich potrzeb, a także opracowywania indywidualnych planów opieki (studia podyplomowe zorganizowane zostaną przez Uniwersytet Medyczny </a:t>
            </a:r>
            <a:br>
              <a:rPr lang="pl-PL" sz="2800" dirty="0"/>
            </a:br>
            <a:r>
              <a:rPr lang="pl-PL" sz="2800" dirty="0"/>
              <a:t>w Łodzi)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1390637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/>
              <a:t>Działania Departamentu Polityki Regionalnej i Współpracy Zagranicznej</a:t>
            </a:r>
            <a:br>
              <a:rPr lang="pl-PL" sz="3400" dirty="0"/>
            </a:b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(I)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4650" y="2747814"/>
            <a:ext cx="18428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/>
              <a:t>1) Projekt „</a:t>
            </a:r>
            <a:r>
              <a:rPr lang="pl-PL" sz="3000" b="1" dirty="0" err="1"/>
              <a:t>Interprofesjonalny</a:t>
            </a:r>
            <a:r>
              <a:rPr lang="pl-PL" sz="3000" b="1" dirty="0"/>
              <a:t> europejski program nauczania dla pracowników służby zdrowia </a:t>
            </a:r>
            <a:br>
              <a:rPr lang="pl-PL" sz="3000" b="1" dirty="0"/>
            </a:br>
            <a:r>
              <a:rPr lang="pl-PL" sz="3000" b="1" dirty="0"/>
              <a:t>i opieki społecznej: rozwój specjalisty w zakresie spersonalizowanej opieki w ramach społeczności” – TEAMCARE (1)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822BD65-C3BE-45A0-BFFE-A9D325A35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650" y="7406393"/>
            <a:ext cx="7001756" cy="2861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8BAEA9C-69FE-43A1-AD4E-2177A73FFE58}"/>
              </a:ext>
            </a:extLst>
          </p:cNvPr>
          <p:cNvSpPr txBox="1"/>
          <p:nvPr/>
        </p:nvSpPr>
        <p:spPr>
          <a:xfrm>
            <a:off x="1136650" y="5318058"/>
            <a:ext cx="7596572" cy="348621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0" indent="0">
              <a:buNone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Finansowanie: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Projekt dofinansowany ze środków programu ERASMUS PLUS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Korpus solidarności UE Akcja 2 umiejętności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innowacje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Wartość projektu wynosi: 1 104 868,00 Euro</a:t>
            </a:r>
          </a:p>
          <a:p>
            <a:pPr lvl="0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(w tym dofinansowanie z UE dla Województwa Łódzkiego: 34 115,00 Euro)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494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(II)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18512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/>
              <a:t>1) Projekt „</a:t>
            </a:r>
            <a:r>
              <a:rPr lang="pl-PL" sz="3000" b="1" dirty="0" err="1"/>
              <a:t>Interprofesjonalny</a:t>
            </a:r>
            <a:r>
              <a:rPr lang="pl-PL" sz="3000" b="1" dirty="0"/>
              <a:t> europejski program nauczania dla pracowników służby zdrowia </a:t>
            </a:r>
            <a:br>
              <a:rPr lang="pl-PL" sz="3000" b="1" dirty="0"/>
            </a:br>
            <a:r>
              <a:rPr lang="pl-PL" sz="3000" b="1" dirty="0"/>
              <a:t>i opieki społecznej: rozwój specjalisty w zakresie spersonalizowanej opieki w ramach społeczności” – TEAMCARE (2)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9899650" y="5319116"/>
            <a:ext cx="7338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Partnerzy projektu:</a:t>
            </a:r>
          </a:p>
          <a:p>
            <a:pPr marL="0" indent="0">
              <a:buNone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projekcie bierze udział 12 partnerów z: Irlandii, Włoch, Belgii, Grecji, Austrii i Polski.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D9A3004-58A5-4B2D-84D4-1B498A69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824" y="7189891"/>
            <a:ext cx="7324235" cy="29937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80F7DAB-B711-4458-9E96-22BE5A2EA2EF}"/>
              </a:ext>
            </a:extLst>
          </p:cNvPr>
          <p:cNvSpPr txBox="1"/>
          <p:nvPr/>
        </p:nvSpPr>
        <p:spPr>
          <a:xfrm>
            <a:off x="1303723" y="9659492"/>
            <a:ext cx="617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https://www.projectteamcare.eu/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504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670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D92D5C9D-EDFC-40F5-93D1-4C15B674C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650" y="1174223"/>
            <a:ext cx="18292532" cy="749436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1320"/>
              </a:spcBef>
            </a:pPr>
            <a:r>
              <a:rPr lang="pl-PL" sz="3400" b="1" dirty="0">
                <a:latin typeface="Arial" panose="020B0604020202020204" pitchFamily="34" charset="0"/>
                <a:cs typeface="Arial" panose="020B0604020202020204" pitchFamily="34" charset="0"/>
              </a:rPr>
              <a:t>Projekty międzynarodowe w trakcie realizacji (III)</a:t>
            </a:r>
            <a:endParaRPr sz="3400" b="1" dirty="0"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AB9B172-8057-4592-BFFC-6F967E33A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" y="355800"/>
            <a:ext cx="2061060" cy="535441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2391802D-2667-431C-88A4-D255A32B0411}"/>
              </a:ext>
            </a:extLst>
          </p:cNvPr>
          <p:cNvSpPr txBox="1"/>
          <p:nvPr/>
        </p:nvSpPr>
        <p:spPr>
          <a:xfrm>
            <a:off x="19138444" y="623271"/>
            <a:ext cx="192984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1550" spc="-50" dirty="0">
                <a:solidFill>
                  <a:srgbClr val="3C3B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39BA65C4-154F-49AC-9CB6-AD9673254B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6983777" y="10528772"/>
            <a:ext cx="2932781" cy="3776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 POLITYKI REGIONALNEJ </a:t>
            </a:r>
            <a:b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pl-PL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WSPÓŁPRACY ZAGRANICZNEJ</a:t>
            </a:r>
            <a:endParaRPr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60C41DB2-B138-4118-8C62-52305F07B26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4970" y="10528772"/>
            <a:ext cx="2932780" cy="20069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lang="pl-PL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WSPÓŁPRACA ZAGRANICZNA</a:t>
            </a:r>
            <a:endParaRPr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7614838-F86D-4E46-ABFC-62A7B731B8EB}"/>
              </a:ext>
            </a:extLst>
          </p:cNvPr>
          <p:cNvSpPr/>
          <p:nvPr/>
        </p:nvSpPr>
        <p:spPr>
          <a:xfrm>
            <a:off x="378884" y="2693961"/>
            <a:ext cx="20112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b="1" dirty="0"/>
              <a:t>2) </a:t>
            </a:r>
            <a:r>
              <a:rPr lang="pl-PL" sz="3200" b="1" dirty="0"/>
              <a:t>Projekt „Inteligentne, wydajne i adaptacyjne zarządzanie zasobami wodnymi” - Gov4Water (1)</a:t>
            </a:r>
            <a:endParaRPr lang="pl-PL" sz="3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3468DA-F0F1-4478-ACF8-CC40B2457631}"/>
              </a:ext>
            </a:extLst>
          </p:cNvPr>
          <p:cNvSpPr/>
          <p:nvPr/>
        </p:nvSpPr>
        <p:spPr>
          <a:xfrm>
            <a:off x="6165850" y="4153673"/>
            <a:ext cx="11887200" cy="457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600" b="1" dirty="0"/>
              <a:t>Data realizacji: </a:t>
            </a:r>
            <a:r>
              <a:rPr lang="pl-PL" sz="2600" dirty="0"/>
              <a:t>01 kwietnia 2024 r. – 30 czerwca 2028 r.</a:t>
            </a:r>
          </a:p>
          <a:p>
            <a:pPr marL="0" indent="0">
              <a:buNone/>
            </a:pPr>
            <a:endParaRPr lang="pl-PL" sz="26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2600" b="1" dirty="0"/>
              <a:t>Oczekiwane efekty: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600" dirty="0"/>
              <a:t>podniesienie kompetencji pracowników UMWŁ w zakresie rozwiązań sprzyjających niwelowaniu negatywnych skutków zmian klimatu </a:t>
            </a:r>
            <a:br>
              <a:rPr lang="pl-PL" sz="2600" dirty="0"/>
            </a:br>
            <a:r>
              <a:rPr lang="pl-PL" sz="2600" dirty="0"/>
              <a:t>w gospodarce wodnej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600" dirty="0"/>
              <a:t>modyfikacja programu Fundusze Europejskie dla Łódzkiego w zakresie gospodarki wodnej (w tym ochrony bioróżnorodności) uwzględniająca rozwiązania poznane w trakcie realizacji projektu – Fundusze Europejskie</a:t>
            </a:r>
            <a:br>
              <a:rPr lang="pl-PL" sz="2600" dirty="0"/>
            </a:br>
            <a:r>
              <a:rPr lang="pl-PL" sz="2600" dirty="0"/>
              <a:t> dla Zielonego Łódzkiego</a:t>
            </a:r>
          </a:p>
          <a:p>
            <a:pPr marL="0" indent="0">
              <a:lnSpc>
                <a:spcPct val="120000"/>
              </a:lnSpc>
              <a:buNone/>
            </a:pPr>
            <a:endParaRPr lang="pl-PL" sz="2400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A48C989-4CF1-4F31-AB81-A9A0C7B1FD27}"/>
              </a:ext>
            </a:extLst>
          </p:cNvPr>
          <p:cNvSpPr/>
          <p:nvPr/>
        </p:nvSpPr>
        <p:spPr>
          <a:xfrm>
            <a:off x="842526" y="4126712"/>
            <a:ext cx="4807585" cy="5358765"/>
          </a:xfrm>
          <a:custGeom>
            <a:avLst/>
            <a:gdLst/>
            <a:ahLst/>
            <a:cxnLst/>
            <a:rect l="l" t="t" r="r" b="b"/>
            <a:pathLst>
              <a:path w="4807584" h="5358765">
                <a:moveTo>
                  <a:pt x="4807099" y="0"/>
                </a:moveTo>
                <a:lnTo>
                  <a:pt x="3716965" y="0"/>
                </a:lnTo>
                <a:lnTo>
                  <a:pt x="3668546" y="308"/>
                </a:lnTo>
                <a:lnTo>
                  <a:pt x="3620275" y="1233"/>
                </a:lnTo>
                <a:lnTo>
                  <a:pt x="3572156" y="2768"/>
                </a:lnTo>
                <a:lnTo>
                  <a:pt x="3524193" y="4912"/>
                </a:lnTo>
                <a:lnTo>
                  <a:pt x="3476390" y="7660"/>
                </a:lnTo>
                <a:lnTo>
                  <a:pt x="3428750" y="11008"/>
                </a:lnTo>
                <a:lnTo>
                  <a:pt x="3381277" y="14953"/>
                </a:lnTo>
                <a:lnTo>
                  <a:pt x="3333975" y="19491"/>
                </a:lnTo>
                <a:lnTo>
                  <a:pt x="3286847" y="24618"/>
                </a:lnTo>
                <a:lnTo>
                  <a:pt x="3239897" y="30330"/>
                </a:lnTo>
                <a:lnTo>
                  <a:pt x="3193130" y="36624"/>
                </a:lnTo>
                <a:lnTo>
                  <a:pt x="3146548" y="43496"/>
                </a:lnTo>
                <a:lnTo>
                  <a:pt x="3100155" y="50942"/>
                </a:lnTo>
                <a:lnTo>
                  <a:pt x="3053956" y="58959"/>
                </a:lnTo>
                <a:lnTo>
                  <a:pt x="3007953" y="67542"/>
                </a:lnTo>
                <a:lnTo>
                  <a:pt x="2962151" y="76689"/>
                </a:lnTo>
                <a:lnTo>
                  <a:pt x="2916554" y="86395"/>
                </a:lnTo>
                <a:lnTo>
                  <a:pt x="2871164" y="96656"/>
                </a:lnTo>
                <a:lnTo>
                  <a:pt x="2825987" y="107469"/>
                </a:lnTo>
                <a:lnTo>
                  <a:pt x="2781025" y="118830"/>
                </a:lnTo>
                <a:lnTo>
                  <a:pt x="2736282" y="130736"/>
                </a:lnTo>
                <a:lnTo>
                  <a:pt x="2691763" y="143182"/>
                </a:lnTo>
                <a:lnTo>
                  <a:pt x="2647470" y="156165"/>
                </a:lnTo>
                <a:lnTo>
                  <a:pt x="2603408" y="169681"/>
                </a:lnTo>
                <a:lnTo>
                  <a:pt x="2559579" y="183727"/>
                </a:lnTo>
                <a:lnTo>
                  <a:pt x="2515989" y="198298"/>
                </a:lnTo>
                <a:lnTo>
                  <a:pt x="2472641" y="213391"/>
                </a:lnTo>
                <a:lnTo>
                  <a:pt x="2429538" y="229003"/>
                </a:lnTo>
                <a:lnTo>
                  <a:pt x="2386685" y="245128"/>
                </a:lnTo>
                <a:lnTo>
                  <a:pt x="2344084" y="261765"/>
                </a:lnTo>
                <a:lnTo>
                  <a:pt x="2301740" y="278908"/>
                </a:lnTo>
                <a:lnTo>
                  <a:pt x="2259656" y="296555"/>
                </a:lnTo>
                <a:lnTo>
                  <a:pt x="2217837" y="314701"/>
                </a:lnTo>
                <a:lnTo>
                  <a:pt x="2176285" y="333343"/>
                </a:lnTo>
                <a:lnTo>
                  <a:pt x="2135005" y="352477"/>
                </a:lnTo>
                <a:lnTo>
                  <a:pt x="2094000" y="372100"/>
                </a:lnTo>
                <a:lnTo>
                  <a:pt x="2053275" y="392207"/>
                </a:lnTo>
                <a:lnTo>
                  <a:pt x="2012832" y="412795"/>
                </a:lnTo>
                <a:lnTo>
                  <a:pt x="1972676" y="433859"/>
                </a:lnTo>
                <a:lnTo>
                  <a:pt x="1932810" y="455398"/>
                </a:lnTo>
                <a:lnTo>
                  <a:pt x="1893238" y="477405"/>
                </a:lnTo>
                <a:lnTo>
                  <a:pt x="1853964" y="499879"/>
                </a:lnTo>
                <a:lnTo>
                  <a:pt x="1814991" y="522815"/>
                </a:lnTo>
                <a:lnTo>
                  <a:pt x="1776324" y="546209"/>
                </a:lnTo>
                <a:lnTo>
                  <a:pt x="1737966" y="570058"/>
                </a:lnTo>
                <a:lnTo>
                  <a:pt x="1699920" y="594358"/>
                </a:lnTo>
                <a:lnTo>
                  <a:pt x="1662191" y="619105"/>
                </a:lnTo>
                <a:lnTo>
                  <a:pt x="1624782" y="644296"/>
                </a:lnTo>
                <a:lnTo>
                  <a:pt x="1587697" y="669926"/>
                </a:lnTo>
                <a:lnTo>
                  <a:pt x="1550939" y="695993"/>
                </a:lnTo>
                <a:lnTo>
                  <a:pt x="1514513" y="722491"/>
                </a:lnTo>
                <a:lnTo>
                  <a:pt x="1478422" y="749418"/>
                </a:lnTo>
                <a:lnTo>
                  <a:pt x="1442670" y="776770"/>
                </a:lnTo>
                <a:lnTo>
                  <a:pt x="1407261" y="804543"/>
                </a:lnTo>
                <a:lnTo>
                  <a:pt x="1372197" y="832733"/>
                </a:lnTo>
                <a:lnTo>
                  <a:pt x="1337484" y="861337"/>
                </a:lnTo>
                <a:lnTo>
                  <a:pt x="1303125" y="890351"/>
                </a:lnTo>
                <a:lnTo>
                  <a:pt x="1269123" y="919771"/>
                </a:lnTo>
                <a:lnTo>
                  <a:pt x="1235483" y="949593"/>
                </a:lnTo>
                <a:lnTo>
                  <a:pt x="1202207" y="979814"/>
                </a:lnTo>
                <a:lnTo>
                  <a:pt x="1169301" y="1010429"/>
                </a:lnTo>
                <a:lnTo>
                  <a:pt x="1136767" y="1041436"/>
                </a:lnTo>
                <a:lnTo>
                  <a:pt x="1104609" y="1072831"/>
                </a:lnTo>
                <a:lnTo>
                  <a:pt x="1072831" y="1104609"/>
                </a:lnTo>
                <a:lnTo>
                  <a:pt x="1041436" y="1136767"/>
                </a:lnTo>
                <a:lnTo>
                  <a:pt x="1010429" y="1169301"/>
                </a:lnTo>
                <a:lnTo>
                  <a:pt x="979814" y="1202207"/>
                </a:lnTo>
                <a:lnTo>
                  <a:pt x="949593" y="1235483"/>
                </a:lnTo>
                <a:lnTo>
                  <a:pt x="919771" y="1269123"/>
                </a:lnTo>
                <a:lnTo>
                  <a:pt x="890351" y="1303125"/>
                </a:lnTo>
                <a:lnTo>
                  <a:pt x="861337" y="1337484"/>
                </a:lnTo>
                <a:lnTo>
                  <a:pt x="832733" y="1372197"/>
                </a:lnTo>
                <a:lnTo>
                  <a:pt x="804543" y="1407261"/>
                </a:lnTo>
                <a:lnTo>
                  <a:pt x="776770" y="1442670"/>
                </a:lnTo>
                <a:lnTo>
                  <a:pt x="749418" y="1478422"/>
                </a:lnTo>
                <a:lnTo>
                  <a:pt x="722491" y="1514513"/>
                </a:lnTo>
                <a:lnTo>
                  <a:pt x="695993" y="1550939"/>
                </a:lnTo>
                <a:lnTo>
                  <a:pt x="669926" y="1587697"/>
                </a:lnTo>
                <a:lnTo>
                  <a:pt x="644296" y="1624782"/>
                </a:lnTo>
                <a:lnTo>
                  <a:pt x="619105" y="1662191"/>
                </a:lnTo>
                <a:lnTo>
                  <a:pt x="594358" y="1699920"/>
                </a:lnTo>
                <a:lnTo>
                  <a:pt x="570058" y="1737966"/>
                </a:lnTo>
                <a:lnTo>
                  <a:pt x="546209" y="1776324"/>
                </a:lnTo>
                <a:lnTo>
                  <a:pt x="522815" y="1814991"/>
                </a:lnTo>
                <a:lnTo>
                  <a:pt x="499879" y="1853964"/>
                </a:lnTo>
                <a:lnTo>
                  <a:pt x="477405" y="1893238"/>
                </a:lnTo>
                <a:lnTo>
                  <a:pt x="455398" y="1932810"/>
                </a:lnTo>
                <a:lnTo>
                  <a:pt x="433859" y="1972676"/>
                </a:lnTo>
                <a:lnTo>
                  <a:pt x="412795" y="2012832"/>
                </a:lnTo>
                <a:lnTo>
                  <a:pt x="392207" y="2053275"/>
                </a:lnTo>
                <a:lnTo>
                  <a:pt x="372100" y="2094000"/>
                </a:lnTo>
                <a:lnTo>
                  <a:pt x="352477" y="2135005"/>
                </a:lnTo>
                <a:lnTo>
                  <a:pt x="333343" y="2176285"/>
                </a:lnTo>
                <a:lnTo>
                  <a:pt x="314701" y="2217837"/>
                </a:lnTo>
                <a:lnTo>
                  <a:pt x="296555" y="2259656"/>
                </a:lnTo>
                <a:lnTo>
                  <a:pt x="278908" y="2301740"/>
                </a:lnTo>
                <a:lnTo>
                  <a:pt x="261765" y="2344084"/>
                </a:lnTo>
                <a:lnTo>
                  <a:pt x="245128" y="2386685"/>
                </a:lnTo>
                <a:lnTo>
                  <a:pt x="229003" y="2429538"/>
                </a:lnTo>
                <a:lnTo>
                  <a:pt x="213391" y="2472641"/>
                </a:lnTo>
                <a:lnTo>
                  <a:pt x="198298" y="2515989"/>
                </a:lnTo>
                <a:lnTo>
                  <a:pt x="183727" y="2559579"/>
                </a:lnTo>
                <a:lnTo>
                  <a:pt x="169681" y="2603408"/>
                </a:lnTo>
                <a:lnTo>
                  <a:pt x="156165" y="2647470"/>
                </a:lnTo>
                <a:lnTo>
                  <a:pt x="143182" y="2691763"/>
                </a:lnTo>
                <a:lnTo>
                  <a:pt x="130736" y="2736282"/>
                </a:lnTo>
                <a:lnTo>
                  <a:pt x="118830" y="2781025"/>
                </a:lnTo>
                <a:lnTo>
                  <a:pt x="107469" y="2825987"/>
                </a:lnTo>
                <a:lnTo>
                  <a:pt x="96656" y="2871164"/>
                </a:lnTo>
                <a:lnTo>
                  <a:pt x="86395" y="2916554"/>
                </a:lnTo>
                <a:lnTo>
                  <a:pt x="76689" y="2962151"/>
                </a:lnTo>
                <a:lnTo>
                  <a:pt x="67542" y="3007953"/>
                </a:lnTo>
                <a:lnTo>
                  <a:pt x="58959" y="3053956"/>
                </a:lnTo>
                <a:lnTo>
                  <a:pt x="50942" y="3100155"/>
                </a:lnTo>
                <a:lnTo>
                  <a:pt x="43496" y="3146548"/>
                </a:lnTo>
                <a:lnTo>
                  <a:pt x="36624" y="3193130"/>
                </a:lnTo>
                <a:lnTo>
                  <a:pt x="30330" y="3239897"/>
                </a:lnTo>
                <a:lnTo>
                  <a:pt x="24618" y="3286847"/>
                </a:lnTo>
                <a:lnTo>
                  <a:pt x="19491" y="3333975"/>
                </a:lnTo>
                <a:lnTo>
                  <a:pt x="14953" y="3381277"/>
                </a:lnTo>
                <a:lnTo>
                  <a:pt x="11008" y="3428750"/>
                </a:lnTo>
                <a:lnTo>
                  <a:pt x="7660" y="3476390"/>
                </a:lnTo>
                <a:lnTo>
                  <a:pt x="4912" y="3524193"/>
                </a:lnTo>
                <a:lnTo>
                  <a:pt x="2768" y="3572156"/>
                </a:lnTo>
                <a:lnTo>
                  <a:pt x="1233" y="3620275"/>
                </a:lnTo>
                <a:lnTo>
                  <a:pt x="308" y="3668546"/>
                </a:lnTo>
                <a:lnTo>
                  <a:pt x="0" y="3716965"/>
                </a:lnTo>
                <a:lnTo>
                  <a:pt x="0" y="5358737"/>
                </a:lnTo>
                <a:lnTo>
                  <a:pt x="4807099" y="5358737"/>
                </a:lnTo>
                <a:lnTo>
                  <a:pt x="4807099" y="0"/>
                </a:lnTo>
                <a:close/>
              </a:path>
            </a:pathLst>
          </a:custGeom>
          <a:solidFill>
            <a:srgbClr val="255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AA9031E-56A6-4BEF-81AE-FCCAE4ECB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92" y="8403452"/>
            <a:ext cx="5524044" cy="17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3201</Words>
  <Application>Microsoft Office PowerPoint</Application>
  <PresentationFormat>Niestandardowy</PresentationFormat>
  <Paragraphs>448</Paragraphs>
  <Slides>29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Open Sans</vt:lpstr>
      <vt:lpstr>Open Sans ExtraBold</vt:lpstr>
      <vt:lpstr>Open Sans SemiBold</vt:lpstr>
      <vt:lpstr>Times New Roman</vt:lpstr>
      <vt:lpstr>Wingdings</vt:lpstr>
      <vt:lpstr>Office Theme</vt:lpstr>
      <vt:lpstr>Współpraca zagraniczna</vt:lpstr>
      <vt:lpstr>Spis treści</vt:lpstr>
      <vt:lpstr>Priorytety współpracy zagranicznej (I)</vt:lpstr>
      <vt:lpstr>Priorytety współpracy zagranicznej (II) Struktura dokumentu </vt:lpstr>
      <vt:lpstr>Priorytety współpracy zagranicznej (III) Struktura dokumentu</vt:lpstr>
      <vt:lpstr>Priorytety współpracy zagranicznej (IV) </vt:lpstr>
      <vt:lpstr>Działania Departamentu Polityki Regionalnej i Współpracy Zagranicznej Projekty międzynarodowe w trakcie realizacji (I)</vt:lpstr>
      <vt:lpstr>Projekty międzynarodowe w trakcie realizacji (II)</vt:lpstr>
      <vt:lpstr>Projekty międzynarodowe w trakcie realizacji (III)</vt:lpstr>
      <vt:lpstr>Projekty międzynarodowe w trakcie realizacji (III)</vt:lpstr>
      <vt:lpstr>Projekty międzynarodowe w trakcie realizacji (IV)</vt:lpstr>
      <vt:lpstr> Projekty międzynarodowe w trakcie realizacji (V)</vt:lpstr>
      <vt:lpstr>Projekty międzynarodowe planowane do realizacji (I)</vt:lpstr>
      <vt:lpstr>Projekty międzynarodowe planowane do realizacji (II)</vt:lpstr>
      <vt:lpstr>Projekty międzynarodowe planowane do realizacji (III)</vt:lpstr>
      <vt:lpstr>Projekty międzynarodowe planowane do realizacji (IV)</vt:lpstr>
      <vt:lpstr>Regionalne Biuro Województwa Łódzkiego w Brukseli</vt:lpstr>
      <vt:lpstr>Współpraca z regionami partnerskimi</vt:lpstr>
      <vt:lpstr>Wizyty i spotkania z ambasadorami 2024/2025</vt:lpstr>
      <vt:lpstr>Pozostałe działania - przykłady</vt:lpstr>
      <vt:lpstr>Kalendarium nadchodzących wydarzeń koordynowanych przez PR  – I półrocze 2025</vt:lpstr>
      <vt:lpstr>Działania Departamentu Przedsiębiorczości i Sprawiedliwej Transformacji Projekty międzynarodowe w trakcie realizacji </vt:lpstr>
      <vt:lpstr>Prezentacja programu PowerPoint</vt:lpstr>
      <vt:lpstr>Prezentacja programu PowerPoint</vt:lpstr>
      <vt:lpstr>Działania Departamentu Przedsiębiorczości i Sprawiedliwej Transformacji Projekty międzynarodowe w trakcie realizacji </vt:lpstr>
      <vt:lpstr>Prezentacja programu PowerPoint</vt:lpstr>
      <vt:lpstr>Prezentacja programu PowerPoint</vt:lpstr>
      <vt:lpstr> Kalendarium wydarzeń i imprez targowych 2025 koordynowanych przez PST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Średniowieczna historia na wyciągnięcie ręki!</dc:title>
  <dc:creator>Marta Przywara</dc:creator>
  <cp:lastModifiedBy>Marta Przywara</cp:lastModifiedBy>
  <cp:revision>103</cp:revision>
  <cp:lastPrinted>2025-02-27T08:31:59Z</cp:lastPrinted>
  <dcterms:created xsi:type="dcterms:W3CDTF">2024-12-16T16:53:17Z</dcterms:created>
  <dcterms:modified xsi:type="dcterms:W3CDTF">2025-03-17T10:25:57Z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2024-12-16T00:00:00Z</vt:filetime>
  </property>
  <property fmtid="{D5CDD505-2E9C-101B-9397-08002B2CF9AE}" pid="5" name="Producer">
    <vt:lpwstr>3-Heights(TM) PDF Security Shell 4.8.25.2 (http://www.pdf-tools.com)</vt:lpwstr>
  </property>
</Properties>
</file>