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8" r:id="rId6"/>
    <p:sldId id="261" r:id="rId7"/>
    <p:sldId id="266" r:id="rId8"/>
  </p:sldIdLst>
  <p:sldSz cx="20104100" cy="11309350"/>
  <p:notesSz cx="9925050" cy="6792913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98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414" autoAdjust="0"/>
  </p:normalViewPr>
  <p:slideViewPr>
    <p:cSldViewPr>
      <p:cViewPr varScale="1">
        <p:scale>
          <a:sx n="54" d="100"/>
          <a:sy n="54" d="100"/>
        </p:scale>
        <p:origin x="1350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b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b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ysokość środków</a:t>
            </a:r>
            <a:r>
              <a:rPr lang="pl-PL" b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zaangażowanych we współpracę </a:t>
            </a:r>
            <a:br>
              <a:rPr lang="pl-PL" b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b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organizacjami pozarządowymi w 2024 r.</a:t>
            </a:r>
            <a:r>
              <a:rPr lang="en-US" b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(w zł</a:t>
            </a:r>
            <a:r>
              <a:rPr lang="en-US" b="1">
                <a:solidFill>
                  <a:sysClr val="windowText" lastClr="000000"/>
                </a:solidFill>
              </a:rPr>
              <a:t>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>
        <c:manualLayout>
          <c:layoutTarget val="inner"/>
          <c:xMode val="edge"/>
          <c:yMode val="edge"/>
          <c:x val="2.9030585795749093E-2"/>
          <c:y val="0.1505191770383541"/>
          <c:w val="0.94401244167962672"/>
          <c:h val="0.53373759815292798"/>
        </c:manualLayout>
      </c:layout>
      <c:ofPieChart>
        <c:ofPieType val="bar"/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wysokość środków (w zł)</c:v>
                </c:pt>
              </c:strCache>
            </c:strRef>
          </c:tx>
          <c:explosion val="4"/>
          <c:dPt>
            <c:idx val="0"/>
            <c:bubble3D val="0"/>
            <c:spPr>
              <a:gradFill flip="none" rotWithShape="1">
                <a:gsLst>
                  <a:gs pos="0">
                    <a:schemeClr val="accent1">
                      <a:lumMod val="0"/>
                      <a:lumOff val="100000"/>
                    </a:schemeClr>
                  </a:gs>
                  <a:gs pos="35000">
                    <a:schemeClr val="accent1">
                      <a:lumMod val="0"/>
                      <a:lumOff val="100000"/>
                    </a:schemeClr>
                  </a:gs>
                  <a:gs pos="100000">
                    <a:schemeClr val="accent1">
                      <a:lumMod val="100000"/>
                    </a:schemeClr>
                  </a:gs>
                </a:gsLst>
                <a:path path="circle">
                  <a:fillToRect l="50000" t="-80000" r="50000" b="180000"/>
                </a:path>
                <a:tileRect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370C-4901-9FCE-B8109FBE764F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chemeClr val="accent3">
                      <a:lumMod val="0"/>
                      <a:lumOff val="100000"/>
                    </a:schemeClr>
                  </a:gs>
                  <a:gs pos="35000">
                    <a:schemeClr val="accent3">
                      <a:lumMod val="0"/>
                      <a:lumOff val="100000"/>
                    </a:schemeClr>
                  </a:gs>
                  <a:gs pos="100000">
                    <a:schemeClr val="accent3">
                      <a:lumMod val="100000"/>
                    </a:schemeClr>
                  </a:gs>
                </a:gsLst>
                <a:path path="circle">
                  <a:fillToRect l="50000" t="-80000" r="50000" b="180000"/>
                </a:path>
                <a:tileRect/>
              </a:gradFill>
              <a:ln w="9525" cap="flat" cmpd="sng" algn="ctr">
                <a:solidFill>
                  <a:schemeClr val="accent4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370C-4901-9FCE-B8109FBE764F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chemeClr val="accent6">
                      <a:lumMod val="0"/>
                      <a:lumOff val="100000"/>
                    </a:schemeClr>
                  </a:gs>
                  <a:gs pos="35000">
                    <a:schemeClr val="accent6">
                      <a:lumMod val="0"/>
                      <a:lumOff val="100000"/>
                    </a:schemeClr>
                  </a:gs>
                  <a:gs pos="100000">
                    <a:schemeClr val="accent6">
                      <a:lumMod val="100000"/>
                    </a:schemeClr>
                  </a:gs>
                </a:gsLst>
                <a:path path="circle">
                  <a:fillToRect l="50000" t="-80000" r="50000" b="180000"/>
                </a:path>
                <a:tileRect/>
              </a:gradFill>
              <a:ln w="9525" cap="flat" cmpd="sng" algn="ctr">
                <a:solidFill>
                  <a:schemeClr val="accent6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370C-4901-9FCE-B8109FBE764F}"/>
              </c:ext>
            </c:extLst>
          </c:dPt>
          <c:dPt>
            <c:idx val="3"/>
            <c:bubble3D val="0"/>
            <c:spPr>
              <a:gradFill flip="none" rotWithShape="1">
                <a:gsLst>
                  <a:gs pos="0">
                    <a:schemeClr val="accent4">
                      <a:lumMod val="0"/>
                      <a:lumOff val="100000"/>
                    </a:schemeClr>
                  </a:gs>
                  <a:gs pos="35000">
                    <a:schemeClr val="accent4">
                      <a:lumMod val="0"/>
                      <a:lumOff val="100000"/>
                    </a:schemeClr>
                  </a:gs>
                  <a:gs pos="100000">
                    <a:schemeClr val="accent4">
                      <a:lumMod val="100000"/>
                    </a:schemeClr>
                  </a:gs>
                </a:gsLst>
                <a:path path="circle">
                  <a:fillToRect l="50000" t="-80000" r="50000" b="180000"/>
                </a:path>
                <a:tileRect/>
              </a:gradFill>
              <a:ln w="9525" cap="flat" cmpd="sng" algn="ctr">
                <a:solidFill>
                  <a:schemeClr val="accent2">
                    <a:lumMod val="6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370C-4901-9FCE-B8109FBE764F}"/>
              </c:ext>
            </c:extLst>
          </c:dPt>
          <c:dPt>
            <c:idx val="4"/>
            <c:bubble3D val="0"/>
            <c:spPr>
              <a:gradFill flip="none" rotWithShape="1">
                <a:gsLst>
                  <a:gs pos="0">
                    <a:schemeClr val="accent2">
                      <a:lumMod val="0"/>
                      <a:lumOff val="100000"/>
                    </a:schemeClr>
                  </a:gs>
                  <a:gs pos="35000">
                    <a:schemeClr val="accent2">
                      <a:lumMod val="0"/>
                      <a:lumOff val="100000"/>
                    </a:schemeClr>
                  </a:gs>
                  <a:gs pos="100000">
                    <a:schemeClr val="accent2">
                      <a:lumMod val="100000"/>
                    </a:schemeClr>
                  </a:gs>
                </a:gsLst>
                <a:path path="circle">
                  <a:fillToRect l="50000" t="-80000" r="50000" b="180000"/>
                </a:path>
                <a:tileRect/>
              </a:gradFill>
              <a:ln w="9525" cap="flat" cmpd="sng" algn="ctr">
                <a:solidFill>
                  <a:schemeClr val="accent4">
                    <a:lumMod val="6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370C-4901-9FCE-B8109FBE764F}"/>
              </c:ext>
            </c:extLst>
          </c:dPt>
          <c:dLbls>
            <c:dLbl>
              <c:idx val="0"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70C-4901-9FCE-B8109FBE764F}"/>
                </c:ext>
              </c:extLst>
            </c:dLbl>
            <c:dLbl>
              <c:idx val="1"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0C-4901-9FCE-B8109FBE764F}"/>
                </c:ext>
              </c:extLst>
            </c:dLbl>
            <c:dLbl>
              <c:idx val="2"/>
              <c:layout>
                <c:manualLayout>
                  <c:x val="-9.1238983929497294E-2"/>
                  <c:y val="-2.580645161290322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70C-4901-9FCE-B8109FBE764F}"/>
                </c:ext>
              </c:extLst>
            </c:dLbl>
            <c:dLbl>
              <c:idx val="3"/>
              <c:layout>
                <c:manualLayout>
                  <c:x val="-0.11504569810011959"/>
                  <c:y val="-9.315797162658725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0C-4901-9FCE-B8109FBE764F}"/>
                </c:ext>
              </c:extLst>
            </c:dLbl>
            <c:dLbl>
              <c:idx val="4"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0C-4901-9FCE-B8109FBE764F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pl-PL"/>
              </a:p>
            </c:txPr>
            <c:dLblPos val="bestFi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Arkusz1!$A$2:$A$5</c:f>
              <c:strCache>
                <c:ptCount val="4"/>
                <c:pt idx="0">
                  <c:v>otwarte konkursy ofert                                                                                                                  </c:v>
                </c:pt>
                <c:pt idx="1">
                  <c:v>środki przekazane na podstawie innych ustaw</c:v>
                </c:pt>
                <c:pt idx="2">
                  <c:v>tryb pozakonkursowy 19a</c:v>
                </c:pt>
                <c:pt idx="3">
                  <c:v>umowy wieloletnie z lat ubiegłych</c:v>
                </c:pt>
              </c:strCache>
            </c:strRef>
          </c:cat>
          <c:val>
            <c:numRef>
              <c:f>Arkusz1!$B$2:$B$5</c:f>
              <c:numCache>
                <c:formatCode>#\ ##0.00\ "zł"</c:formatCode>
                <c:ptCount val="4"/>
                <c:pt idx="0">
                  <c:v>37325528.020000003</c:v>
                </c:pt>
                <c:pt idx="1">
                  <c:v>16856849.949999999</c:v>
                </c:pt>
                <c:pt idx="2">
                  <c:v>50000</c:v>
                </c:pt>
                <c:pt idx="3">
                  <c:v>3755020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70C-4901-9FCE-B8109FBE76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29"/>
        <c:secondPieSize val="75"/>
        <c:serLines>
          <c:spPr>
            <a:ln w="9525">
              <a:solidFill>
                <a:schemeClr val="tx1">
                  <a:lumMod val="35000"/>
                  <a:lumOff val="65000"/>
                </a:schemeClr>
              </a:solidFill>
              <a:prstDash val="dash"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ln>
                  <a:noFill/>
                </a:ln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</c:legendEntry>
      <c:layout>
        <c:manualLayout>
          <c:xMode val="edge"/>
          <c:yMode val="edge"/>
          <c:x val="3.4874419857704418E-2"/>
          <c:y val="0.73198746930827197"/>
          <c:w val="0.9426928399113409"/>
          <c:h val="0.25510930488527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b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Liczba ofert złożonych w</a:t>
            </a:r>
            <a:r>
              <a:rPr lang="pl-PL" b="1" baseline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ramach otwartych konkursów ofert ogłoszonych na 2024 r. </a:t>
            </a:r>
            <a:endParaRPr lang="en-US" b="1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Liczba ofert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D1C-47FE-9333-7EF8FA1D211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D1C-47FE-9333-7EF8FA1D211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D1C-47FE-9333-7EF8FA1D211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D1C-47FE-9333-7EF8FA1D211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D1C-47FE-9333-7EF8FA1D211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D1C-47FE-9333-7EF8FA1D211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D1C-47FE-9333-7EF8FA1D211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4D1C-47FE-9333-7EF8FA1D2117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4D1C-47FE-9333-7EF8FA1D2117}"/>
              </c:ext>
            </c:extLst>
          </c:dPt>
          <c:dLbls>
            <c:dLbl>
              <c:idx val="0"/>
              <c:layout>
                <c:manualLayout>
                  <c:x val="9.7580015612801791E-3"/>
                  <c:y val="-8.99060073559460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D1C-47FE-9333-7EF8FA1D2117}"/>
                </c:ext>
              </c:extLst>
            </c:dLbl>
            <c:dLbl>
              <c:idx val="1"/>
              <c:layout>
                <c:manualLayout>
                  <c:x val="0.15417642466822795"/>
                  <c:y val="-0.1042092357989374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D1C-47FE-9333-7EF8FA1D2117}"/>
                </c:ext>
              </c:extLst>
            </c:dLbl>
            <c:dLbl>
              <c:idx val="2"/>
              <c:layout>
                <c:manualLayout>
                  <c:x val="0.21857923497267759"/>
                  <c:y val="-1.430322844299141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D1C-47FE-9333-7EF8FA1D2117}"/>
                </c:ext>
              </c:extLst>
            </c:dLbl>
            <c:dLbl>
              <c:idx val="3"/>
              <c:layout>
                <c:manualLayout>
                  <c:x val="0.21077283372365324"/>
                  <c:y val="7.9689496056556522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pl-PL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3548378174039719"/>
                      <c:h val="8.012639613346246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4D1C-47FE-9333-7EF8FA1D2117}"/>
                </c:ext>
              </c:extLst>
            </c:dLbl>
            <c:dLbl>
              <c:idx val="4"/>
              <c:layout>
                <c:manualLayout>
                  <c:x val="8.5453100158982498E-2"/>
                  <c:y val="0.18083367388639149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pl-PL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6375308263335125"/>
                      <c:h val="0.1189494447644391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4D1C-47FE-9333-7EF8FA1D2117}"/>
                </c:ext>
              </c:extLst>
            </c:dLbl>
            <c:dLbl>
              <c:idx val="5"/>
              <c:layout>
                <c:manualLayout>
                  <c:x val="8.9427662957074716E-2"/>
                  <c:y val="9.194932570494483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D1C-47FE-9333-7EF8FA1D2117}"/>
                </c:ext>
              </c:extLst>
            </c:dLbl>
            <c:dLbl>
              <c:idx val="6"/>
              <c:layout>
                <c:manualLayout>
                  <c:x val="-0.17373891275885597"/>
                  <c:y val="8.791528149706071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pl-PL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3673278419688795"/>
                      <c:h val="8.644491567691758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4D1C-47FE-9333-7EF8FA1D2117}"/>
                </c:ext>
              </c:extLst>
            </c:dLbl>
            <c:dLbl>
              <c:idx val="7"/>
              <c:layout>
                <c:manualLayout>
                  <c:x val="-7.6511808983149632E-2"/>
                  <c:y val="-0.2523498161013486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0" i="0" u="none" strike="noStrike" kern="1200" baseline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0DD57612-5325-4BB5-A994-BF089DB6D58F}" type="CATEGORYNAME">
                      <a:rPr lang="pl-PL" sz="1600"/>
                      <a:pPr>
                        <a:defRPr sz="160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[NAZWA KATEGORII]</a:t>
                    </a:fld>
                    <a:r>
                      <a:rPr lang="pl-PL" sz="1600" baseline="0" dirty="0"/>
                      <a:t>; </a:t>
                    </a:r>
                    <a:fld id="{157E06AF-2AA8-4005-9706-4821DE24EFD5}" type="VALUE">
                      <a:rPr lang="pl-PL" sz="1600" baseline="0"/>
                      <a:pPr>
                        <a:defRPr sz="160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[WARTOŚĆ]</a:t>
                    </a:fld>
                    <a:endParaRPr lang="pl-PL" sz="1600" baseline="0" dirty="0"/>
                  </a:p>
                </c:rich>
              </c:tx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pl-PL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572587238070651"/>
                      <c:h val="0.1211813276098967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4D1C-47FE-9333-7EF8FA1D2117}"/>
                </c:ext>
              </c:extLst>
            </c:dLbl>
            <c:dLbl>
              <c:idx val="8"/>
              <c:layout>
                <c:manualLayout>
                  <c:x val="-0.14539422326307572"/>
                  <c:y val="-7.9689415610952177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pl-PL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6549478446341748"/>
                      <c:h val="6.563460319401227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4D1C-47FE-9333-7EF8FA1D2117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Arkusz1!$A$2:$A$10</c:f>
              <c:strCache>
                <c:ptCount val="9"/>
                <c:pt idx="0">
                  <c:v>Kancelaria Marszałka</c:v>
                </c:pt>
                <c:pt idx="1">
                  <c:v>Departament Klimatu i Środowiska</c:v>
                </c:pt>
                <c:pt idx="2">
                  <c:v>Departament Polityki Zdrowotnej</c:v>
                </c:pt>
                <c:pt idx="3">
                  <c:v>Departament Rolnictwa </c:v>
                </c:pt>
                <c:pt idx="4">
                  <c:v>Departament Sportu i Turystyki</c:v>
                </c:pt>
                <c:pt idx="5">
                  <c:v>Departament Kultury</c:v>
                </c:pt>
                <c:pt idx="6">
                  <c:v>Regionalne Centrum Polityki Społecznej w Łodzi</c:v>
                </c:pt>
                <c:pt idx="7">
                  <c:v>Departament Kontroli i Bezpieczeństwa</c:v>
                </c:pt>
                <c:pt idx="8">
                  <c:v>Departament Edukacji</c:v>
                </c:pt>
              </c:strCache>
            </c:strRef>
          </c:cat>
          <c:val>
            <c:numRef>
              <c:f>Arkusz1!$B$2:$B$10</c:f>
              <c:numCache>
                <c:formatCode>General</c:formatCode>
                <c:ptCount val="9"/>
                <c:pt idx="0">
                  <c:v>398</c:v>
                </c:pt>
                <c:pt idx="1">
                  <c:v>1</c:v>
                </c:pt>
                <c:pt idx="2">
                  <c:v>18</c:v>
                </c:pt>
                <c:pt idx="3">
                  <c:v>241</c:v>
                </c:pt>
                <c:pt idx="4">
                  <c:v>1566</c:v>
                </c:pt>
                <c:pt idx="5">
                  <c:v>350</c:v>
                </c:pt>
                <c:pt idx="6">
                  <c:v>179</c:v>
                </c:pt>
                <c:pt idx="7">
                  <c:v>2104</c:v>
                </c:pt>
                <c:pt idx="8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4D1C-47FE-9333-7EF8FA1D21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064" cy="340409"/>
          </a:xfrm>
          <a:prstGeom prst="rect">
            <a:avLst/>
          </a:prstGeom>
        </p:spPr>
        <p:txBody>
          <a:bodyPr vert="horz" lIns="48655" tIns="24328" rIns="48655" bIns="24328" rtlCol="0"/>
          <a:lstStyle>
            <a:lvl1pPr algn="l">
              <a:defRPr sz="6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621635" y="0"/>
            <a:ext cx="4301064" cy="340409"/>
          </a:xfrm>
          <a:prstGeom prst="rect">
            <a:avLst/>
          </a:prstGeom>
        </p:spPr>
        <p:txBody>
          <a:bodyPr vert="horz" lIns="48655" tIns="24328" rIns="48655" bIns="24328" rtlCol="0"/>
          <a:lstStyle>
            <a:lvl1pPr algn="r">
              <a:defRPr sz="600"/>
            </a:lvl1pPr>
          </a:lstStyle>
          <a:p>
            <a:fld id="{ADB65C56-5F4D-402C-A91B-13F2484581B3}" type="datetimeFigureOut">
              <a:rPr lang="pl-PL" smtClean="0"/>
              <a:t>14.05.2025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3525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48655" tIns="24328" rIns="48655" bIns="24328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92192" y="3268684"/>
            <a:ext cx="7940667" cy="2675592"/>
          </a:xfrm>
          <a:prstGeom prst="rect">
            <a:avLst/>
          </a:prstGeom>
        </p:spPr>
        <p:txBody>
          <a:bodyPr vert="horz" lIns="48655" tIns="24328" rIns="48655" bIns="24328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6452505"/>
            <a:ext cx="4301064" cy="340408"/>
          </a:xfrm>
          <a:prstGeom prst="rect">
            <a:avLst/>
          </a:prstGeom>
        </p:spPr>
        <p:txBody>
          <a:bodyPr vert="horz" lIns="48655" tIns="24328" rIns="48655" bIns="24328" rtlCol="0" anchor="b"/>
          <a:lstStyle>
            <a:lvl1pPr algn="l">
              <a:defRPr sz="6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621635" y="6452505"/>
            <a:ext cx="4301064" cy="340408"/>
          </a:xfrm>
          <a:prstGeom prst="rect">
            <a:avLst/>
          </a:prstGeom>
        </p:spPr>
        <p:txBody>
          <a:bodyPr vert="horz" lIns="48655" tIns="24328" rIns="48655" bIns="24328" rtlCol="0" anchor="b"/>
          <a:lstStyle>
            <a:lvl1pPr algn="r">
              <a:defRPr sz="600"/>
            </a:lvl1pPr>
          </a:lstStyle>
          <a:p>
            <a:fld id="{6F5FA00E-49F0-465F-A58C-50C79825C4D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8708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91229" indent="-91229">
              <a:buFont typeface="Arial" panose="020B0604020202020204" pitchFamily="34" charset="0"/>
              <a:buChar char="•"/>
            </a:pPr>
            <a:r>
              <a:rPr lang="pl-PL" dirty="0"/>
              <a:t>37 325 528,02 zł wynosiły dotacje przekazane w związku z realizacją  otwartych konkursów ofert ogłoszonych na 2024 rok;</a:t>
            </a:r>
          </a:p>
          <a:p>
            <a:pPr marL="91229" indent="-91229">
              <a:buFont typeface="Arial" panose="020B0604020202020204" pitchFamily="34" charset="0"/>
              <a:buChar char="•"/>
            </a:pPr>
            <a:r>
              <a:rPr lang="pl-PL" dirty="0"/>
              <a:t>3 755 020,00 zł przekazane zostały w 2024 roku na realizację zadań publicznych w ramach umów wieloletnich zawieranych w latach ubiegłych,</a:t>
            </a:r>
          </a:p>
          <a:p>
            <a:pPr marL="91229" indent="-91229">
              <a:buFont typeface="Arial" panose="020B0604020202020204" pitchFamily="34" charset="0"/>
              <a:buChar char="•"/>
            </a:pPr>
            <a:r>
              <a:rPr lang="pl-PL" dirty="0"/>
              <a:t>50 000,00 zł przekazano w ramach umów zawartych na podstawie art. 19a Ustawy; </a:t>
            </a:r>
          </a:p>
          <a:p>
            <a:pPr marL="91229" indent="-91229">
              <a:buFont typeface="Arial" panose="020B0604020202020204" pitchFamily="34" charset="0"/>
              <a:buChar char="•"/>
            </a:pPr>
            <a:r>
              <a:rPr lang="pl-PL" dirty="0"/>
              <a:t>16 856 849,95 zł zaangażowane zostały w ramach umów zawieranych na podstawie ustaw innych niż Ustawa (z wyłączeniem środków przekazywanych na podstawie ustawy z dnia 11 lipca 2014 r. o zasadach realizacji polityki spójności finansowanych w perspektywie finansowej 2014-2020 oraz projektów partnerskich);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5FA00E-49F0-465F-A58C-50C79825C4DC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8051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Na 2024 rok Samorząd Województwa Łódzkiego ogłosił łącznie 65  otwartych konkursów ofert (w tym 15 konkursów ofert na realizację zadań w ramach budżetu obywatelskiego), z czego 55 przeprowadzonych zostało z wykorzystaniem elektronicznego generatora wniosków (1 w Departamencie Edukacji, 2 w Departamencie Klimatu i Środowiska, 5 w Departamencie Kultury, 20 w Regionalnym Centrum Polityki Społecznej w Łodzi, 2 w Departamencie Polityki Zdrowotnej oraz 25 w Departamencie Sportu i Turystyki). Komórki i jednostki organizacyjne ogłaszające konkursy upowszechniały wiedzę na temat stosowanych reguł dla ofert i rozliczeń m.in. poprzez indywidualne konsultacje, w tym konsultacje prowadzone drogą elektroniczną lub telefonicznie.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5FA00E-49F0-465F-A58C-50C79825C4DC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248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Zgodnie z zapisami Programu współpracy organizacjom pozarządowym oraz podmiotom wymienionym w art. 3 ust. 3 Ustawy środki finansowe mogą być przyznawane także w innych trybach przewidzianych prawem, czyli na podstawie przepisów ustaw innych niż Ustawa. W 2024 roku wymienione poniżej komórki organizacyjne Urzędu lub jednostki organizacyjne Samorządu Województwa Łódzkiego, na podstawie zawartych z ww. podmiotami umów, przekazywały środki finansowe na podstawie przepisów innych ustaw.</a:t>
            </a:r>
          </a:p>
          <a:p>
            <a:endParaRPr lang="pl-PL" dirty="0"/>
          </a:p>
          <a:p>
            <a:pPr>
              <a:lnSpc>
                <a:spcPct val="150000"/>
              </a:lnSpc>
              <a:spcBef>
                <a:spcPts val="319"/>
              </a:spcBef>
              <a:spcAft>
                <a:spcPts val="319"/>
              </a:spcAft>
            </a:pPr>
            <a:r>
              <a:rPr lang="pl-PL" sz="1000" b="1" dirty="0">
                <a:latin typeface="Arial" panose="020B0604020202020204" pitchFamily="34" charset="0"/>
                <a:ea typeface="Arial" panose="020B0604020202020204" pitchFamily="34" charset="0"/>
              </a:rPr>
              <a:t>Departament Kontroli i Bezpieczeństwa:</a:t>
            </a:r>
            <a:r>
              <a:rPr lang="pl-PL" sz="1000" dirty="0">
                <a:latin typeface="Arial" panose="020B0604020202020204" pitchFamily="34" charset="0"/>
                <a:ea typeface="Arial" panose="020B0604020202020204" pitchFamily="34" charset="0"/>
              </a:rPr>
              <a:t> na podstawie ustawy z dnia 18 sierpnia 2011 r. o bezpieczeństwie osób przebywających na obszarach wodnych 1 umowę, a kwota przekazanej dotacji wyniosła 496 000,00 zł.</a:t>
            </a:r>
          </a:p>
          <a:p>
            <a:pPr>
              <a:lnSpc>
                <a:spcPct val="150000"/>
              </a:lnSpc>
              <a:spcBef>
                <a:spcPts val="319"/>
              </a:spcBef>
              <a:spcAft>
                <a:spcPts val="319"/>
              </a:spcAft>
            </a:pPr>
            <a:r>
              <a:rPr lang="pl-PL" sz="1000" b="1" dirty="0">
                <a:latin typeface="Arial" panose="020B0604020202020204" pitchFamily="34" charset="0"/>
                <a:ea typeface="Arial" panose="020B0604020202020204" pitchFamily="34" charset="0"/>
              </a:rPr>
              <a:t>Departament Promocji: </a:t>
            </a:r>
            <a:r>
              <a:rPr lang="pl-PL" sz="1000" dirty="0">
                <a:latin typeface="Arial" panose="020B0604020202020204" pitchFamily="34" charset="0"/>
                <a:ea typeface="Arial" panose="020B0604020202020204" pitchFamily="34" charset="0"/>
              </a:rPr>
              <a:t>na podstawie ustawy z dnia 5 czerwca 1998 r. o samorządzie województwa w 2023 roku zawarto 234 umowy na łączną kwotę 2 104 530,00 zł, w tym 223 umowy na zakup usług promocyjnych na łączną kwotę 2 029 490,00 zł. </a:t>
            </a:r>
          </a:p>
          <a:p>
            <a:pPr>
              <a:lnSpc>
                <a:spcPct val="150000"/>
              </a:lnSpc>
              <a:spcBef>
                <a:spcPts val="319"/>
              </a:spcBef>
              <a:spcAft>
                <a:spcPts val="319"/>
              </a:spcAft>
            </a:pPr>
            <a:r>
              <a:rPr lang="pl-PL" sz="1000" b="1" dirty="0">
                <a:latin typeface="Arial" panose="020B0604020202020204" pitchFamily="34" charset="0"/>
                <a:ea typeface="Arial" panose="020B0604020202020204" pitchFamily="34" charset="0"/>
              </a:rPr>
              <a:t>Departament Kultury:</a:t>
            </a:r>
            <a:r>
              <a:rPr lang="pl-PL" sz="1000" dirty="0">
                <a:latin typeface="Arial" panose="020B0604020202020204" pitchFamily="34" charset="0"/>
                <a:ea typeface="Arial" panose="020B0604020202020204" pitchFamily="34" charset="0"/>
              </a:rPr>
              <a:t> na podstawie ustawy z dnia 23 lipca 2003 r. o ochronie zabytków i opiece nad zabytkami zawarto w 2024 roku 84 umowy. Łączna kwota przekazanych dotacji wyniosła 11 342 289,00 zł.</a:t>
            </a:r>
          </a:p>
          <a:p>
            <a:pPr>
              <a:lnSpc>
                <a:spcPct val="150000"/>
              </a:lnSpc>
              <a:spcBef>
                <a:spcPts val="319"/>
              </a:spcBef>
              <a:spcAft>
                <a:spcPts val="319"/>
              </a:spcAft>
            </a:pPr>
            <a:r>
              <a:rPr lang="pl-PL" sz="1000" b="1" dirty="0">
                <a:latin typeface="Arial" panose="020B0604020202020204" pitchFamily="34" charset="0"/>
                <a:ea typeface="Arial" panose="020B0604020202020204" pitchFamily="34" charset="0"/>
              </a:rPr>
              <a:t>Departament Polityki Zdrowotnej:</a:t>
            </a:r>
            <a:r>
              <a:rPr lang="pl-PL" sz="1000" dirty="0">
                <a:latin typeface="Arial" panose="020B0604020202020204" pitchFamily="34" charset="0"/>
                <a:ea typeface="Arial" panose="020B0604020202020204" pitchFamily="34" charset="0"/>
              </a:rPr>
              <a:t> na podstawie ustawy z dnia 11 września 2015 r.</a:t>
            </a:r>
            <a:br>
              <a:rPr lang="pl-PL" sz="1000" dirty="0"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pl-PL" sz="1000" dirty="0">
                <a:latin typeface="Arial" panose="020B0604020202020204" pitchFamily="34" charset="0"/>
                <a:ea typeface="Arial" panose="020B0604020202020204" pitchFamily="34" charset="0"/>
              </a:rPr>
              <a:t>o zdrowiu publicznym zawarto 6 umów, w ramach których zakupiono usługi, a łączna wartość umów wyniosła 205 366,95 zł.</a:t>
            </a:r>
          </a:p>
          <a:p>
            <a:pPr>
              <a:lnSpc>
                <a:spcPct val="150000"/>
              </a:lnSpc>
              <a:spcBef>
                <a:spcPts val="319"/>
              </a:spcBef>
              <a:spcAft>
                <a:spcPts val="319"/>
              </a:spcAft>
            </a:pPr>
            <a:r>
              <a:rPr lang="pl-PL" sz="1000" b="1" dirty="0">
                <a:latin typeface="Arial" panose="020B0604020202020204" pitchFamily="34" charset="0"/>
                <a:ea typeface="Arial" panose="020B0604020202020204" pitchFamily="34" charset="0"/>
              </a:rPr>
              <a:t>Departament Sportu i Turystyki:</a:t>
            </a:r>
            <a:r>
              <a:rPr lang="pl-PL" sz="1000" dirty="0">
                <a:latin typeface="Arial" panose="020B0604020202020204" pitchFamily="34" charset="0"/>
                <a:ea typeface="Arial" panose="020B0604020202020204" pitchFamily="34" charset="0"/>
              </a:rPr>
              <a:t> w 2024 roku na podstawie ustawy z dnia 25 czerwca 2010 r. o sporcie podpisano 281 umów o łącznej wartości 1 200 000,00 zł.</a:t>
            </a:r>
          </a:p>
          <a:p>
            <a:pPr>
              <a:lnSpc>
                <a:spcPct val="150000"/>
              </a:lnSpc>
              <a:spcBef>
                <a:spcPts val="319"/>
              </a:spcBef>
              <a:spcAft>
                <a:spcPts val="319"/>
              </a:spcAft>
            </a:pPr>
            <a:r>
              <a:rPr lang="pl-PL" sz="1000" b="1" dirty="0">
                <a:latin typeface="Arial" panose="020B0604020202020204" pitchFamily="34" charset="0"/>
                <a:ea typeface="Arial" panose="020B0604020202020204" pitchFamily="34" charset="0"/>
              </a:rPr>
              <a:t>Regionalne Centrum Polityki Społecznej w Łodzi:</a:t>
            </a:r>
            <a:r>
              <a:rPr lang="pl-PL" sz="1000" dirty="0">
                <a:latin typeface="Arial" panose="020B0604020202020204" pitchFamily="34" charset="0"/>
                <a:ea typeface="Arial" panose="020B0604020202020204" pitchFamily="34" charset="0"/>
              </a:rPr>
              <a:t> w 2024 roku na podstawie ustawy z dnia 9 czerwca 2011 r. o wspieraniu rodziny i systemie pieczy zastępczej przekazano dotację w kwocie 1 508 664,00 zł w ramach jednej zawartej umowy.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5FA00E-49F0-465F-A58C-50C79825C4DC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03816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W Urzędzie obowiązuje Regulamin zlecania realizacji zadań publicznych w trybie określonym w art. 19a ustawy z dnia 24 kwietnia 2003 r. o działalności pożytku publicznego i o wolontariacie</a:t>
            </a:r>
          </a:p>
          <a:p>
            <a:r>
              <a:rPr lang="pl-PL" sz="1000" dirty="0">
                <a:latin typeface="Arial" panose="020B0604020202020204" pitchFamily="34" charset="0"/>
                <a:ea typeface="Arial" panose="020B0604020202020204" pitchFamily="34" charset="0"/>
              </a:rPr>
              <a:t>W 2024 roku do 5 grudnia 2024 r. obowiązywał Regulamin przyjęty Uchwałą nr 107/20 Zarządu Województwa Łódzkiego z dnia 4 lutego 2020 r., zaś od 5 grudnia 2024 r. Regulamin przyjęty Uchwałą nr 1702/24 Zarządu Województwa Łódzkiego z dnia  5 grudnia 2024 r.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5FA00E-49F0-465F-A58C-50C79825C4DC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311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319"/>
              </a:spcBef>
              <a:spcAft>
                <a:spcPts val="319"/>
              </a:spcAft>
            </a:pPr>
            <a:r>
              <a:rPr lang="pl-PL" sz="1000" dirty="0">
                <a:latin typeface="Arial" panose="020B0604020202020204" pitchFamily="34" charset="0"/>
                <a:ea typeface="Arial" panose="020B0604020202020204" pitchFamily="34" charset="0"/>
              </a:rPr>
              <a:t>W Kancelarii Marszałka działa Wydział Społeczeństwa Obywatelskiego (zwany dalej: Wydziałem), do którego kompetencji należy m.in. koordynacja realizacji zadań dotyczących współdziałania województwa z organizacjami pozarządowymi i innymi podmiotami: Prowadzenie serwisu internetowego www.ngo.lodzkie.pl, Ogłoszenie i koordynacja naboru ofert w ramach Wojewódzkiego Programu </a:t>
            </a:r>
            <a:r>
              <a:rPr lang="pl-PL" sz="1000" dirty="0" err="1">
                <a:latin typeface="Arial" panose="020B0604020202020204" pitchFamily="34" charset="0"/>
                <a:ea typeface="Arial" panose="020B0604020202020204" pitchFamily="34" charset="0"/>
              </a:rPr>
              <a:t>mikrograntów</a:t>
            </a:r>
            <a:r>
              <a:rPr lang="pl-PL" sz="1000" dirty="0">
                <a:latin typeface="Arial" panose="020B0604020202020204" pitchFamily="34" charset="0"/>
                <a:ea typeface="Arial" panose="020B0604020202020204" pitchFamily="34" charset="0"/>
              </a:rPr>
              <a:t>, Prowadzenie profilu </a:t>
            </a:r>
            <a:r>
              <a:rPr lang="pl-PL" sz="1000" dirty="0" err="1">
                <a:latin typeface="Arial" panose="020B0604020202020204" pitchFamily="34" charset="0"/>
                <a:ea typeface="Arial" panose="020B0604020202020204" pitchFamily="34" charset="0"/>
              </a:rPr>
              <a:t>facebookowego</a:t>
            </a:r>
            <a:r>
              <a:rPr lang="pl-PL" sz="1000" dirty="0">
                <a:latin typeface="Arial" panose="020B0604020202020204" pitchFamily="34" charset="0"/>
                <a:ea typeface="Arial" panose="020B0604020202020204" pitchFamily="34" charset="0"/>
              </a:rPr>
              <a:t> NGO Łódzkie, Prowadzenie mailingu w formie </a:t>
            </a:r>
            <a:r>
              <a:rPr lang="pl-PL" sz="1000" dirty="0" err="1">
                <a:latin typeface="Arial" panose="020B0604020202020204" pitchFamily="34" charset="0"/>
                <a:ea typeface="Arial" panose="020B0604020202020204" pitchFamily="34" charset="0"/>
              </a:rPr>
              <a:t>newslettera</a:t>
            </a:r>
            <a:r>
              <a:rPr lang="pl-PL" sz="1000" dirty="0">
                <a:latin typeface="Arial" panose="020B0604020202020204" pitchFamily="34" charset="0"/>
                <a:ea typeface="Arial" panose="020B0604020202020204" pitchFamily="34" charset="0"/>
              </a:rPr>
              <a:t>, Obsługiwanie posiedzeń Łódzkiej Wojewódzkiej Rady Działalności Pożytku Publicznego, Prowadzenie działań wspierających mechanizm 1,5% na terenie województwa łódzkiego, Udział w konferencjach, szkoleniach, spotkaniach organizowanych przez organizacje pozarządowe lub dedykowanych tematyce współpracy pomiędzy sektorem pozarządowym a administracją publiczną, Realizacja Budżetu Obywatelskiego w zakresie procedowania naboru i oceny formalnej projektów zadań oraz w zakresie koordynowania oceny merytorycznej projektów złożonych.</a:t>
            </a:r>
          </a:p>
          <a:p>
            <a:pPr>
              <a:lnSpc>
                <a:spcPct val="150000"/>
              </a:lnSpc>
              <a:spcBef>
                <a:spcPts val="319"/>
              </a:spcBef>
              <a:spcAft>
                <a:spcPts val="319"/>
              </a:spcAft>
            </a:pPr>
            <a:endParaRPr lang="pl-PL" sz="10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319"/>
              </a:spcBef>
              <a:spcAft>
                <a:spcPts val="319"/>
              </a:spcAft>
            </a:pPr>
            <a:r>
              <a:rPr lang="pl-PL" sz="1000" dirty="0">
                <a:latin typeface="Arial" panose="020B0604020202020204" pitchFamily="34" charset="0"/>
                <a:ea typeface="Arial" panose="020B0604020202020204" pitchFamily="34" charset="0"/>
              </a:rPr>
              <a:t>Wydział Społeczeństwa Obywatelskiego zorganizował w 2024 roku dwie edycje Forum Inicjatyw Społecznych: 28 lutego 2024 r. i 11 grudnia 2024 r. </a:t>
            </a:r>
          </a:p>
          <a:p>
            <a:pPr>
              <a:lnSpc>
                <a:spcPct val="150000"/>
              </a:lnSpc>
              <a:spcBef>
                <a:spcPts val="319"/>
              </a:spcBef>
              <a:spcAft>
                <a:spcPts val="319"/>
              </a:spcAft>
            </a:pPr>
            <a:r>
              <a:rPr lang="pl-PL" sz="1000" dirty="0">
                <a:latin typeface="Arial" panose="020B0604020202020204" pitchFamily="34" charset="0"/>
                <a:ea typeface="Arial" panose="020B0604020202020204" pitchFamily="34" charset="0"/>
              </a:rPr>
              <a:t>W pierwszym spotkaniu wzięło udział 92, a w drugim 52 przedstawicieli organizacji pozarządowych regionu łódzkiego oraz pracowników lokalnych samorządów. Poza Kancelarią Marszałka, spotkania informacyjne dla trzeciego sektora organizowały inne komórki/jednostki organizacyjne: Departament Polityki Regionalnej (1 spotkanie dla 22 osób), Departament Rozwoju Obszarów Wiejskich (1 spotkanie dla 45, a drugie dla 38 osób), Departament Sportu i Turystyki (6 spotkań dla 60 osób) oraz Regionalne Centrum Polityki Społecznej (4 spotkania dla 72 osób, oraz 3 eventy/gale dla 1093 odbiorców). </a:t>
            </a:r>
          </a:p>
          <a:p>
            <a:pPr>
              <a:lnSpc>
                <a:spcPct val="150000"/>
              </a:lnSpc>
              <a:spcBef>
                <a:spcPts val="319"/>
              </a:spcBef>
              <a:spcAft>
                <a:spcPts val="319"/>
              </a:spcAft>
            </a:pPr>
            <a:endParaRPr lang="pl-PL" sz="10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defTabSz="486552">
              <a:defRPr/>
            </a:pPr>
            <a:r>
              <a:rPr lang="pl-PL" sz="1000" dirty="0">
                <a:latin typeface="Arial" panose="020B0604020202020204" pitchFamily="34" charset="0"/>
                <a:ea typeface="Arial" panose="020B0604020202020204" pitchFamily="34" charset="0"/>
              </a:rPr>
              <a:t>W 2024 roku Rada V kadencji spotkała się na 5 posiedzeniach zarówno online, jak i stacjonarnie. Przedmiotem prac Rady było m.in. opiniowanie uchwały w sprawie budżetu obywatelskiego Województwa Łódzkiego.</a:t>
            </a:r>
          </a:p>
          <a:p>
            <a:pPr defTabSz="486552">
              <a:defRPr/>
            </a:pPr>
            <a:endParaRPr lang="pl-PL" sz="10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pl-PL" sz="1000" dirty="0">
                <a:latin typeface="Arial" panose="020B0604020202020204" pitchFamily="34" charset="0"/>
                <a:ea typeface="Arial" panose="020B0604020202020204" pitchFamily="34" charset="0"/>
              </a:rPr>
              <a:t>W roku 2024 konsultacjom społecznym poddano 3 projekty dokumentów tj. </a:t>
            </a:r>
            <a:r>
              <a:rPr lang="pl-PL" sz="10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Uchwała Sejmiku Województwa Łódzkiego w sprawie przyjęcia „Programu ochrony środowiska przed hałasem dla województwa łódzkiego”; Uchwała w sprawie uchwalenia Programu współpracy Samorządu Województwa Łódzkiego</a:t>
            </a:r>
            <a:r>
              <a:rPr lang="pl-PL" sz="1000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l-PL" sz="10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z organizacjami pozarządowymi oraz podmiotami wymienionymi w art. 3 ust. 3 ustawy o działalności pożytku publicznego i o wolontariacie na 2025 r.; Uchwały Sejmiku Województwa Łódzkiego w sprawie budżetu obywatelskiego Województwa Łódzkiego</a:t>
            </a:r>
            <a:endParaRPr lang="pl-PL" sz="10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5FA00E-49F0-465F-A58C-50C79825C4DC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2865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15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rgbClr val="3C3B3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-10" dirty="0"/>
              <a:t>NAZWA</a:t>
            </a:r>
            <a:r>
              <a:rPr spc="-55" dirty="0"/>
              <a:t> </a:t>
            </a:r>
            <a:r>
              <a:rPr spc="-40" dirty="0"/>
              <a:t>DEPARTAMENTU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rgbClr val="3C3B3A"/>
                </a:solidFill>
                <a:latin typeface="Arial Black"/>
                <a:cs typeface="Arial Black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-150" dirty="0"/>
              <a:t>TEMAT</a:t>
            </a:r>
            <a:r>
              <a:rPr spc="-50" dirty="0"/>
              <a:t> </a:t>
            </a:r>
            <a:r>
              <a:rPr spc="-170" dirty="0"/>
              <a:t>PREZENTACJI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5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rgbClr val="3C3B3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-10" dirty="0"/>
              <a:t>NAZWA</a:t>
            </a:r>
            <a:r>
              <a:rPr spc="-55" dirty="0"/>
              <a:t> </a:t>
            </a:r>
            <a:r>
              <a:rPr spc="-40" dirty="0"/>
              <a:t>DEPARTAMENTU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rgbClr val="3C3B3A"/>
                </a:solidFill>
                <a:latin typeface="Arial Black"/>
                <a:cs typeface="Arial Black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-150" dirty="0"/>
              <a:t>TEMAT</a:t>
            </a:r>
            <a:r>
              <a:rPr spc="-50" dirty="0"/>
              <a:t> </a:t>
            </a:r>
            <a:r>
              <a:rPr spc="-170" dirty="0"/>
              <a:t>PREZENTACJI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5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rgbClr val="3C3B3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-10" dirty="0"/>
              <a:t>NAZWA</a:t>
            </a:r>
            <a:r>
              <a:rPr spc="-55" dirty="0"/>
              <a:t> </a:t>
            </a:r>
            <a:r>
              <a:rPr spc="-40" dirty="0"/>
              <a:t>DEPARTAMENTU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rgbClr val="3C3B3A"/>
                </a:solidFill>
                <a:latin typeface="Arial Black"/>
                <a:cs typeface="Arial Black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-150" dirty="0"/>
              <a:t>TEMAT</a:t>
            </a:r>
            <a:r>
              <a:rPr spc="-50" dirty="0"/>
              <a:t> </a:t>
            </a:r>
            <a:r>
              <a:rPr spc="-170" dirty="0"/>
              <a:t>PREZENTACJI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5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rgbClr val="3C3B3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-10" dirty="0"/>
              <a:t>NAZWA</a:t>
            </a:r>
            <a:r>
              <a:rPr spc="-55" dirty="0"/>
              <a:t> </a:t>
            </a:r>
            <a:r>
              <a:rPr spc="-40" dirty="0"/>
              <a:t>DEPARTAMENTU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rgbClr val="3C3B3A"/>
                </a:solidFill>
                <a:latin typeface="Arial Black"/>
                <a:cs typeface="Arial Black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-150" dirty="0"/>
              <a:t>TEMAT</a:t>
            </a:r>
            <a:r>
              <a:rPr spc="-50" dirty="0"/>
              <a:t> </a:t>
            </a:r>
            <a:r>
              <a:rPr spc="-170" dirty="0"/>
              <a:t>PREZENTACJI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rgbClr val="3C3B3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-10" dirty="0"/>
              <a:t>NAZWA</a:t>
            </a:r>
            <a:r>
              <a:rPr spc="-55" dirty="0"/>
              <a:t> </a:t>
            </a:r>
            <a:r>
              <a:rPr spc="-40" dirty="0"/>
              <a:t>DEPARTAMENTU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rgbClr val="3C3B3A"/>
                </a:solidFill>
                <a:latin typeface="Arial Black"/>
                <a:cs typeface="Arial Black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-150" dirty="0"/>
              <a:t>TEMAT</a:t>
            </a:r>
            <a:r>
              <a:rPr spc="-50" dirty="0"/>
              <a:t> </a:t>
            </a:r>
            <a:r>
              <a:rPr spc="-170" dirty="0"/>
              <a:t>PREZENTACJI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45912" y="2471428"/>
            <a:ext cx="5676900" cy="14433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15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7552942" y="10528771"/>
            <a:ext cx="1726565" cy="225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rgbClr val="3C3B3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-10" dirty="0"/>
              <a:t>NAZWA</a:t>
            </a:r>
            <a:r>
              <a:rPr spc="-55" dirty="0"/>
              <a:t> </a:t>
            </a:r>
            <a:r>
              <a:rPr spc="-40" dirty="0"/>
              <a:t>DEPARTAMENTU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24970" y="10528771"/>
            <a:ext cx="1452245" cy="225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rgbClr val="3C3B3A"/>
                </a:solidFill>
                <a:latin typeface="Arial Black"/>
                <a:cs typeface="Arial Black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-150" dirty="0"/>
              <a:t>TEMAT</a:t>
            </a:r>
            <a:r>
              <a:rPr spc="-50" dirty="0"/>
              <a:t> </a:t>
            </a:r>
            <a:r>
              <a:rPr spc="-170" dirty="0"/>
              <a:t>PREZENTACJI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8821951" y="1277783"/>
            <a:ext cx="7901305" cy="8808085"/>
          </a:xfrm>
          <a:custGeom>
            <a:avLst/>
            <a:gdLst/>
            <a:ahLst/>
            <a:cxnLst/>
            <a:rect l="l" t="t" r="r" b="b"/>
            <a:pathLst>
              <a:path w="7901305" h="8808085">
                <a:moveTo>
                  <a:pt x="7901099" y="0"/>
                </a:moveTo>
                <a:lnTo>
                  <a:pt x="6109321" y="0"/>
                </a:lnTo>
                <a:lnTo>
                  <a:pt x="6058758" y="204"/>
                </a:lnTo>
                <a:lnTo>
                  <a:pt x="6008293" y="818"/>
                </a:lnTo>
                <a:lnTo>
                  <a:pt x="5957926" y="1839"/>
                </a:lnTo>
                <a:lnTo>
                  <a:pt x="5907660" y="3265"/>
                </a:lnTo>
                <a:lnTo>
                  <a:pt x="5857496" y="5095"/>
                </a:lnTo>
                <a:lnTo>
                  <a:pt x="5807435" y="7328"/>
                </a:lnTo>
                <a:lnTo>
                  <a:pt x="5757480" y="9962"/>
                </a:lnTo>
                <a:lnTo>
                  <a:pt x="5707632" y="12994"/>
                </a:lnTo>
                <a:lnTo>
                  <a:pt x="5657892" y="16425"/>
                </a:lnTo>
                <a:lnTo>
                  <a:pt x="5608262" y="20252"/>
                </a:lnTo>
                <a:lnTo>
                  <a:pt x="5558744" y="24473"/>
                </a:lnTo>
                <a:lnTo>
                  <a:pt x="5509338" y="29087"/>
                </a:lnTo>
                <a:lnTo>
                  <a:pt x="5460048" y="34093"/>
                </a:lnTo>
                <a:lnTo>
                  <a:pt x="5410873" y="39488"/>
                </a:lnTo>
                <a:lnTo>
                  <a:pt x="5361817" y="45272"/>
                </a:lnTo>
                <a:lnTo>
                  <a:pt x="5312880" y="51443"/>
                </a:lnTo>
                <a:lnTo>
                  <a:pt x="5264064" y="57998"/>
                </a:lnTo>
                <a:lnTo>
                  <a:pt x="5215370" y="64937"/>
                </a:lnTo>
                <a:lnTo>
                  <a:pt x="5166801" y="72259"/>
                </a:lnTo>
                <a:lnTo>
                  <a:pt x="5118357" y="79960"/>
                </a:lnTo>
                <a:lnTo>
                  <a:pt x="5070041" y="88041"/>
                </a:lnTo>
                <a:lnTo>
                  <a:pt x="5021854" y="96498"/>
                </a:lnTo>
                <a:lnTo>
                  <a:pt x="4973796" y="105332"/>
                </a:lnTo>
                <a:lnTo>
                  <a:pt x="4925871" y="114539"/>
                </a:lnTo>
                <a:lnTo>
                  <a:pt x="4878080" y="124119"/>
                </a:lnTo>
                <a:lnTo>
                  <a:pt x="4830423" y="134070"/>
                </a:lnTo>
                <a:lnTo>
                  <a:pt x="4782904" y="144391"/>
                </a:lnTo>
                <a:lnTo>
                  <a:pt x="4735522" y="155079"/>
                </a:lnTo>
                <a:lnTo>
                  <a:pt x="4688281" y="166133"/>
                </a:lnTo>
                <a:lnTo>
                  <a:pt x="4641180" y="177553"/>
                </a:lnTo>
                <a:lnTo>
                  <a:pt x="4594223" y="189335"/>
                </a:lnTo>
                <a:lnTo>
                  <a:pt x="4547411" y="201479"/>
                </a:lnTo>
                <a:lnTo>
                  <a:pt x="4500744" y="213983"/>
                </a:lnTo>
                <a:lnTo>
                  <a:pt x="4454225" y="226845"/>
                </a:lnTo>
                <a:lnTo>
                  <a:pt x="4407856" y="240064"/>
                </a:lnTo>
                <a:lnTo>
                  <a:pt x="4361637" y="253638"/>
                </a:lnTo>
                <a:lnTo>
                  <a:pt x="4315571" y="267566"/>
                </a:lnTo>
                <a:lnTo>
                  <a:pt x="4269659" y="281846"/>
                </a:lnTo>
                <a:lnTo>
                  <a:pt x="4223902" y="296477"/>
                </a:lnTo>
                <a:lnTo>
                  <a:pt x="4178303" y="311457"/>
                </a:lnTo>
                <a:lnTo>
                  <a:pt x="4132862" y="326784"/>
                </a:lnTo>
                <a:lnTo>
                  <a:pt x="4087582" y="342457"/>
                </a:lnTo>
                <a:lnTo>
                  <a:pt x="4042463" y="358474"/>
                </a:lnTo>
                <a:lnTo>
                  <a:pt x="3997508" y="374833"/>
                </a:lnTo>
                <a:lnTo>
                  <a:pt x="3952718" y="391534"/>
                </a:lnTo>
                <a:lnTo>
                  <a:pt x="3908094" y="408575"/>
                </a:lnTo>
                <a:lnTo>
                  <a:pt x="3863639" y="425953"/>
                </a:lnTo>
                <a:lnTo>
                  <a:pt x="3819353" y="443668"/>
                </a:lnTo>
                <a:lnTo>
                  <a:pt x="3775239" y="461717"/>
                </a:lnTo>
                <a:lnTo>
                  <a:pt x="3731297" y="480100"/>
                </a:lnTo>
                <a:lnTo>
                  <a:pt x="3687530" y="498815"/>
                </a:lnTo>
                <a:lnTo>
                  <a:pt x="3643939" y="517859"/>
                </a:lnTo>
                <a:lnTo>
                  <a:pt x="3600526" y="537232"/>
                </a:lnTo>
                <a:lnTo>
                  <a:pt x="3557291" y="556932"/>
                </a:lnTo>
                <a:lnTo>
                  <a:pt x="3514238" y="576958"/>
                </a:lnTo>
                <a:lnTo>
                  <a:pt x="3471367" y="597307"/>
                </a:lnTo>
                <a:lnTo>
                  <a:pt x="3428679" y="617979"/>
                </a:lnTo>
                <a:lnTo>
                  <a:pt x="3386177" y="638971"/>
                </a:lnTo>
                <a:lnTo>
                  <a:pt x="3343862" y="660282"/>
                </a:lnTo>
                <a:lnTo>
                  <a:pt x="3301736" y="681911"/>
                </a:lnTo>
                <a:lnTo>
                  <a:pt x="3259800" y="703856"/>
                </a:lnTo>
                <a:lnTo>
                  <a:pt x="3218055" y="726115"/>
                </a:lnTo>
                <a:lnTo>
                  <a:pt x="3176504" y="748687"/>
                </a:lnTo>
                <a:lnTo>
                  <a:pt x="3135148" y="771570"/>
                </a:lnTo>
                <a:lnTo>
                  <a:pt x="3093988" y="794762"/>
                </a:lnTo>
                <a:lnTo>
                  <a:pt x="3053026" y="818263"/>
                </a:lnTo>
                <a:lnTo>
                  <a:pt x="3012264" y="842071"/>
                </a:lnTo>
                <a:lnTo>
                  <a:pt x="2971703" y="866183"/>
                </a:lnTo>
                <a:lnTo>
                  <a:pt x="2931345" y="890599"/>
                </a:lnTo>
                <a:lnTo>
                  <a:pt x="2891191" y="915316"/>
                </a:lnTo>
                <a:lnTo>
                  <a:pt x="2851243" y="940334"/>
                </a:lnTo>
                <a:lnTo>
                  <a:pt x="2811502" y="965650"/>
                </a:lnTo>
                <a:lnTo>
                  <a:pt x="2771971" y="991264"/>
                </a:lnTo>
                <a:lnTo>
                  <a:pt x="2732650" y="1017173"/>
                </a:lnTo>
                <a:lnTo>
                  <a:pt x="2693541" y="1043376"/>
                </a:lnTo>
                <a:lnTo>
                  <a:pt x="2654646" y="1069871"/>
                </a:lnTo>
                <a:lnTo>
                  <a:pt x="2615966" y="1096657"/>
                </a:lnTo>
                <a:lnTo>
                  <a:pt x="2577504" y="1123732"/>
                </a:lnTo>
                <a:lnTo>
                  <a:pt x="2539259" y="1151095"/>
                </a:lnTo>
                <a:lnTo>
                  <a:pt x="2501235" y="1178744"/>
                </a:lnTo>
                <a:lnTo>
                  <a:pt x="2463432" y="1206678"/>
                </a:lnTo>
                <a:lnTo>
                  <a:pt x="2425853" y="1234894"/>
                </a:lnTo>
                <a:lnTo>
                  <a:pt x="2388498" y="1263392"/>
                </a:lnTo>
                <a:lnTo>
                  <a:pt x="2351370" y="1292169"/>
                </a:lnTo>
                <a:lnTo>
                  <a:pt x="2314469" y="1321225"/>
                </a:lnTo>
                <a:lnTo>
                  <a:pt x="2277798" y="1350558"/>
                </a:lnTo>
                <a:lnTo>
                  <a:pt x="2241358" y="1380165"/>
                </a:lnTo>
                <a:lnTo>
                  <a:pt x="2205151" y="1410046"/>
                </a:lnTo>
                <a:lnTo>
                  <a:pt x="2169177" y="1440199"/>
                </a:lnTo>
                <a:lnTo>
                  <a:pt x="2133440" y="1470622"/>
                </a:lnTo>
                <a:lnTo>
                  <a:pt x="2097940" y="1501314"/>
                </a:lnTo>
                <a:lnTo>
                  <a:pt x="2062679" y="1532273"/>
                </a:lnTo>
                <a:lnTo>
                  <a:pt x="2027658" y="1563498"/>
                </a:lnTo>
                <a:lnTo>
                  <a:pt x="1992879" y="1594987"/>
                </a:lnTo>
                <a:lnTo>
                  <a:pt x="1958344" y="1626739"/>
                </a:lnTo>
                <a:lnTo>
                  <a:pt x="1924054" y="1658751"/>
                </a:lnTo>
                <a:lnTo>
                  <a:pt x="1890011" y="1691023"/>
                </a:lnTo>
                <a:lnTo>
                  <a:pt x="1856216" y="1723552"/>
                </a:lnTo>
                <a:lnTo>
                  <a:pt x="1822672" y="1756338"/>
                </a:lnTo>
                <a:lnTo>
                  <a:pt x="1789378" y="1789378"/>
                </a:lnTo>
                <a:lnTo>
                  <a:pt x="1756338" y="1822672"/>
                </a:lnTo>
                <a:lnTo>
                  <a:pt x="1723552" y="1856216"/>
                </a:lnTo>
                <a:lnTo>
                  <a:pt x="1691023" y="1890011"/>
                </a:lnTo>
                <a:lnTo>
                  <a:pt x="1658751" y="1924054"/>
                </a:lnTo>
                <a:lnTo>
                  <a:pt x="1626739" y="1958344"/>
                </a:lnTo>
                <a:lnTo>
                  <a:pt x="1594987" y="1992879"/>
                </a:lnTo>
                <a:lnTo>
                  <a:pt x="1563498" y="2027658"/>
                </a:lnTo>
                <a:lnTo>
                  <a:pt x="1532273" y="2062679"/>
                </a:lnTo>
                <a:lnTo>
                  <a:pt x="1501314" y="2097940"/>
                </a:lnTo>
                <a:lnTo>
                  <a:pt x="1470622" y="2133440"/>
                </a:lnTo>
                <a:lnTo>
                  <a:pt x="1440199" y="2169177"/>
                </a:lnTo>
                <a:lnTo>
                  <a:pt x="1410046" y="2205151"/>
                </a:lnTo>
                <a:lnTo>
                  <a:pt x="1380165" y="2241358"/>
                </a:lnTo>
                <a:lnTo>
                  <a:pt x="1350558" y="2277798"/>
                </a:lnTo>
                <a:lnTo>
                  <a:pt x="1321225" y="2314469"/>
                </a:lnTo>
                <a:lnTo>
                  <a:pt x="1292169" y="2351370"/>
                </a:lnTo>
                <a:lnTo>
                  <a:pt x="1263392" y="2388498"/>
                </a:lnTo>
                <a:lnTo>
                  <a:pt x="1234894" y="2425853"/>
                </a:lnTo>
                <a:lnTo>
                  <a:pt x="1206678" y="2463432"/>
                </a:lnTo>
                <a:lnTo>
                  <a:pt x="1178744" y="2501235"/>
                </a:lnTo>
                <a:lnTo>
                  <a:pt x="1151095" y="2539259"/>
                </a:lnTo>
                <a:lnTo>
                  <a:pt x="1123732" y="2577504"/>
                </a:lnTo>
                <a:lnTo>
                  <a:pt x="1096657" y="2615966"/>
                </a:lnTo>
                <a:lnTo>
                  <a:pt x="1069871" y="2654646"/>
                </a:lnTo>
                <a:lnTo>
                  <a:pt x="1043376" y="2693541"/>
                </a:lnTo>
                <a:lnTo>
                  <a:pt x="1017173" y="2732650"/>
                </a:lnTo>
                <a:lnTo>
                  <a:pt x="991264" y="2771971"/>
                </a:lnTo>
                <a:lnTo>
                  <a:pt x="965650" y="2811502"/>
                </a:lnTo>
                <a:lnTo>
                  <a:pt x="940334" y="2851243"/>
                </a:lnTo>
                <a:lnTo>
                  <a:pt x="915316" y="2891191"/>
                </a:lnTo>
                <a:lnTo>
                  <a:pt x="890599" y="2931345"/>
                </a:lnTo>
                <a:lnTo>
                  <a:pt x="866183" y="2971703"/>
                </a:lnTo>
                <a:lnTo>
                  <a:pt x="842071" y="3012264"/>
                </a:lnTo>
                <a:lnTo>
                  <a:pt x="818263" y="3053026"/>
                </a:lnTo>
                <a:lnTo>
                  <a:pt x="794762" y="3093988"/>
                </a:lnTo>
                <a:lnTo>
                  <a:pt x="771570" y="3135148"/>
                </a:lnTo>
                <a:lnTo>
                  <a:pt x="748687" y="3176504"/>
                </a:lnTo>
                <a:lnTo>
                  <a:pt x="726115" y="3218055"/>
                </a:lnTo>
                <a:lnTo>
                  <a:pt x="703856" y="3259800"/>
                </a:lnTo>
                <a:lnTo>
                  <a:pt x="681911" y="3301736"/>
                </a:lnTo>
                <a:lnTo>
                  <a:pt x="660282" y="3343862"/>
                </a:lnTo>
                <a:lnTo>
                  <a:pt x="638971" y="3386177"/>
                </a:lnTo>
                <a:lnTo>
                  <a:pt x="617979" y="3428679"/>
                </a:lnTo>
                <a:lnTo>
                  <a:pt x="597307" y="3471367"/>
                </a:lnTo>
                <a:lnTo>
                  <a:pt x="576958" y="3514238"/>
                </a:lnTo>
                <a:lnTo>
                  <a:pt x="556932" y="3557291"/>
                </a:lnTo>
                <a:lnTo>
                  <a:pt x="537232" y="3600526"/>
                </a:lnTo>
                <a:lnTo>
                  <a:pt x="517859" y="3643939"/>
                </a:lnTo>
                <a:lnTo>
                  <a:pt x="498815" y="3687530"/>
                </a:lnTo>
                <a:lnTo>
                  <a:pt x="480100" y="3731297"/>
                </a:lnTo>
                <a:lnTo>
                  <a:pt x="461717" y="3775239"/>
                </a:lnTo>
                <a:lnTo>
                  <a:pt x="443668" y="3819353"/>
                </a:lnTo>
                <a:lnTo>
                  <a:pt x="425953" y="3863639"/>
                </a:lnTo>
                <a:lnTo>
                  <a:pt x="408575" y="3908094"/>
                </a:lnTo>
                <a:lnTo>
                  <a:pt x="391534" y="3952718"/>
                </a:lnTo>
                <a:lnTo>
                  <a:pt x="374833" y="3997508"/>
                </a:lnTo>
                <a:lnTo>
                  <a:pt x="358474" y="4042463"/>
                </a:lnTo>
                <a:lnTo>
                  <a:pt x="342457" y="4087582"/>
                </a:lnTo>
                <a:lnTo>
                  <a:pt x="326784" y="4132862"/>
                </a:lnTo>
                <a:lnTo>
                  <a:pt x="311457" y="4178303"/>
                </a:lnTo>
                <a:lnTo>
                  <a:pt x="296477" y="4223902"/>
                </a:lnTo>
                <a:lnTo>
                  <a:pt x="281846" y="4269659"/>
                </a:lnTo>
                <a:lnTo>
                  <a:pt x="267566" y="4315571"/>
                </a:lnTo>
                <a:lnTo>
                  <a:pt x="253638" y="4361637"/>
                </a:lnTo>
                <a:lnTo>
                  <a:pt x="240064" y="4407856"/>
                </a:lnTo>
                <a:lnTo>
                  <a:pt x="226845" y="4454225"/>
                </a:lnTo>
                <a:lnTo>
                  <a:pt x="213983" y="4500744"/>
                </a:lnTo>
                <a:lnTo>
                  <a:pt x="201479" y="4547411"/>
                </a:lnTo>
                <a:lnTo>
                  <a:pt x="189335" y="4594223"/>
                </a:lnTo>
                <a:lnTo>
                  <a:pt x="177553" y="4641180"/>
                </a:lnTo>
                <a:lnTo>
                  <a:pt x="166133" y="4688281"/>
                </a:lnTo>
                <a:lnTo>
                  <a:pt x="155079" y="4735522"/>
                </a:lnTo>
                <a:lnTo>
                  <a:pt x="144391" y="4782904"/>
                </a:lnTo>
                <a:lnTo>
                  <a:pt x="134070" y="4830423"/>
                </a:lnTo>
                <a:lnTo>
                  <a:pt x="124119" y="4878080"/>
                </a:lnTo>
                <a:lnTo>
                  <a:pt x="114539" y="4925871"/>
                </a:lnTo>
                <a:lnTo>
                  <a:pt x="105332" y="4973796"/>
                </a:lnTo>
                <a:lnTo>
                  <a:pt x="96498" y="5021854"/>
                </a:lnTo>
                <a:lnTo>
                  <a:pt x="88041" y="5070041"/>
                </a:lnTo>
                <a:lnTo>
                  <a:pt x="79960" y="5118357"/>
                </a:lnTo>
                <a:lnTo>
                  <a:pt x="72259" y="5166801"/>
                </a:lnTo>
                <a:lnTo>
                  <a:pt x="64937" y="5215370"/>
                </a:lnTo>
                <a:lnTo>
                  <a:pt x="57998" y="5264064"/>
                </a:lnTo>
                <a:lnTo>
                  <a:pt x="51443" y="5312880"/>
                </a:lnTo>
                <a:lnTo>
                  <a:pt x="45272" y="5361817"/>
                </a:lnTo>
                <a:lnTo>
                  <a:pt x="39488" y="5410873"/>
                </a:lnTo>
                <a:lnTo>
                  <a:pt x="34093" y="5460048"/>
                </a:lnTo>
                <a:lnTo>
                  <a:pt x="29087" y="5509338"/>
                </a:lnTo>
                <a:lnTo>
                  <a:pt x="24473" y="5558744"/>
                </a:lnTo>
                <a:lnTo>
                  <a:pt x="20252" y="5608262"/>
                </a:lnTo>
                <a:lnTo>
                  <a:pt x="16425" y="5657892"/>
                </a:lnTo>
                <a:lnTo>
                  <a:pt x="12994" y="5707632"/>
                </a:lnTo>
                <a:lnTo>
                  <a:pt x="9962" y="5757480"/>
                </a:lnTo>
                <a:lnTo>
                  <a:pt x="7328" y="5807435"/>
                </a:lnTo>
                <a:lnTo>
                  <a:pt x="5095" y="5857496"/>
                </a:lnTo>
                <a:lnTo>
                  <a:pt x="3265" y="5907660"/>
                </a:lnTo>
                <a:lnTo>
                  <a:pt x="1839" y="5957926"/>
                </a:lnTo>
                <a:lnTo>
                  <a:pt x="818" y="6008293"/>
                </a:lnTo>
                <a:lnTo>
                  <a:pt x="204" y="6058758"/>
                </a:lnTo>
                <a:lnTo>
                  <a:pt x="0" y="6109321"/>
                </a:lnTo>
                <a:lnTo>
                  <a:pt x="0" y="8807784"/>
                </a:lnTo>
                <a:lnTo>
                  <a:pt x="7901099" y="8807784"/>
                </a:lnTo>
                <a:lnTo>
                  <a:pt x="7901099" y="0"/>
                </a:lnTo>
                <a:close/>
              </a:path>
            </a:pathLst>
          </a:custGeom>
          <a:solidFill>
            <a:srgbClr val="DF063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object 2"/>
          <p:cNvSpPr/>
          <p:nvPr/>
        </p:nvSpPr>
        <p:spPr>
          <a:xfrm>
            <a:off x="4345427" y="1277783"/>
            <a:ext cx="4404360" cy="8808085"/>
          </a:xfrm>
          <a:custGeom>
            <a:avLst/>
            <a:gdLst/>
            <a:ahLst/>
            <a:cxnLst/>
            <a:rect l="l" t="t" r="r" b="b"/>
            <a:pathLst>
              <a:path w="4404359" h="8808085">
                <a:moveTo>
                  <a:pt x="0" y="0"/>
                </a:moveTo>
                <a:lnTo>
                  <a:pt x="73" y="8807784"/>
                </a:lnTo>
                <a:lnTo>
                  <a:pt x="51147" y="8807494"/>
                </a:lnTo>
                <a:lnTo>
                  <a:pt x="102083" y="8806625"/>
                </a:lnTo>
                <a:lnTo>
                  <a:pt x="152877" y="8805182"/>
                </a:lnTo>
                <a:lnTo>
                  <a:pt x="203526" y="8803167"/>
                </a:lnTo>
                <a:lnTo>
                  <a:pt x="254026" y="8800583"/>
                </a:lnTo>
                <a:lnTo>
                  <a:pt x="304376" y="8797434"/>
                </a:lnTo>
                <a:lnTo>
                  <a:pt x="354570" y="8793722"/>
                </a:lnTo>
                <a:lnTo>
                  <a:pt x="404608" y="8789451"/>
                </a:lnTo>
                <a:lnTo>
                  <a:pt x="454484" y="8784623"/>
                </a:lnTo>
                <a:lnTo>
                  <a:pt x="504197" y="8779243"/>
                </a:lnTo>
                <a:lnTo>
                  <a:pt x="553743" y="8773312"/>
                </a:lnTo>
                <a:lnTo>
                  <a:pt x="603118" y="8766835"/>
                </a:lnTo>
                <a:lnTo>
                  <a:pt x="652321" y="8759813"/>
                </a:lnTo>
                <a:lnTo>
                  <a:pt x="701347" y="8752251"/>
                </a:lnTo>
                <a:lnTo>
                  <a:pt x="750194" y="8744152"/>
                </a:lnTo>
                <a:lnTo>
                  <a:pt x="798858" y="8735518"/>
                </a:lnTo>
                <a:lnTo>
                  <a:pt x="847336" y="8726353"/>
                </a:lnTo>
                <a:lnTo>
                  <a:pt x="895626" y="8716660"/>
                </a:lnTo>
                <a:lnTo>
                  <a:pt x="943724" y="8706442"/>
                </a:lnTo>
                <a:lnTo>
                  <a:pt x="991627" y="8695702"/>
                </a:lnTo>
                <a:lnTo>
                  <a:pt x="1039331" y="8684443"/>
                </a:lnTo>
                <a:lnTo>
                  <a:pt x="1086834" y="8672668"/>
                </a:lnTo>
                <a:lnTo>
                  <a:pt x="1134133" y="8660381"/>
                </a:lnTo>
                <a:lnTo>
                  <a:pt x="1181225" y="8647584"/>
                </a:lnTo>
                <a:lnTo>
                  <a:pt x="1228105" y="8634281"/>
                </a:lnTo>
                <a:lnTo>
                  <a:pt x="1274772" y="8620475"/>
                </a:lnTo>
                <a:lnTo>
                  <a:pt x="1321222" y="8606169"/>
                </a:lnTo>
                <a:lnTo>
                  <a:pt x="1367452" y="8591366"/>
                </a:lnTo>
                <a:lnTo>
                  <a:pt x="1413459" y="8576070"/>
                </a:lnTo>
                <a:lnTo>
                  <a:pt x="1459239" y="8560282"/>
                </a:lnTo>
                <a:lnTo>
                  <a:pt x="1504790" y="8544007"/>
                </a:lnTo>
                <a:lnTo>
                  <a:pt x="1550109" y="8527248"/>
                </a:lnTo>
                <a:lnTo>
                  <a:pt x="1595191" y="8510007"/>
                </a:lnTo>
                <a:lnTo>
                  <a:pt x="1640036" y="8492288"/>
                </a:lnTo>
                <a:lnTo>
                  <a:pt x="1684638" y="8474094"/>
                </a:lnTo>
                <a:lnTo>
                  <a:pt x="1728995" y="8455428"/>
                </a:lnTo>
                <a:lnTo>
                  <a:pt x="1773104" y="8436293"/>
                </a:lnTo>
                <a:lnTo>
                  <a:pt x="1816962" y="8416693"/>
                </a:lnTo>
                <a:lnTo>
                  <a:pt x="1860565" y="8396630"/>
                </a:lnTo>
                <a:lnTo>
                  <a:pt x="1903911" y="8376107"/>
                </a:lnTo>
                <a:lnTo>
                  <a:pt x="1946996" y="8355128"/>
                </a:lnTo>
                <a:lnTo>
                  <a:pt x="1989818" y="8333696"/>
                </a:lnTo>
                <a:lnTo>
                  <a:pt x="2032372" y="8311814"/>
                </a:lnTo>
                <a:lnTo>
                  <a:pt x="2074657" y="8289485"/>
                </a:lnTo>
                <a:lnTo>
                  <a:pt x="2116669" y="8266712"/>
                </a:lnTo>
                <a:lnTo>
                  <a:pt x="2158404" y="8243498"/>
                </a:lnTo>
                <a:lnTo>
                  <a:pt x="2199860" y="8219847"/>
                </a:lnTo>
                <a:lnTo>
                  <a:pt x="2241033" y="8195761"/>
                </a:lnTo>
                <a:lnTo>
                  <a:pt x="2281921" y="8171244"/>
                </a:lnTo>
                <a:lnTo>
                  <a:pt x="2322520" y="8146299"/>
                </a:lnTo>
                <a:lnTo>
                  <a:pt x="2362827" y="8120928"/>
                </a:lnTo>
                <a:lnTo>
                  <a:pt x="2402839" y="8095136"/>
                </a:lnTo>
                <a:lnTo>
                  <a:pt x="2442553" y="8068924"/>
                </a:lnTo>
                <a:lnTo>
                  <a:pt x="2481966" y="8042297"/>
                </a:lnTo>
                <a:lnTo>
                  <a:pt x="2521075" y="8015258"/>
                </a:lnTo>
                <a:lnTo>
                  <a:pt x="2559876" y="7987808"/>
                </a:lnTo>
                <a:lnTo>
                  <a:pt x="2598366" y="7959953"/>
                </a:lnTo>
                <a:lnTo>
                  <a:pt x="2636543" y="7931694"/>
                </a:lnTo>
                <a:lnTo>
                  <a:pt x="2674403" y="7903035"/>
                </a:lnTo>
                <a:lnTo>
                  <a:pt x="2711942" y="7873979"/>
                </a:lnTo>
                <a:lnTo>
                  <a:pt x="2749159" y="7844529"/>
                </a:lnTo>
                <a:lnTo>
                  <a:pt x="2786050" y="7814688"/>
                </a:lnTo>
                <a:lnTo>
                  <a:pt x="2822611" y="7784460"/>
                </a:lnTo>
                <a:lnTo>
                  <a:pt x="2858840" y="7753847"/>
                </a:lnTo>
                <a:lnTo>
                  <a:pt x="2894733" y="7722853"/>
                </a:lnTo>
                <a:lnTo>
                  <a:pt x="2930288" y="7691481"/>
                </a:lnTo>
                <a:lnTo>
                  <a:pt x="2965500" y="7659733"/>
                </a:lnTo>
                <a:lnTo>
                  <a:pt x="3000368" y="7627613"/>
                </a:lnTo>
                <a:lnTo>
                  <a:pt x="3034888" y="7595125"/>
                </a:lnTo>
                <a:lnTo>
                  <a:pt x="3069056" y="7562270"/>
                </a:lnTo>
                <a:lnTo>
                  <a:pt x="3102870" y="7529053"/>
                </a:lnTo>
                <a:lnTo>
                  <a:pt x="3136327" y="7495477"/>
                </a:lnTo>
                <a:lnTo>
                  <a:pt x="3169423" y="7461544"/>
                </a:lnTo>
                <a:lnTo>
                  <a:pt x="3202155" y="7427257"/>
                </a:lnTo>
                <a:lnTo>
                  <a:pt x="3234521" y="7392621"/>
                </a:lnTo>
                <a:lnTo>
                  <a:pt x="3266516" y="7357637"/>
                </a:lnTo>
                <a:lnTo>
                  <a:pt x="3298139" y="7322310"/>
                </a:lnTo>
                <a:lnTo>
                  <a:pt x="3329385" y="7286642"/>
                </a:lnTo>
                <a:lnTo>
                  <a:pt x="3360253" y="7250636"/>
                </a:lnTo>
                <a:lnTo>
                  <a:pt x="3390737" y="7214295"/>
                </a:lnTo>
                <a:lnTo>
                  <a:pt x="3420836" y="7177623"/>
                </a:lnTo>
                <a:lnTo>
                  <a:pt x="3450547" y="7140623"/>
                </a:lnTo>
                <a:lnTo>
                  <a:pt x="3479866" y="7103297"/>
                </a:lnTo>
                <a:lnTo>
                  <a:pt x="3508789" y="7065650"/>
                </a:lnTo>
                <a:lnTo>
                  <a:pt x="3537315" y="7027683"/>
                </a:lnTo>
                <a:lnTo>
                  <a:pt x="3565440" y="6989401"/>
                </a:lnTo>
                <a:lnTo>
                  <a:pt x="3593160" y="6950806"/>
                </a:lnTo>
                <a:lnTo>
                  <a:pt x="3620473" y="6911901"/>
                </a:lnTo>
                <a:lnTo>
                  <a:pt x="3647375" y="6872690"/>
                </a:lnTo>
                <a:lnTo>
                  <a:pt x="3673864" y="6833176"/>
                </a:lnTo>
                <a:lnTo>
                  <a:pt x="3699935" y="6793361"/>
                </a:lnTo>
                <a:lnTo>
                  <a:pt x="3725587" y="6753249"/>
                </a:lnTo>
                <a:lnTo>
                  <a:pt x="3750816" y="6712843"/>
                </a:lnTo>
                <a:lnTo>
                  <a:pt x="3775619" y="6672147"/>
                </a:lnTo>
                <a:lnTo>
                  <a:pt x="3799993" y="6631162"/>
                </a:lnTo>
                <a:lnTo>
                  <a:pt x="3823934" y="6589893"/>
                </a:lnTo>
                <a:lnTo>
                  <a:pt x="3847439" y="6548343"/>
                </a:lnTo>
                <a:lnTo>
                  <a:pt x="3870506" y="6506514"/>
                </a:lnTo>
                <a:lnTo>
                  <a:pt x="3893132" y="6464410"/>
                </a:lnTo>
                <a:lnTo>
                  <a:pt x="3915312" y="6422034"/>
                </a:lnTo>
                <a:lnTo>
                  <a:pt x="3937044" y="6379389"/>
                </a:lnTo>
                <a:lnTo>
                  <a:pt x="3958325" y="6336478"/>
                </a:lnTo>
                <a:lnTo>
                  <a:pt x="3979152" y="6293304"/>
                </a:lnTo>
                <a:lnTo>
                  <a:pt x="3999522" y="6249870"/>
                </a:lnTo>
                <a:lnTo>
                  <a:pt x="4019431" y="6206180"/>
                </a:lnTo>
                <a:lnTo>
                  <a:pt x="4038876" y="6162237"/>
                </a:lnTo>
                <a:lnTo>
                  <a:pt x="4057855" y="6118044"/>
                </a:lnTo>
                <a:lnTo>
                  <a:pt x="4076707" y="6072756"/>
                </a:lnTo>
                <a:lnTo>
                  <a:pt x="4095068" y="6027216"/>
                </a:lnTo>
                <a:lnTo>
                  <a:pt x="4112935" y="5981425"/>
                </a:lnTo>
                <a:lnTo>
                  <a:pt x="4130304" y="5935388"/>
                </a:lnTo>
                <a:lnTo>
                  <a:pt x="4147172" y="5889108"/>
                </a:lnTo>
                <a:lnTo>
                  <a:pt x="4163536" y="5842587"/>
                </a:lnTo>
                <a:lnTo>
                  <a:pt x="4179393" y="5795830"/>
                </a:lnTo>
                <a:lnTo>
                  <a:pt x="4194739" y="5748839"/>
                </a:lnTo>
                <a:lnTo>
                  <a:pt x="4209571" y="5701619"/>
                </a:lnTo>
                <a:lnTo>
                  <a:pt x="4223886" y="5654171"/>
                </a:lnTo>
                <a:lnTo>
                  <a:pt x="4237679" y="5606500"/>
                </a:lnTo>
                <a:lnTo>
                  <a:pt x="4250949" y="5558609"/>
                </a:lnTo>
                <a:lnTo>
                  <a:pt x="4263691" y="5510501"/>
                </a:lnTo>
                <a:lnTo>
                  <a:pt x="4275903" y="5462179"/>
                </a:lnTo>
                <a:lnTo>
                  <a:pt x="4287581" y="5413646"/>
                </a:lnTo>
                <a:lnTo>
                  <a:pt x="4298721" y="5364907"/>
                </a:lnTo>
                <a:lnTo>
                  <a:pt x="4309320" y="5315964"/>
                </a:lnTo>
                <a:lnTo>
                  <a:pt x="4319376" y="5266820"/>
                </a:lnTo>
                <a:lnTo>
                  <a:pt x="4328885" y="5217479"/>
                </a:lnTo>
                <a:lnTo>
                  <a:pt x="4337843" y="5167945"/>
                </a:lnTo>
                <a:lnTo>
                  <a:pt x="4346247" y="5118219"/>
                </a:lnTo>
                <a:lnTo>
                  <a:pt x="4354093" y="5068307"/>
                </a:lnTo>
                <a:lnTo>
                  <a:pt x="4361380" y="5018210"/>
                </a:lnTo>
                <a:lnTo>
                  <a:pt x="4368102" y="4967933"/>
                </a:lnTo>
                <a:lnTo>
                  <a:pt x="4374257" y="4917478"/>
                </a:lnTo>
                <a:lnTo>
                  <a:pt x="4379842" y="4866849"/>
                </a:lnTo>
                <a:lnTo>
                  <a:pt x="4384853" y="4816049"/>
                </a:lnTo>
                <a:lnTo>
                  <a:pt x="4389287" y="4765082"/>
                </a:lnTo>
                <a:lnTo>
                  <a:pt x="4393140" y="4713951"/>
                </a:lnTo>
                <a:lnTo>
                  <a:pt x="4396410" y="4662658"/>
                </a:lnTo>
                <a:lnTo>
                  <a:pt x="4399093" y="4611208"/>
                </a:lnTo>
                <a:lnTo>
                  <a:pt x="4401185" y="4559604"/>
                </a:lnTo>
                <a:lnTo>
                  <a:pt x="4402684" y="4507848"/>
                </a:lnTo>
                <a:lnTo>
                  <a:pt x="4403585" y="4455945"/>
                </a:lnTo>
                <a:lnTo>
                  <a:pt x="4403886" y="4403897"/>
                </a:lnTo>
                <a:lnTo>
                  <a:pt x="4403627" y="4355635"/>
                </a:lnTo>
                <a:lnTo>
                  <a:pt x="4402852" y="4307497"/>
                </a:lnTo>
                <a:lnTo>
                  <a:pt x="4401563" y="4259486"/>
                </a:lnTo>
                <a:lnTo>
                  <a:pt x="4399764" y="4211604"/>
                </a:lnTo>
                <a:lnTo>
                  <a:pt x="4397456" y="4163853"/>
                </a:lnTo>
                <a:lnTo>
                  <a:pt x="4394642" y="4116237"/>
                </a:lnTo>
                <a:lnTo>
                  <a:pt x="4391325" y="4068758"/>
                </a:lnTo>
                <a:lnTo>
                  <a:pt x="4387508" y="4021419"/>
                </a:lnTo>
                <a:lnTo>
                  <a:pt x="4383194" y="3974222"/>
                </a:lnTo>
                <a:lnTo>
                  <a:pt x="4378384" y="3927169"/>
                </a:lnTo>
                <a:lnTo>
                  <a:pt x="4373081" y="3880264"/>
                </a:lnTo>
                <a:lnTo>
                  <a:pt x="4367289" y="3833510"/>
                </a:lnTo>
                <a:lnTo>
                  <a:pt x="4361009" y="3786908"/>
                </a:lnTo>
                <a:lnTo>
                  <a:pt x="4354245" y="3740462"/>
                </a:lnTo>
                <a:lnTo>
                  <a:pt x="4346999" y="3694173"/>
                </a:lnTo>
                <a:lnTo>
                  <a:pt x="4339273" y="3648046"/>
                </a:lnTo>
                <a:lnTo>
                  <a:pt x="4331071" y="3602082"/>
                </a:lnTo>
                <a:lnTo>
                  <a:pt x="4322395" y="3556283"/>
                </a:lnTo>
                <a:lnTo>
                  <a:pt x="4313247" y="3510654"/>
                </a:lnTo>
                <a:lnTo>
                  <a:pt x="4303631" y="3465195"/>
                </a:lnTo>
                <a:lnTo>
                  <a:pt x="4293548" y="3419910"/>
                </a:lnTo>
                <a:lnTo>
                  <a:pt x="4283002" y="3374802"/>
                </a:lnTo>
                <a:lnTo>
                  <a:pt x="4271995" y="3329873"/>
                </a:lnTo>
                <a:lnTo>
                  <a:pt x="4260530" y="3285126"/>
                </a:lnTo>
                <a:lnTo>
                  <a:pt x="4248609" y="3240563"/>
                </a:lnTo>
                <a:lnTo>
                  <a:pt x="4236235" y="3196188"/>
                </a:lnTo>
                <a:lnTo>
                  <a:pt x="4223410" y="3152002"/>
                </a:lnTo>
                <a:lnTo>
                  <a:pt x="4210138" y="3108008"/>
                </a:lnTo>
                <a:lnTo>
                  <a:pt x="4196421" y="3064209"/>
                </a:lnTo>
                <a:lnTo>
                  <a:pt x="4182262" y="3020608"/>
                </a:lnTo>
                <a:lnTo>
                  <a:pt x="4167662" y="2977207"/>
                </a:lnTo>
                <a:lnTo>
                  <a:pt x="4152625" y="2934008"/>
                </a:lnTo>
                <a:lnTo>
                  <a:pt x="4137154" y="2891015"/>
                </a:lnTo>
                <a:lnTo>
                  <a:pt x="4121251" y="2848231"/>
                </a:lnTo>
                <a:lnTo>
                  <a:pt x="4104919" y="2805657"/>
                </a:lnTo>
                <a:lnTo>
                  <a:pt x="4088160" y="2763296"/>
                </a:lnTo>
                <a:lnTo>
                  <a:pt x="4070976" y="2721152"/>
                </a:lnTo>
                <a:lnTo>
                  <a:pt x="4053372" y="2679226"/>
                </a:lnTo>
                <a:lnTo>
                  <a:pt x="4035349" y="2637521"/>
                </a:lnTo>
                <a:lnTo>
                  <a:pt x="4016909" y="2596040"/>
                </a:lnTo>
                <a:lnTo>
                  <a:pt x="3998056" y="2554786"/>
                </a:lnTo>
                <a:lnTo>
                  <a:pt x="3978793" y="2513761"/>
                </a:lnTo>
                <a:lnTo>
                  <a:pt x="3959121" y="2472968"/>
                </a:lnTo>
                <a:lnTo>
                  <a:pt x="3939043" y="2432409"/>
                </a:lnTo>
                <a:lnTo>
                  <a:pt x="3918563" y="2392087"/>
                </a:lnTo>
                <a:lnTo>
                  <a:pt x="3897682" y="2352005"/>
                </a:lnTo>
                <a:lnTo>
                  <a:pt x="3876403" y="2312165"/>
                </a:lnTo>
                <a:lnTo>
                  <a:pt x="3854729" y="2272570"/>
                </a:lnTo>
                <a:lnTo>
                  <a:pt x="3832663" y="2233223"/>
                </a:lnTo>
                <a:lnTo>
                  <a:pt x="3810208" y="2194126"/>
                </a:lnTo>
                <a:lnTo>
                  <a:pt x="3787365" y="2155282"/>
                </a:lnTo>
                <a:lnTo>
                  <a:pt x="3764137" y="2116694"/>
                </a:lnTo>
                <a:lnTo>
                  <a:pt x="3740528" y="2078363"/>
                </a:lnTo>
                <a:lnTo>
                  <a:pt x="3716539" y="2040294"/>
                </a:lnTo>
                <a:lnTo>
                  <a:pt x="3692174" y="2002487"/>
                </a:lnTo>
                <a:lnTo>
                  <a:pt x="3667434" y="1964947"/>
                </a:lnTo>
                <a:lnTo>
                  <a:pt x="3642324" y="1927675"/>
                </a:lnTo>
                <a:lnTo>
                  <a:pt x="3616844" y="1890675"/>
                </a:lnTo>
                <a:lnTo>
                  <a:pt x="3590999" y="1853949"/>
                </a:lnTo>
                <a:lnTo>
                  <a:pt x="3564790" y="1817499"/>
                </a:lnTo>
                <a:lnTo>
                  <a:pt x="3538220" y="1781329"/>
                </a:lnTo>
                <a:lnTo>
                  <a:pt x="3511292" y="1745440"/>
                </a:lnTo>
                <a:lnTo>
                  <a:pt x="3484008" y="1709836"/>
                </a:lnTo>
                <a:lnTo>
                  <a:pt x="3456372" y="1674518"/>
                </a:lnTo>
                <a:lnTo>
                  <a:pt x="3428385" y="1639491"/>
                </a:lnTo>
                <a:lnTo>
                  <a:pt x="3400051" y="1604756"/>
                </a:lnTo>
                <a:lnTo>
                  <a:pt x="3371371" y="1570316"/>
                </a:lnTo>
                <a:lnTo>
                  <a:pt x="3342350" y="1536173"/>
                </a:lnTo>
                <a:lnTo>
                  <a:pt x="3312988" y="1502331"/>
                </a:lnTo>
                <a:lnTo>
                  <a:pt x="3283289" y="1468792"/>
                </a:lnTo>
                <a:lnTo>
                  <a:pt x="3253256" y="1435558"/>
                </a:lnTo>
                <a:lnTo>
                  <a:pt x="3222891" y="1402633"/>
                </a:lnTo>
                <a:lnTo>
                  <a:pt x="3192197" y="1370018"/>
                </a:lnTo>
                <a:lnTo>
                  <a:pt x="3161176" y="1337717"/>
                </a:lnTo>
                <a:lnTo>
                  <a:pt x="3129831" y="1305731"/>
                </a:lnTo>
                <a:lnTo>
                  <a:pt x="3098165" y="1274065"/>
                </a:lnTo>
                <a:lnTo>
                  <a:pt x="3066180" y="1242720"/>
                </a:lnTo>
                <a:lnTo>
                  <a:pt x="3033879" y="1211698"/>
                </a:lnTo>
                <a:lnTo>
                  <a:pt x="3001265" y="1181004"/>
                </a:lnTo>
                <a:lnTo>
                  <a:pt x="2968340" y="1150638"/>
                </a:lnTo>
                <a:lnTo>
                  <a:pt x="2935107" y="1120605"/>
                </a:lnTo>
                <a:lnTo>
                  <a:pt x="2901568" y="1090906"/>
                </a:lnTo>
                <a:lnTo>
                  <a:pt x="2867726" y="1061544"/>
                </a:lnTo>
                <a:lnTo>
                  <a:pt x="2833584" y="1032522"/>
                </a:lnTo>
                <a:lnTo>
                  <a:pt x="2799145" y="1003842"/>
                </a:lnTo>
                <a:lnTo>
                  <a:pt x="2764410" y="975507"/>
                </a:lnTo>
                <a:lnTo>
                  <a:pt x="2729383" y="947520"/>
                </a:lnTo>
                <a:lnTo>
                  <a:pt x="2694067" y="919883"/>
                </a:lnTo>
                <a:lnTo>
                  <a:pt x="2658463" y="892600"/>
                </a:lnTo>
                <a:lnTo>
                  <a:pt x="2622575" y="865671"/>
                </a:lnTo>
                <a:lnTo>
                  <a:pt x="2586405" y="839101"/>
                </a:lnTo>
                <a:lnTo>
                  <a:pt x="2549956" y="812892"/>
                </a:lnTo>
                <a:lnTo>
                  <a:pt x="2513230" y="787046"/>
                </a:lnTo>
                <a:lnTo>
                  <a:pt x="2476231" y="761567"/>
                </a:lnTo>
                <a:lnTo>
                  <a:pt x="2438960" y="736456"/>
                </a:lnTo>
                <a:lnTo>
                  <a:pt x="2401420" y="711716"/>
                </a:lnTo>
                <a:lnTo>
                  <a:pt x="2363614" y="687351"/>
                </a:lnTo>
                <a:lnTo>
                  <a:pt x="2325546" y="663362"/>
                </a:lnTo>
                <a:lnTo>
                  <a:pt x="2287216" y="639752"/>
                </a:lnTo>
                <a:lnTo>
                  <a:pt x="2248628" y="616525"/>
                </a:lnTo>
                <a:lnTo>
                  <a:pt x="2209785" y="593681"/>
                </a:lnTo>
                <a:lnTo>
                  <a:pt x="2170688" y="571225"/>
                </a:lnTo>
                <a:lnTo>
                  <a:pt x="2131342" y="549159"/>
                </a:lnTo>
                <a:lnTo>
                  <a:pt x="2091748" y="527485"/>
                </a:lnTo>
                <a:lnTo>
                  <a:pt x="2051909" y="506207"/>
                </a:lnTo>
                <a:lnTo>
                  <a:pt x="2011828" y="485326"/>
                </a:lnTo>
                <a:lnTo>
                  <a:pt x="1971507" y="464845"/>
                </a:lnTo>
                <a:lnTo>
                  <a:pt x="1930949" y="444767"/>
                </a:lnTo>
                <a:lnTo>
                  <a:pt x="1890156" y="425095"/>
                </a:lnTo>
                <a:lnTo>
                  <a:pt x="1849132" y="405831"/>
                </a:lnTo>
                <a:lnTo>
                  <a:pt x="1807879" y="386978"/>
                </a:lnTo>
                <a:lnTo>
                  <a:pt x="1766399" y="368539"/>
                </a:lnTo>
                <a:lnTo>
                  <a:pt x="1724695" y="350515"/>
                </a:lnTo>
                <a:lnTo>
                  <a:pt x="1682770" y="332911"/>
                </a:lnTo>
                <a:lnTo>
                  <a:pt x="1640627" y="315727"/>
                </a:lnTo>
                <a:lnTo>
                  <a:pt x="1598267" y="298968"/>
                </a:lnTo>
                <a:lnTo>
                  <a:pt x="1555694" y="282636"/>
                </a:lnTo>
                <a:lnTo>
                  <a:pt x="1512910" y="266732"/>
                </a:lnTo>
                <a:lnTo>
                  <a:pt x="1469919" y="251261"/>
                </a:lnTo>
                <a:lnTo>
                  <a:pt x="1426721" y="236224"/>
                </a:lnTo>
                <a:lnTo>
                  <a:pt x="1383321" y="221625"/>
                </a:lnTo>
                <a:lnTo>
                  <a:pt x="1339721" y="207465"/>
                </a:lnTo>
                <a:lnTo>
                  <a:pt x="1295923" y="193748"/>
                </a:lnTo>
                <a:lnTo>
                  <a:pt x="1251931" y="180476"/>
                </a:lnTo>
                <a:lnTo>
                  <a:pt x="1207746" y="167652"/>
                </a:lnTo>
                <a:lnTo>
                  <a:pt x="1163371" y="155278"/>
                </a:lnTo>
                <a:lnTo>
                  <a:pt x="1118809" y="143357"/>
                </a:lnTo>
                <a:lnTo>
                  <a:pt x="1074063" y="131891"/>
                </a:lnTo>
                <a:lnTo>
                  <a:pt x="1029136" y="120884"/>
                </a:lnTo>
                <a:lnTo>
                  <a:pt x="984029" y="110338"/>
                </a:lnTo>
                <a:lnTo>
                  <a:pt x="938745" y="100255"/>
                </a:lnTo>
                <a:lnTo>
                  <a:pt x="893288" y="90639"/>
                </a:lnTo>
                <a:lnTo>
                  <a:pt x="847660" y="81491"/>
                </a:lnTo>
                <a:lnTo>
                  <a:pt x="801863" y="72815"/>
                </a:lnTo>
                <a:lnTo>
                  <a:pt x="755900" y="64613"/>
                </a:lnTo>
                <a:lnTo>
                  <a:pt x="709774" y="56887"/>
                </a:lnTo>
                <a:lnTo>
                  <a:pt x="663487" y="49641"/>
                </a:lnTo>
                <a:lnTo>
                  <a:pt x="617042" y="42877"/>
                </a:lnTo>
                <a:lnTo>
                  <a:pt x="570441" y="36597"/>
                </a:lnTo>
                <a:lnTo>
                  <a:pt x="523688" y="30805"/>
                </a:lnTo>
                <a:lnTo>
                  <a:pt x="476785" y="25502"/>
                </a:lnTo>
                <a:lnTo>
                  <a:pt x="429734" y="20692"/>
                </a:lnTo>
                <a:lnTo>
                  <a:pt x="382538" y="16377"/>
                </a:lnTo>
                <a:lnTo>
                  <a:pt x="335200" y="12560"/>
                </a:lnTo>
                <a:lnTo>
                  <a:pt x="287723" y="9244"/>
                </a:lnTo>
                <a:lnTo>
                  <a:pt x="240108" y="6430"/>
                </a:lnTo>
                <a:lnTo>
                  <a:pt x="192359" y="4122"/>
                </a:lnTo>
                <a:lnTo>
                  <a:pt x="144479" y="2322"/>
                </a:lnTo>
                <a:lnTo>
                  <a:pt x="96469" y="1034"/>
                </a:lnTo>
                <a:lnTo>
                  <a:pt x="48333" y="258"/>
                </a:lnTo>
                <a:lnTo>
                  <a:pt x="0" y="0"/>
                </a:lnTo>
                <a:close/>
              </a:path>
            </a:pathLst>
          </a:custGeom>
          <a:solidFill>
            <a:srgbClr val="FEE90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37670" y="10482070"/>
            <a:ext cx="18428970" cy="0"/>
          </a:xfrm>
          <a:custGeom>
            <a:avLst/>
            <a:gdLst/>
            <a:ahLst/>
            <a:cxnLst/>
            <a:rect l="l" t="t" r="r" b="b"/>
            <a:pathLst>
              <a:path w="18428970">
                <a:moveTo>
                  <a:pt x="0" y="0"/>
                </a:moveTo>
                <a:lnTo>
                  <a:pt x="18428758" y="0"/>
                </a:lnTo>
              </a:path>
            </a:pathLst>
          </a:custGeom>
          <a:ln w="137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824970" y="2471428"/>
            <a:ext cx="15898286" cy="4613827"/>
          </a:xfrm>
          <a:prstGeom prst="rect">
            <a:avLst/>
          </a:prstGeom>
        </p:spPr>
        <p:txBody>
          <a:bodyPr vert="horz" wrap="square" lIns="0" tIns="173990" rIns="0" bIns="0" rtlCol="0">
            <a:spAutoFit/>
          </a:bodyPr>
          <a:lstStyle/>
          <a:p>
            <a:pPr marL="12700" marR="5080" algn="ctr">
              <a:lnSpc>
                <a:spcPct val="79900"/>
              </a:lnSpc>
              <a:spcBef>
                <a:spcPts val="1370"/>
              </a:spcBef>
            </a:pPr>
            <a:r>
              <a:rPr lang="pl-PL" b="1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SPRAWOZDANIE Z REALIZACJI PROGRAMU WSPÓŁPRACY SAMORZĄDU WOJEWÓDZTWA ŁÓDZKIEGO Z ORGANIZACJAMI POZARZĄDOWYMI ORAZ PODMIOTAMI WYMIENIONYMI W ART. 3 UST. 3 USTAWY </a:t>
            </a:r>
            <a:br>
              <a:rPr lang="pl-PL" b="1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</a:br>
            <a:r>
              <a:rPr lang="pl-PL" b="1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O DZIAŁALNOŚCI POŻYTKU PUBLICZNEGO </a:t>
            </a:r>
            <a:br>
              <a:rPr lang="pl-PL" b="1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</a:br>
            <a:r>
              <a:rPr lang="pl-PL" b="1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I O WOLONTARIACIE NA 2024 ROK</a:t>
            </a:r>
          </a:p>
        </p:txBody>
      </p:sp>
      <p:sp>
        <p:nvSpPr>
          <p:cNvPr id="16" name="object 16"/>
          <p:cNvSpPr/>
          <p:nvPr/>
        </p:nvSpPr>
        <p:spPr>
          <a:xfrm>
            <a:off x="16983777" y="1277783"/>
            <a:ext cx="3120390" cy="8808085"/>
          </a:xfrm>
          <a:custGeom>
            <a:avLst/>
            <a:gdLst/>
            <a:ahLst/>
            <a:cxnLst/>
            <a:rect l="l" t="t" r="r" b="b"/>
            <a:pathLst>
              <a:path w="3120390" h="8808085">
                <a:moveTo>
                  <a:pt x="3120323" y="0"/>
                </a:moveTo>
                <a:lnTo>
                  <a:pt x="0" y="0"/>
                </a:lnTo>
                <a:lnTo>
                  <a:pt x="0" y="8807784"/>
                </a:lnTo>
                <a:lnTo>
                  <a:pt x="1791777" y="8807784"/>
                </a:lnTo>
                <a:lnTo>
                  <a:pt x="1892806" y="8806965"/>
                </a:lnTo>
                <a:lnTo>
                  <a:pt x="1993439" y="8804518"/>
                </a:lnTo>
                <a:lnTo>
                  <a:pt x="2093664" y="8800455"/>
                </a:lnTo>
                <a:lnTo>
                  <a:pt x="2193467" y="8794789"/>
                </a:lnTo>
                <a:lnTo>
                  <a:pt x="2292837" y="8787531"/>
                </a:lnTo>
                <a:lnTo>
                  <a:pt x="2391760" y="8778696"/>
                </a:lnTo>
                <a:lnTo>
                  <a:pt x="2490225" y="8768295"/>
                </a:lnTo>
                <a:lnTo>
                  <a:pt x="2588219" y="8756340"/>
                </a:lnTo>
                <a:lnTo>
                  <a:pt x="2685728" y="8742846"/>
                </a:lnTo>
                <a:lnTo>
                  <a:pt x="2782741" y="8727823"/>
                </a:lnTo>
                <a:lnTo>
                  <a:pt x="2879245" y="8711285"/>
                </a:lnTo>
                <a:lnTo>
                  <a:pt x="2975227" y="8693244"/>
                </a:lnTo>
                <a:lnTo>
                  <a:pt x="3070675" y="8673713"/>
                </a:lnTo>
                <a:lnTo>
                  <a:pt x="3120323" y="8662912"/>
                </a:lnTo>
                <a:lnTo>
                  <a:pt x="3120323" y="0"/>
                </a:lnTo>
                <a:close/>
              </a:path>
            </a:pathLst>
          </a:custGeom>
          <a:solidFill>
            <a:srgbClr val="2553A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6"/>
          </p:nvPr>
        </p:nvSpPr>
        <p:spPr>
          <a:xfrm>
            <a:off x="783164" y="10531475"/>
            <a:ext cx="15669686" cy="377667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lang="pl-PL" dirty="0"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SPRAWOZDANIA Z REALIZACJI PROGRAMU WSPÓŁPRACY SAMORZĄDU WOJEWÓDZTWA ŁÓDZKIEGO Z ORGANIZACJAMI POZARZĄDOWYMI ORAZ PODMIOTAMI WYMIENIONYMI W ART. 3 UST. 3 USTAWY O DZIAŁALNOŚCI POŻYTKU PUBLICZNEGO I O WOLONTARIACIE NA 2024 R.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xfrm>
            <a:off x="17552942" y="10528771"/>
            <a:ext cx="2363616" cy="20069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lang="pl-PL" spc="-1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KANCELARIA MARSZAŁKA</a:t>
            </a:r>
            <a:endParaRPr spc="-4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Obraz 19">
            <a:extLst>
              <a:ext uri="{FF2B5EF4-FFF2-40B4-BE49-F238E27FC236}">
                <a16:creationId xmlns:a16="http://schemas.microsoft.com/office/drawing/2014/main" id="{E1B5B40A-F879-4B04-815C-D833675E48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686" y="355800"/>
            <a:ext cx="2061060" cy="53544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5912" y="4242865"/>
            <a:ext cx="7678961" cy="4489049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 marR="296545">
              <a:lnSpc>
                <a:spcPts val="3090"/>
              </a:lnSpc>
              <a:spcBef>
                <a:spcPts val="305"/>
              </a:spcBef>
            </a:pPr>
            <a:r>
              <a:rPr lang="pl-PL" sz="2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Na podstawie art. 5a ust. 3 ustawy z dnia 24 kwietnia 2003 r. o działalności pożytku publicznego i o wolontariacie:</a:t>
            </a:r>
          </a:p>
          <a:p>
            <a:pPr marL="12700" marR="296545">
              <a:lnSpc>
                <a:spcPts val="3090"/>
              </a:lnSpc>
              <a:spcBef>
                <a:spcPts val="305"/>
              </a:spcBef>
            </a:pPr>
            <a:endParaRPr lang="pl-PL" sz="28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2700" marR="296545">
              <a:lnSpc>
                <a:spcPts val="3090"/>
              </a:lnSpc>
              <a:spcBef>
                <a:spcPts val="305"/>
              </a:spcBef>
            </a:pPr>
            <a:r>
              <a:rPr lang="pl-PL" sz="2800" i="1" dirty="0">
                <a:latin typeface="Arial" panose="020B0604020202020204" pitchFamily="34" charset="0"/>
                <a:cs typeface="Arial" panose="020B0604020202020204" pitchFamily="34" charset="0"/>
              </a:rPr>
              <a:t>Organ wykonawczy jednostki samorządu terytorialnego, nie później niż do dnia 31 maja każdego roku, jest obowiązany przedłożyć organowi stanowiącemu jednostki samorządu terytorialnego oraz opublikować w Biuletynie Informacji Publicznej sprawozdanie z realizacji programu współpracy za rok poprzedni.</a:t>
            </a:r>
            <a:endParaRPr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7670" y="10482070"/>
            <a:ext cx="18428970" cy="0"/>
          </a:xfrm>
          <a:custGeom>
            <a:avLst/>
            <a:gdLst/>
            <a:ahLst/>
            <a:cxnLst/>
            <a:rect l="l" t="t" r="r" b="b"/>
            <a:pathLst>
              <a:path w="18428970">
                <a:moveTo>
                  <a:pt x="0" y="0"/>
                </a:moveTo>
                <a:lnTo>
                  <a:pt x="18428758" y="0"/>
                </a:lnTo>
              </a:path>
            </a:pathLst>
          </a:custGeom>
          <a:ln w="137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845912" y="2471428"/>
            <a:ext cx="7658018" cy="824200"/>
          </a:xfrm>
          <a:prstGeom prst="rect">
            <a:avLst/>
          </a:prstGeom>
        </p:spPr>
        <p:txBody>
          <a:bodyPr vert="horz" wrap="square" lIns="0" tIns="167640" rIns="0" bIns="0" rtlCol="0">
            <a:spAutoFit/>
          </a:bodyPr>
          <a:lstStyle/>
          <a:p>
            <a:pPr marL="12700" marR="5080">
              <a:lnSpc>
                <a:spcPts val="4950"/>
              </a:lnSpc>
              <a:spcBef>
                <a:spcPts val="1320"/>
              </a:spcBef>
            </a:pPr>
            <a:r>
              <a:rPr lang="pl-PL" dirty="0">
                <a:latin typeface="Arial Black" panose="020B0A04020102020204" pitchFamily="34" charset="0"/>
                <a:ea typeface="Open Sans ExtraBold" panose="020B0906030804020204" pitchFamily="34" charset="0"/>
                <a:cs typeface="Arial" panose="020B0604020202020204" pitchFamily="34" charset="0"/>
              </a:rPr>
              <a:t>PODSTAWA PRAWNA</a:t>
            </a:r>
            <a:endParaRPr dirty="0">
              <a:latin typeface="Arial Black" panose="020B0A04020102020204" pitchFamily="34" charset="0"/>
              <a:ea typeface="Open Sans ExtraBold" panose="020B0906030804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8912723" y="1277783"/>
            <a:ext cx="4004945" cy="2849880"/>
            <a:chOff x="8912723" y="1277783"/>
            <a:chExt cx="4004945" cy="2849880"/>
          </a:xfrm>
        </p:grpSpPr>
        <p:sp>
          <p:nvSpPr>
            <p:cNvPr id="14" name="object 14"/>
            <p:cNvSpPr/>
            <p:nvPr/>
          </p:nvSpPr>
          <p:spPr>
            <a:xfrm>
              <a:off x="8912723" y="1277783"/>
              <a:ext cx="1424940" cy="2849880"/>
            </a:xfrm>
            <a:custGeom>
              <a:avLst/>
              <a:gdLst/>
              <a:ahLst/>
              <a:cxnLst/>
              <a:rect l="l" t="t" r="r" b="b"/>
              <a:pathLst>
                <a:path w="1424940" h="2849879">
                  <a:moveTo>
                    <a:pt x="0" y="0"/>
                  </a:moveTo>
                  <a:lnTo>
                    <a:pt x="20" y="2849798"/>
                  </a:lnTo>
                  <a:lnTo>
                    <a:pt x="50399" y="2848924"/>
                  </a:lnTo>
                  <a:lnTo>
                    <a:pt x="100339" y="2846321"/>
                  </a:lnTo>
                  <a:lnTo>
                    <a:pt x="149810" y="2842018"/>
                  </a:lnTo>
                  <a:lnTo>
                    <a:pt x="198784" y="2836044"/>
                  </a:lnTo>
                  <a:lnTo>
                    <a:pt x="247232" y="2828429"/>
                  </a:lnTo>
                  <a:lnTo>
                    <a:pt x="295126" y="2819200"/>
                  </a:lnTo>
                  <a:lnTo>
                    <a:pt x="342435" y="2808386"/>
                  </a:lnTo>
                  <a:lnTo>
                    <a:pt x="389133" y="2796017"/>
                  </a:lnTo>
                  <a:lnTo>
                    <a:pt x="435189" y="2782121"/>
                  </a:lnTo>
                  <a:lnTo>
                    <a:pt x="480574" y="2766727"/>
                  </a:lnTo>
                  <a:lnTo>
                    <a:pt x="525261" y="2749865"/>
                  </a:lnTo>
                  <a:lnTo>
                    <a:pt x="569219" y="2731562"/>
                  </a:lnTo>
                  <a:lnTo>
                    <a:pt x="612421" y="2711848"/>
                  </a:lnTo>
                  <a:lnTo>
                    <a:pt x="654836" y="2690752"/>
                  </a:lnTo>
                  <a:lnTo>
                    <a:pt x="696438" y="2668302"/>
                  </a:lnTo>
                  <a:lnTo>
                    <a:pt x="737195" y="2644527"/>
                  </a:lnTo>
                  <a:lnTo>
                    <a:pt x="777081" y="2619457"/>
                  </a:lnTo>
                  <a:lnTo>
                    <a:pt x="816065" y="2593120"/>
                  </a:lnTo>
                  <a:lnTo>
                    <a:pt x="854119" y="2565545"/>
                  </a:lnTo>
                  <a:lnTo>
                    <a:pt x="891214" y="2536760"/>
                  </a:lnTo>
                  <a:lnTo>
                    <a:pt x="927321" y="2506795"/>
                  </a:lnTo>
                  <a:lnTo>
                    <a:pt x="962412" y="2475679"/>
                  </a:lnTo>
                  <a:lnTo>
                    <a:pt x="996457" y="2443441"/>
                  </a:lnTo>
                  <a:lnTo>
                    <a:pt x="1029427" y="2410108"/>
                  </a:lnTo>
                  <a:lnTo>
                    <a:pt x="1061295" y="2375711"/>
                  </a:lnTo>
                  <a:lnTo>
                    <a:pt x="1092030" y="2340277"/>
                  </a:lnTo>
                  <a:lnTo>
                    <a:pt x="1121604" y="2303837"/>
                  </a:lnTo>
                  <a:lnTo>
                    <a:pt x="1149988" y="2266418"/>
                  </a:lnTo>
                  <a:lnTo>
                    <a:pt x="1177153" y="2228050"/>
                  </a:lnTo>
                  <a:lnTo>
                    <a:pt x="1203071" y="2188761"/>
                  </a:lnTo>
                  <a:lnTo>
                    <a:pt x="1227712" y="2148581"/>
                  </a:lnTo>
                  <a:lnTo>
                    <a:pt x="1251047" y="2107538"/>
                  </a:lnTo>
                  <a:lnTo>
                    <a:pt x="1273049" y="2065661"/>
                  </a:lnTo>
                  <a:lnTo>
                    <a:pt x="1293687" y="2022979"/>
                  </a:lnTo>
                  <a:lnTo>
                    <a:pt x="1312933" y="1979520"/>
                  </a:lnTo>
                  <a:lnTo>
                    <a:pt x="1331790" y="1932615"/>
                  </a:lnTo>
                  <a:lnTo>
                    <a:pt x="1349015" y="1884904"/>
                  </a:lnTo>
                  <a:lnTo>
                    <a:pt x="1364573" y="1836420"/>
                  </a:lnTo>
                  <a:lnTo>
                    <a:pt x="1378430" y="1787200"/>
                  </a:lnTo>
                  <a:lnTo>
                    <a:pt x="1390551" y="1737276"/>
                  </a:lnTo>
                  <a:lnTo>
                    <a:pt x="1400903" y="1686684"/>
                  </a:lnTo>
                  <a:lnTo>
                    <a:pt x="1409449" y="1635457"/>
                  </a:lnTo>
                  <a:lnTo>
                    <a:pt x="1416156" y="1583631"/>
                  </a:lnTo>
                  <a:lnTo>
                    <a:pt x="1420990" y="1531240"/>
                  </a:lnTo>
                  <a:lnTo>
                    <a:pt x="1423916" y="1478317"/>
                  </a:lnTo>
                  <a:lnTo>
                    <a:pt x="1424899" y="1424899"/>
                  </a:lnTo>
                  <a:lnTo>
                    <a:pt x="1424106" y="1376908"/>
                  </a:lnTo>
                  <a:lnTo>
                    <a:pt x="1421743" y="1329314"/>
                  </a:lnTo>
                  <a:lnTo>
                    <a:pt x="1417837" y="1282143"/>
                  </a:lnTo>
                  <a:lnTo>
                    <a:pt x="1412411" y="1235419"/>
                  </a:lnTo>
                  <a:lnTo>
                    <a:pt x="1405491" y="1189167"/>
                  </a:lnTo>
                  <a:lnTo>
                    <a:pt x="1397101" y="1143412"/>
                  </a:lnTo>
                  <a:lnTo>
                    <a:pt x="1387267" y="1098179"/>
                  </a:lnTo>
                  <a:lnTo>
                    <a:pt x="1376013" y="1053493"/>
                  </a:lnTo>
                  <a:lnTo>
                    <a:pt x="1363364" y="1009379"/>
                  </a:lnTo>
                  <a:lnTo>
                    <a:pt x="1349345" y="965862"/>
                  </a:lnTo>
                  <a:lnTo>
                    <a:pt x="1333982" y="922966"/>
                  </a:lnTo>
                  <a:lnTo>
                    <a:pt x="1317299" y="880717"/>
                  </a:lnTo>
                  <a:lnTo>
                    <a:pt x="1299321" y="839140"/>
                  </a:lnTo>
                  <a:lnTo>
                    <a:pt x="1280072" y="798260"/>
                  </a:lnTo>
                  <a:lnTo>
                    <a:pt x="1259579" y="758100"/>
                  </a:lnTo>
                  <a:lnTo>
                    <a:pt x="1237866" y="718688"/>
                  </a:lnTo>
                  <a:lnTo>
                    <a:pt x="1214957" y="680046"/>
                  </a:lnTo>
                  <a:lnTo>
                    <a:pt x="1190878" y="642201"/>
                  </a:lnTo>
                  <a:lnTo>
                    <a:pt x="1165654" y="605177"/>
                  </a:lnTo>
                  <a:lnTo>
                    <a:pt x="1139309" y="568999"/>
                  </a:lnTo>
                  <a:lnTo>
                    <a:pt x="1111869" y="533693"/>
                  </a:lnTo>
                  <a:lnTo>
                    <a:pt x="1083358" y="499282"/>
                  </a:lnTo>
                  <a:lnTo>
                    <a:pt x="1053802" y="465792"/>
                  </a:lnTo>
                  <a:lnTo>
                    <a:pt x="1023225" y="433248"/>
                  </a:lnTo>
                  <a:lnTo>
                    <a:pt x="991653" y="401675"/>
                  </a:lnTo>
                  <a:lnTo>
                    <a:pt x="959109" y="371098"/>
                  </a:lnTo>
                  <a:lnTo>
                    <a:pt x="925620" y="341541"/>
                  </a:lnTo>
                  <a:lnTo>
                    <a:pt x="891209" y="313031"/>
                  </a:lnTo>
                  <a:lnTo>
                    <a:pt x="855903" y="285590"/>
                  </a:lnTo>
                  <a:lnTo>
                    <a:pt x="819726" y="259245"/>
                  </a:lnTo>
                  <a:lnTo>
                    <a:pt x="782702" y="234021"/>
                  </a:lnTo>
                  <a:lnTo>
                    <a:pt x="744858" y="209942"/>
                  </a:lnTo>
                  <a:lnTo>
                    <a:pt x="706217" y="187033"/>
                  </a:lnTo>
                  <a:lnTo>
                    <a:pt x="666805" y="165319"/>
                  </a:lnTo>
                  <a:lnTo>
                    <a:pt x="626646" y="144826"/>
                  </a:lnTo>
                  <a:lnTo>
                    <a:pt x="585766" y="125578"/>
                  </a:lnTo>
                  <a:lnTo>
                    <a:pt x="544190" y="107600"/>
                  </a:lnTo>
                  <a:lnTo>
                    <a:pt x="501942" y="90916"/>
                  </a:lnTo>
                  <a:lnTo>
                    <a:pt x="459047" y="75553"/>
                  </a:lnTo>
                  <a:lnTo>
                    <a:pt x="415530" y="61534"/>
                  </a:lnTo>
                  <a:lnTo>
                    <a:pt x="371417" y="48886"/>
                  </a:lnTo>
                  <a:lnTo>
                    <a:pt x="326732" y="37632"/>
                  </a:lnTo>
                  <a:lnTo>
                    <a:pt x="281500" y="27797"/>
                  </a:lnTo>
                  <a:lnTo>
                    <a:pt x="235746" y="19407"/>
                  </a:lnTo>
                  <a:lnTo>
                    <a:pt x="189496" y="12487"/>
                  </a:lnTo>
                  <a:lnTo>
                    <a:pt x="142773" y="7061"/>
                  </a:lnTo>
                  <a:lnTo>
                    <a:pt x="95602" y="3155"/>
                  </a:lnTo>
                  <a:lnTo>
                    <a:pt x="48010" y="7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E9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0361077" y="1277783"/>
              <a:ext cx="2556510" cy="2849880"/>
            </a:xfrm>
            <a:custGeom>
              <a:avLst/>
              <a:gdLst/>
              <a:ahLst/>
              <a:cxnLst/>
              <a:rect l="l" t="t" r="r" b="b"/>
              <a:pathLst>
                <a:path w="2556509" h="2849879">
                  <a:moveTo>
                    <a:pt x="2556435" y="0"/>
                  </a:moveTo>
                  <a:lnTo>
                    <a:pt x="1976693" y="0"/>
                  </a:lnTo>
                  <a:lnTo>
                    <a:pt x="1928667" y="572"/>
                  </a:lnTo>
                  <a:lnTo>
                    <a:pt x="1880921" y="2279"/>
                  </a:lnTo>
                  <a:lnTo>
                    <a:pt x="1833469" y="5109"/>
                  </a:lnTo>
                  <a:lnTo>
                    <a:pt x="1786325" y="9048"/>
                  </a:lnTo>
                  <a:lnTo>
                    <a:pt x="1739500" y="14084"/>
                  </a:lnTo>
                  <a:lnTo>
                    <a:pt x="1693009" y="20204"/>
                  </a:lnTo>
                  <a:lnTo>
                    <a:pt x="1646863" y="27394"/>
                  </a:lnTo>
                  <a:lnTo>
                    <a:pt x="1601076" y="35642"/>
                  </a:lnTo>
                  <a:lnTo>
                    <a:pt x="1555661" y="44935"/>
                  </a:lnTo>
                  <a:lnTo>
                    <a:pt x="1510631" y="55260"/>
                  </a:lnTo>
                  <a:lnTo>
                    <a:pt x="1465998" y="66604"/>
                  </a:lnTo>
                  <a:lnTo>
                    <a:pt x="1421776" y="78953"/>
                  </a:lnTo>
                  <a:lnTo>
                    <a:pt x="1377977" y="92296"/>
                  </a:lnTo>
                  <a:lnTo>
                    <a:pt x="1334615" y="106619"/>
                  </a:lnTo>
                  <a:lnTo>
                    <a:pt x="1291702" y="121909"/>
                  </a:lnTo>
                  <a:lnTo>
                    <a:pt x="1249251" y="138153"/>
                  </a:lnTo>
                  <a:lnTo>
                    <a:pt x="1207276" y="155338"/>
                  </a:lnTo>
                  <a:lnTo>
                    <a:pt x="1165789" y="173452"/>
                  </a:lnTo>
                  <a:lnTo>
                    <a:pt x="1124804" y="192481"/>
                  </a:lnTo>
                  <a:lnTo>
                    <a:pt x="1084332" y="212413"/>
                  </a:lnTo>
                  <a:lnTo>
                    <a:pt x="1044387" y="233234"/>
                  </a:lnTo>
                  <a:lnTo>
                    <a:pt x="1004983" y="254931"/>
                  </a:lnTo>
                  <a:lnTo>
                    <a:pt x="966131" y="277492"/>
                  </a:lnTo>
                  <a:lnTo>
                    <a:pt x="927846" y="300904"/>
                  </a:lnTo>
                  <a:lnTo>
                    <a:pt x="890139" y="325154"/>
                  </a:lnTo>
                  <a:lnTo>
                    <a:pt x="853024" y="350228"/>
                  </a:lnTo>
                  <a:lnTo>
                    <a:pt x="816513" y="376114"/>
                  </a:lnTo>
                  <a:lnTo>
                    <a:pt x="780621" y="402799"/>
                  </a:lnTo>
                  <a:lnTo>
                    <a:pt x="745359" y="430270"/>
                  </a:lnTo>
                  <a:lnTo>
                    <a:pt x="710740" y="458514"/>
                  </a:lnTo>
                  <a:lnTo>
                    <a:pt x="676778" y="487518"/>
                  </a:lnTo>
                  <a:lnTo>
                    <a:pt x="643486" y="517269"/>
                  </a:lnTo>
                  <a:lnTo>
                    <a:pt x="610876" y="547754"/>
                  </a:lnTo>
                  <a:lnTo>
                    <a:pt x="578961" y="578961"/>
                  </a:lnTo>
                  <a:lnTo>
                    <a:pt x="547754" y="610876"/>
                  </a:lnTo>
                  <a:lnTo>
                    <a:pt x="517269" y="643486"/>
                  </a:lnTo>
                  <a:lnTo>
                    <a:pt x="487518" y="676778"/>
                  </a:lnTo>
                  <a:lnTo>
                    <a:pt x="458514" y="710740"/>
                  </a:lnTo>
                  <a:lnTo>
                    <a:pt x="430270" y="745359"/>
                  </a:lnTo>
                  <a:lnTo>
                    <a:pt x="402799" y="780621"/>
                  </a:lnTo>
                  <a:lnTo>
                    <a:pt x="376114" y="816513"/>
                  </a:lnTo>
                  <a:lnTo>
                    <a:pt x="350228" y="853024"/>
                  </a:lnTo>
                  <a:lnTo>
                    <a:pt x="325154" y="890139"/>
                  </a:lnTo>
                  <a:lnTo>
                    <a:pt x="300904" y="927846"/>
                  </a:lnTo>
                  <a:lnTo>
                    <a:pt x="277492" y="966131"/>
                  </a:lnTo>
                  <a:lnTo>
                    <a:pt x="254931" y="1004983"/>
                  </a:lnTo>
                  <a:lnTo>
                    <a:pt x="233234" y="1044387"/>
                  </a:lnTo>
                  <a:lnTo>
                    <a:pt x="212413" y="1084332"/>
                  </a:lnTo>
                  <a:lnTo>
                    <a:pt x="192481" y="1124804"/>
                  </a:lnTo>
                  <a:lnTo>
                    <a:pt x="173452" y="1165789"/>
                  </a:lnTo>
                  <a:lnTo>
                    <a:pt x="155338" y="1207276"/>
                  </a:lnTo>
                  <a:lnTo>
                    <a:pt x="138153" y="1249251"/>
                  </a:lnTo>
                  <a:lnTo>
                    <a:pt x="121909" y="1291702"/>
                  </a:lnTo>
                  <a:lnTo>
                    <a:pt x="106619" y="1334615"/>
                  </a:lnTo>
                  <a:lnTo>
                    <a:pt x="92296" y="1377977"/>
                  </a:lnTo>
                  <a:lnTo>
                    <a:pt x="78953" y="1421776"/>
                  </a:lnTo>
                  <a:lnTo>
                    <a:pt x="66604" y="1465998"/>
                  </a:lnTo>
                  <a:lnTo>
                    <a:pt x="55260" y="1510631"/>
                  </a:lnTo>
                  <a:lnTo>
                    <a:pt x="44935" y="1555661"/>
                  </a:lnTo>
                  <a:lnTo>
                    <a:pt x="35642" y="1601076"/>
                  </a:lnTo>
                  <a:lnTo>
                    <a:pt x="27394" y="1646863"/>
                  </a:lnTo>
                  <a:lnTo>
                    <a:pt x="20204" y="1693009"/>
                  </a:lnTo>
                  <a:lnTo>
                    <a:pt x="14084" y="1739500"/>
                  </a:lnTo>
                  <a:lnTo>
                    <a:pt x="9048" y="1786325"/>
                  </a:lnTo>
                  <a:lnTo>
                    <a:pt x="5109" y="1833469"/>
                  </a:lnTo>
                  <a:lnTo>
                    <a:pt x="2279" y="1880921"/>
                  </a:lnTo>
                  <a:lnTo>
                    <a:pt x="572" y="1928667"/>
                  </a:lnTo>
                  <a:lnTo>
                    <a:pt x="0" y="1976693"/>
                  </a:lnTo>
                  <a:lnTo>
                    <a:pt x="0" y="2849798"/>
                  </a:lnTo>
                  <a:lnTo>
                    <a:pt x="2556435" y="2849798"/>
                  </a:lnTo>
                  <a:lnTo>
                    <a:pt x="2556435" y="0"/>
                  </a:lnTo>
                  <a:close/>
                </a:path>
              </a:pathLst>
            </a:custGeom>
            <a:solidFill>
              <a:srgbClr val="DF06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15738473" y="1277783"/>
            <a:ext cx="3528060" cy="2849880"/>
            <a:chOff x="15738473" y="1277783"/>
            <a:chExt cx="3528060" cy="2849880"/>
          </a:xfrm>
        </p:grpSpPr>
        <p:sp>
          <p:nvSpPr>
            <p:cNvPr id="17" name="object 17"/>
            <p:cNvSpPr/>
            <p:nvPr/>
          </p:nvSpPr>
          <p:spPr>
            <a:xfrm>
              <a:off x="15738473" y="1277783"/>
              <a:ext cx="1424940" cy="2849880"/>
            </a:xfrm>
            <a:custGeom>
              <a:avLst/>
              <a:gdLst/>
              <a:ahLst/>
              <a:cxnLst/>
              <a:rect l="l" t="t" r="r" b="b"/>
              <a:pathLst>
                <a:path w="1424940" h="2849879">
                  <a:moveTo>
                    <a:pt x="0" y="0"/>
                  </a:moveTo>
                  <a:lnTo>
                    <a:pt x="20" y="2849798"/>
                  </a:lnTo>
                  <a:lnTo>
                    <a:pt x="50399" y="2848924"/>
                  </a:lnTo>
                  <a:lnTo>
                    <a:pt x="100339" y="2846321"/>
                  </a:lnTo>
                  <a:lnTo>
                    <a:pt x="149810" y="2842018"/>
                  </a:lnTo>
                  <a:lnTo>
                    <a:pt x="198784" y="2836044"/>
                  </a:lnTo>
                  <a:lnTo>
                    <a:pt x="247232" y="2828429"/>
                  </a:lnTo>
                  <a:lnTo>
                    <a:pt x="295126" y="2819200"/>
                  </a:lnTo>
                  <a:lnTo>
                    <a:pt x="342435" y="2808386"/>
                  </a:lnTo>
                  <a:lnTo>
                    <a:pt x="389133" y="2796017"/>
                  </a:lnTo>
                  <a:lnTo>
                    <a:pt x="435189" y="2782121"/>
                  </a:lnTo>
                  <a:lnTo>
                    <a:pt x="480574" y="2766727"/>
                  </a:lnTo>
                  <a:lnTo>
                    <a:pt x="525261" y="2749865"/>
                  </a:lnTo>
                  <a:lnTo>
                    <a:pt x="569219" y="2731562"/>
                  </a:lnTo>
                  <a:lnTo>
                    <a:pt x="612421" y="2711848"/>
                  </a:lnTo>
                  <a:lnTo>
                    <a:pt x="654836" y="2690752"/>
                  </a:lnTo>
                  <a:lnTo>
                    <a:pt x="696438" y="2668302"/>
                  </a:lnTo>
                  <a:lnTo>
                    <a:pt x="737195" y="2644527"/>
                  </a:lnTo>
                  <a:lnTo>
                    <a:pt x="777081" y="2619457"/>
                  </a:lnTo>
                  <a:lnTo>
                    <a:pt x="816065" y="2593120"/>
                  </a:lnTo>
                  <a:lnTo>
                    <a:pt x="854119" y="2565545"/>
                  </a:lnTo>
                  <a:lnTo>
                    <a:pt x="891214" y="2536760"/>
                  </a:lnTo>
                  <a:lnTo>
                    <a:pt x="927321" y="2506795"/>
                  </a:lnTo>
                  <a:lnTo>
                    <a:pt x="962412" y="2475679"/>
                  </a:lnTo>
                  <a:lnTo>
                    <a:pt x="996457" y="2443441"/>
                  </a:lnTo>
                  <a:lnTo>
                    <a:pt x="1029427" y="2410108"/>
                  </a:lnTo>
                  <a:lnTo>
                    <a:pt x="1061295" y="2375711"/>
                  </a:lnTo>
                  <a:lnTo>
                    <a:pt x="1092030" y="2340277"/>
                  </a:lnTo>
                  <a:lnTo>
                    <a:pt x="1121604" y="2303837"/>
                  </a:lnTo>
                  <a:lnTo>
                    <a:pt x="1149988" y="2266418"/>
                  </a:lnTo>
                  <a:lnTo>
                    <a:pt x="1177153" y="2228050"/>
                  </a:lnTo>
                  <a:lnTo>
                    <a:pt x="1203071" y="2188761"/>
                  </a:lnTo>
                  <a:lnTo>
                    <a:pt x="1227712" y="2148581"/>
                  </a:lnTo>
                  <a:lnTo>
                    <a:pt x="1251047" y="2107538"/>
                  </a:lnTo>
                  <a:lnTo>
                    <a:pt x="1273049" y="2065661"/>
                  </a:lnTo>
                  <a:lnTo>
                    <a:pt x="1293687" y="2022979"/>
                  </a:lnTo>
                  <a:lnTo>
                    <a:pt x="1312933" y="1979520"/>
                  </a:lnTo>
                  <a:lnTo>
                    <a:pt x="1331790" y="1932615"/>
                  </a:lnTo>
                  <a:lnTo>
                    <a:pt x="1349015" y="1884904"/>
                  </a:lnTo>
                  <a:lnTo>
                    <a:pt x="1364573" y="1836420"/>
                  </a:lnTo>
                  <a:lnTo>
                    <a:pt x="1378430" y="1787200"/>
                  </a:lnTo>
                  <a:lnTo>
                    <a:pt x="1390551" y="1737276"/>
                  </a:lnTo>
                  <a:lnTo>
                    <a:pt x="1400903" y="1686684"/>
                  </a:lnTo>
                  <a:lnTo>
                    <a:pt x="1409449" y="1635457"/>
                  </a:lnTo>
                  <a:lnTo>
                    <a:pt x="1416156" y="1583631"/>
                  </a:lnTo>
                  <a:lnTo>
                    <a:pt x="1420990" y="1531240"/>
                  </a:lnTo>
                  <a:lnTo>
                    <a:pt x="1423916" y="1478317"/>
                  </a:lnTo>
                  <a:lnTo>
                    <a:pt x="1424899" y="1424899"/>
                  </a:lnTo>
                  <a:lnTo>
                    <a:pt x="1424106" y="1376908"/>
                  </a:lnTo>
                  <a:lnTo>
                    <a:pt x="1421743" y="1329314"/>
                  </a:lnTo>
                  <a:lnTo>
                    <a:pt x="1417837" y="1282143"/>
                  </a:lnTo>
                  <a:lnTo>
                    <a:pt x="1412411" y="1235419"/>
                  </a:lnTo>
                  <a:lnTo>
                    <a:pt x="1405491" y="1189167"/>
                  </a:lnTo>
                  <a:lnTo>
                    <a:pt x="1397101" y="1143412"/>
                  </a:lnTo>
                  <a:lnTo>
                    <a:pt x="1387267" y="1098179"/>
                  </a:lnTo>
                  <a:lnTo>
                    <a:pt x="1376013" y="1053493"/>
                  </a:lnTo>
                  <a:lnTo>
                    <a:pt x="1363364" y="1009379"/>
                  </a:lnTo>
                  <a:lnTo>
                    <a:pt x="1349345" y="965862"/>
                  </a:lnTo>
                  <a:lnTo>
                    <a:pt x="1333982" y="922966"/>
                  </a:lnTo>
                  <a:lnTo>
                    <a:pt x="1317299" y="880717"/>
                  </a:lnTo>
                  <a:lnTo>
                    <a:pt x="1299321" y="839140"/>
                  </a:lnTo>
                  <a:lnTo>
                    <a:pt x="1280072" y="798260"/>
                  </a:lnTo>
                  <a:lnTo>
                    <a:pt x="1259579" y="758100"/>
                  </a:lnTo>
                  <a:lnTo>
                    <a:pt x="1237866" y="718688"/>
                  </a:lnTo>
                  <a:lnTo>
                    <a:pt x="1214957" y="680046"/>
                  </a:lnTo>
                  <a:lnTo>
                    <a:pt x="1190878" y="642201"/>
                  </a:lnTo>
                  <a:lnTo>
                    <a:pt x="1165654" y="605177"/>
                  </a:lnTo>
                  <a:lnTo>
                    <a:pt x="1139309" y="568999"/>
                  </a:lnTo>
                  <a:lnTo>
                    <a:pt x="1111869" y="533693"/>
                  </a:lnTo>
                  <a:lnTo>
                    <a:pt x="1083358" y="499282"/>
                  </a:lnTo>
                  <a:lnTo>
                    <a:pt x="1053802" y="465792"/>
                  </a:lnTo>
                  <a:lnTo>
                    <a:pt x="1023225" y="433248"/>
                  </a:lnTo>
                  <a:lnTo>
                    <a:pt x="991653" y="401675"/>
                  </a:lnTo>
                  <a:lnTo>
                    <a:pt x="959109" y="371098"/>
                  </a:lnTo>
                  <a:lnTo>
                    <a:pt x="925620" y="341541"/>
                  </a:lnTo>
                  <a:lnTo>
                    <a:pt x="891209" y="313031"/>
                  </a:lnTo>
                  <a:lnTo>
                    <a:pt x="855903" y="285590"/>
                  </a:lnTo>
                  <a:lnTo>
                    <a:pt x="819726" y="259245"/>
                  </a:lnTo>
                  <a:lnTo>
                    <a:pt x="782702" y="234021"/>
                  </a:lnTo>
                  <a:lnTo>
                    <a:pt x="744858" y="209942"/>
                  </a:lnTo>
                  <a:lnTo>
                    <a:pt x="706217" y="187033"/>
                  </a:lnTo>
                  <a:lnTo>
                    <a:pt x="666805" y="165319"/>
                  </a:lnTo>
                  <a:lnTo>
                    <a:pt x="626646" y="144826"/>
                  </a:lnTo>
                  <a:lnTo>
                    <a:pt x="585766" y="125578"/>
                  </a:lnTo>
                  <a:lnTo>
                    <a:pt x="544190" y="107600"/>
                  </a:lnTo>
                  <a:lnTo>
                    <a:pt x="501942" y="90916"/>
                  </a:lnTo>
                  <a:lnTo>
                    <a:pt x="459047" y="75553"/>
                  </a:lnTo>
                  <a:lnTo>
                    <a:pt x="415530" y="61534"/>
                  </a:lnTo>
                  <a:lnTo>
                    <a:pt x="371417" y="48886"/>
                  </a:lnTo>
                  <a:lnTo>
                    <a:pt x="326732" y="37632"/>
                  </a:lnTo>
                  <a:lnTo>
                    <a:pt x="281500" y="27797"/>
                  </a:lnTo>
                  <a:lnTo>
                    <a:pt x="235746" y="19407"/>
                  </a:lnTo>
                  <a:lnTo>
                    <a:pt x="189496" y="12487"/>
                  </a:lnTo>
                  <a:lnTo>
                    <a:pt x="142773" y="7061"/>
                  </a:lnTo>
                  <a:lnTo>
                    <a:pt x="95602" y="3155"/>
                  </a:lnTo>
                  <a:lnTo>
                    <a:pt x="48010" y="7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E9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186827" y="1277783"/>
              <a:ext cx="2079625" cy="2849880"/>
            </a:xfrm>
            <a:custGeom>
              <a:avLst/>
              <a:gdLst/>
              <a:ahLst/>
              <a:cxnLst/>
              <a:rect l="l" t="t" r="r" b="b"/>
              <a:pathLst>
                <a:path w="2079625" h="2849879">
                  <a:moveTo>
                    <a:pt x="2079601" y="0"/>
                  </a:moveTo>
                  <a:lnTo>
                    <a:pt x="1976693" y="0"/>
                  </a:lnTo>
                  <a:lnTo>
                    <a:pt x="1928667" y="572"/>
                  </a:lnTo>
                  <a:lnTo>
                    <a:pt x="1880921" y="2279"/>
                  </a:lnTo>
                  <a:lnTo>
                    <a:pt x="1833469" y="5109"/>
                  </a:lnTo>
                  <a:lnTo>
                    <a:pt x="1786325" y="9048"/>
                  </a:lnTo>
                  <a:lnTo>
                    <a:pt x="1739500" y="14084"/>
                  </a:lnTo>
                  <a:lnTo>
                    <a:pt x="1693009" y="20204"/>
                  </a:lnTo>
                  <a:lnTo>
                    <a:pt x="1646863" y="27394"/>
                  </a:lnTo>
                  <a:lnTo>
                    <a:pt x="1601076" y="35642"/>
                  </a:lnTo>
                  <a:lnTo>
                    <a:pt x="1555661" y="44935"/>
                  </a:lnTo>
                  <a:lnTo>
                    <a:pt x="1510631" y="55260"/>
                  </a:lnTo>
                  <a:lnTo>
                    <a:pt x="1465998" y="66604"/>
                  </a:lnTo>
                  <a:lnTo>
                    <a:pt x="1421776" y="78953"/>
                  </a:lnTo>
                  <a:lnTo>
                    <a:pt x="1377977" y="92296"/>
                  </a:lnTo>
                  <a:lnTo>
                    <a:pt x="1334615" y="106619"/>
                  </a:lnTo>
                  <a:lnTo>
                    <a:pt x="1291702" y="121909"/>
                  </a:lnTo>
                  <a:lnTo>
                    <a:pt x="1249251" y="138153"/>
                  </a:lnTo>
                  <a:lnTo>
                    <a:pt x="1207276" y="155338"/>
                  </a:lnTo>
                  <a:lnTo>
                    <a:pt x="1165789" y="173452"/>
                  </a:lnTo>
                  <a:lnTo>
                    <a:pt x="1124804" y="192481"/>
                  </a:lnTo>
                  <a:lnTo>
                    <a:pt x="1084332" y="212413"/>
                  </a:lnTo>
                  <a:lnTo>
                    <a:pt x="1044387" y="233234"/>
                  </a:lnTo>
                  <a:lnTo>
                    <a:pt x="1004983" y="254931"/>
                  </a:lnTo>
                  <a:lnTo>
                    <a:pt x="966131" y="277492"/>
                  </a:lnTo>
                  <a:lnTo>
                    <a:pt x="927846" y="300904"/>
                  </a:lnTo>
                  <a:lnTo>
                    <a:pt x="890139" y="325154"/>
                  </a:lnTo>
                  <a:lnTo>
                    <a:pt x="853024" y="350228"/>
                  </a:lnTo>
                  <a:lnTo>
                    <a:pt x="816513" y="376114"/>
                  </a:lnTo>
                  <a:lnTo>
                    <a:pt x="780621" y="402799"/>
                  </a:lnTo>
                  <a:lnTo>
                    <a:pt x="745359" y="430270"/>
                  </a:lnTo>
                  <a:lnTo>
                    <a:pt x="710740" y="458514"/>
                  </a:lnTo>
                  <a:lnTo>
                    <a:pt x="676778" y="487518"/>
                  </a:lnTo>
                  <a:lnTo>
                    <a:pt x="643486" y="517269"/>
                  </a:lnTo>
                  <a:lnTo>
                    <a:pt x="610876" y="547754"/>
                  </a:lnTo>
                  <a:lnTo>
                    <a:pt x="578961" y="578961"/>
                  </a:lnTo>
                  <a:lnTo>
                    <a:pt x="547754" y="610876"/>
                  </a:lnTo>
                  <a:lnTo>
                    <a:pt x="517269" y="643486"/>
                  </a:lnTo>
                  <a:lnTo>
                    <a:pt x="487518" y="676778"/>
                  </a:lnTo>
                  <a:lnTo>
                    <a:pt x="458514" y="710740"/>
                  </a:lnTo>
                  <a:lnTo>
                    <a:pt x="430270" y="745359"/>
                  </a:lnTo>
                  <a:lnTo>
                    <a:pt x="402799" y="780621"/>
                  </a:lnTo>
                  <a:lnTo>
                    <a:pt x="376114" y="816513"/>
                  </a:lnTo>
                  <a:lnTo>
                    <a:pt x="350228" y="853024"/>
                  </a:lnTo>
                  <a:lnTo>
                    <a:pt x="325154" y="890139"/>
                  </a:lnTo>
                  <a:lnTo>
                    <a:pt x="300904" y="927846"/>
                  </a:lnTo>
                  <a:lnTo>
                    <a:pt x="277492" y="966131"/>
                  </a:lnTo>
                  <a:lnTo>
                    <a:pt x="254931" y="1004983"/>
                  </a:lnTo>
                  <a:lnTo>
                    <a:pt x="233234" y="1044387"/>
                  </a:lnTo>
                  <a:lnTo>
                    <a:pt x="212413" y="1084332"/>
                  </a:lnTo>
                  <a:lnTo>
                    <a:pt x="192481" y="1124804"/>
                  </a:lnTo>
                  <a:lnTo>
                    <a:pt x="173452" y="1165789"/>
                  </a:lnTo>
                  <a:lnTo>
                    <a:pt x="155338" y="1207276"/>
                  </a:lnTo>
                  <a:lnTo>
                    <a:pt x="138153" y="1249251"/>
                  </a:lnTo>
                  <a:lnTo>
                    <a:pt x="121909" y="1291702"/>
                  </a:lnTo>
                  <a:lnTo>
                    <a:pt x="106619" y="1334615"/>
                  </a:lnTo>
                  <a:lnTo>
                    <a:pt x="92296" y="1377977"/>
                  </a:lnTo>
                  <a:lnTo>
                    <a:pt x="78953" y="1421776"/>
                  </a:lnTo>
                  <a:lnTo>
                    <a:pt x="66604" y="1465998"/>
                  </a:lnTo>
                  <a:lnTo>
                    <a:pt x="55260" y="1510631"/>
                  </a:lnTo>
                  <a:lnTo>
                    <a:pt x="44935" y="1555661"/>
                  </a:lnTo>
                  <a:lnTo>
                    <a:pt x="35642" y="1601076"/>
                  </a:lnTo>
                  <a:lnTo>
                    <a:pt x="27394" y="1646863"/>
                  </a:lnTo>
                  <a:lnTo>
                    <a:pt x="20204" y="1693009"/>
                  </a:lnTo>
                  <a:lnTo>
                    <a:pt x="14084" y="1739500"/>
                  </a:lnTo>
                  <a:lnTo>
                    <a:pt x="9048" y="1786325"/>
                  </a:lnTo>
                  <a:lnTo>
                    <a:pt x="5109" y="1833469"/>
                  </a:lnTo>
                  <a:lnTo>
                    <a:pt x="2279" y="1880921"/>
                  </a:lnTo>
                  <a:lnTo>
                    <a:pt x="572" y="1928667"/>
                  </a:lnTo>
                  <a:lnTo>
                    <a:pt x="0" y="1976693"/>
                  </a:lnTo>
                  <a:lnTo>
                    <a:pt x="0" y="2849798"/>
                  </a:lnTo>
                  <a:lnTo>
                    <a:pt x="2079601" y="2849798"/>
                  </a:lnTo>
                  <a:lnTo>
                    <a:pt x="2079601" y="0"/>
                  </a:lnTo>
                  <a:close/>
                </a:path>
              </a:pathLst>
            </a:custGeom>
            <a:solidFill>
              <a:srgbClr val="DF06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11600170" y="4242865"/>
            <a:ext cx="4004945" cy="2849880"/>
            <a:chOff x="11600170" y="4242865"/>
            <a:chExt cx="4004945" cy="2849880"/>
          </a:xfrm>
        </p:grpSpPr>
        <p:sp>
          <p:nvSpPr>
            <p:cNvPr id="20" name="object 20"/>
            <p:cNvSpPr/>
            <p:nvPr/>
          </p:nvSpPr>
          <p:spPr>
            <a:xfrm>
              <a:off x="11600170" y="4242865"/>
              <a:ext cx="1424940" cy="2849880"/>
            </a:xfrm>
            <a:custGeom>
              <a:avLst/>
              <a:gdLst/>
              <a:ahLst/>
              <a:cxnLst/>
              <a:rect l="l" t="t" r="r" b="b"/>
              <a:pathLst>
                <a:path w="1424940" h="2849879">
                  <a:moveTo>
                    <a:pt x="0" y="0"/>
                  </a:moveTo>
                  <a:lnTo>
                    <a:pt x="20" y="2849798"/>
                  </a:lnTo>
                  <a:lnTo>
                    <a:pt x="50399" y="2848924"/>
                  </a:lnTo>
                  <a:lnTo>
                    <a:pt x="100339" y="2846321"/>
                  </a:lnTo>
                  <a:lnTo>
                    <a:pt x="149810" y="2842018"/>
                  </a:lnTo>
                  <a:lnTo>
                    <a:pt x="198784" y="2836044"/>
                  </a:lnTo>
                  <a:lnTo>
                    <a:pt x="247232" y="2828429"/>
                  </a:lnTo>
                  <a:lnTo>
                    <a:pt x="295126" y="2819200"/>
                  </a:lnTo>
                  <a:lnTo>
                    <a:pt x="342435" y="2808386"/>
                  </a:lnTo>
                  <a:lnTo>
                    <a:pt x="389133" y="2796017"/>
                  </a:lnTo>
                  <a:lnTo>
                    <a:pt x="435189" y="2782121"/>
                  </a:lnTo>
                  <a:lnTo>
                    <a:pt x="480574" y="2766727"/>
                  </a:lnTo>
                  <a:lnTo>
                    <a:pt x="525261" y="2749865"/>
                  </a:lnTo>
                  <a:lnTo>
                    <a:pt x="569219" y="2731562"/>
                  </a:lnTo>
                  <a:lnTo>
                    <a:pt x="612421" y="2711848"/>
                  </a:lnTo>
                  <a:lnTo>
                    <a:pt x="654836" y="2690752"/>
                  </a:lnTo>
                  <a:lnTo>
                    <a:pt x="696438" y="2668302"/>
                  </a:lnTo>
                  <a:lnTo>
                    <a:pt x="737195" y="2644527"/>
                  </a:lnTo>
                  <a:lnTo>
                    <a:pt x="777081" y="2619457"/>
                  </a:lnTo>
                  <a:lnTo>
                    <a:pt x="816065" y="2593120"/>
                  </a:lnTo>
                  <a:lnTo>
                    <a:pt x="854119" y="2565545"/>
                  </a:lnTo>
                  <a:lnTo>
                    <a:pt x="891214" y="2536760"/>
                  </a:lnTo>
                  <a:lnTo>
                    <a:pt x="927321" y="2506795"/>
                  </a:lnTo>
                  <a:lnTo>
                    <a:pt x="962412" y="2475679"/>
                  </a:lnTo>
                  <a:lnTo>
                    <a:pt x="996457" y="2443441"/>
                  </a:lnTo>
                  <a:lnTo>
                    <a:pt x="1029427" y="2410108"/>
                  </a:lnTo>
                  <a:lnTo>
                    <a:pt x="1061295" y="2375711"/>
                  </a:lnTo>
                  <a:lnTo>
                    <a:pt x="1092030" y="2340277"/>
                  </a:lnTo>
                  <a:lnTo>
                    <a:pt x="1121604" y="2303837"/>
                  </a:lnTo>
                  <a:lnTo>
                    <a:pt x="1149988" y="2266418"/>
                  </a:lnTo>
                  <a:lnTo>
                    <a:pt x="1177153" y="2228050"/>
                  </a:lnTo>
                  <a:lnTo>
                    <a:pt x="1203071" y="2188761"/>
                  </a:lnTo>
                  <a:lnTo>
                    <a:pt x="1227712" y="2148581"/>
                  </a:lnTo>
                  <a:lnTo>
                    <a:pt x="1251047" y="2107538"/>
                  </a:lnTo>
                  <a:lnTo>
                    <a:pt x="1273049" y="2065661"/>
                  </a:lnTo>
                  <a:lnTo>
                    <a:pt x="1293687" y="2022979"/>
                  </a:lnTo>
                  <a:lnTo>
                    <a:pt x="1312933" y="1979520"/>
                  </a:lnTo>
                  <a:lnTo>
                    <a:pt x="1331790" y="1932615"/>
                  </a:lnTo>
                  <a:lnTo>
                    <a:pt x="1349015" y="1884904"/>
                  </a:lnTo>
                  <a:lnTo>
                    <a:pt x="1364573" y="1836420"/>
                  </a:lnTo>
                  <a:lnTo>
                    <a:pt x="1378430" y="1787200"/>
                  </a:lnTo>
                  <a:lnTo>
                    <a:pt x="1390551" y="1737276"/>
                  </a:lnTo>
                  <a:lnTo>
                    <a:pt x="1400903" y="1686684"/>
                  </a:lnTo>
                  <a:lnTo>
                    <a:pt x="1409449" y="1635457"/>
                  </a:lnTo>
                  <a:lnTo>
                    <a:pt x="1416156" y="1583631"/>
                  </a:lnTo>
                  <a:lnTo>
                    <a:pt x="1420990" y="1531240"/>
                  </a:lnTo>
                  <a:lnTo>
                    <a:pt x="1423916" y="1478317"/>
                  </a:lnTo>
                  <a:lnTo>
                    <a:pt x="1424899" y="1424899"/>
                  </a:lnTo>
                  <a:lnTo>
                    <a:pt x="1424106" y="1376908"/>
                  </a:lnTo>
                  <a:lnTo>
                    <a:pt x="1421743" y="1329314"/>
                  </a:lnTo>
                  <a:lnTo>
                    <a:pt x="1417837" y="1282143"/>
                  </a:lnTo>
                  <a:lnTo>
                    <a:pt x="1412411" y="1235419"/>
                  </a:lnTo>
                  <a:lnTo>
                    <a:pt x="1405491" y="1189167"/>
                  </a:lnTo>
                  <a:lnTo>
                    <a:pt x="1397101" y="1143412"/>
                  </a:lnTo>
                  <a:lnTo>
                    <a:pt x="1387267" y="1098179"/>
                  </a:lnTo>
                  <a:lnTo>
                    <a:pt x="1376013" y="1053493"/>
                  </a:lnTo>
                  <a:lnTo>
                    <a:pt x="1363364" y="1009379"/>
                  </a:lnTo>
                  <a:lnTo>
                    <a:pt x="1349345" y="965862"/>
                  </a:lnTo>
                  <a:lnTo>
                    <a:pt x="1333982" y="922966"/>
                  </a:lnTo>
                  <a:lnTo>
                    <a:pt x="1317299" y="880717"/>
                  </a:lnTo>
                  <a:lnTo>
                    <a:pt x="1299321" y="839140"/>
                  </a:lnTo>
                  <a:lnTo>
                    <a:pt x="1280072" y="798260"/>
                  </a:lnTo>
                  <a:lnTo>
                    <a:pt x="1259579" y="758100"/>
                  </a:lnTo>
                  <a:lnTo>
                    <a:pt x="1237866" y="718688"/>
                  </a:lnTo>
                  <a:lnTo>
                    <a:pt x="1214957" y="680046"/>
                  </a:lnTo>
                  <a:lnTo>
                    <a:pt x="1190878" y="642201"/>
                  </a:lnTo>
                  <a:lnTo>
                    <a:pt x="1165654" y="605177"/>
                  </a:lnTo>
                  <a:lnTo>
                    <a:pt x="1139309" y="568999"/>
                  </a:lnTo>
                  <a:lnTo>
                    <a:pt x="1111869" y="533693"/>
                  </a:lnTo>
                  <a:lnTo>
                    <a:pt x="1083358" y="499282"/>
                  </a:lnTo>
                  <a:lnTo>
                    <a:pt x="1053802" y="465792"/>
                  </a:lnTo>
                  <a:lnTo>
                    <a:pt x="1023225" y="433248"/>
                  </a:lnTo>
                  <a:lnTo>
                    <a:pt x="991653" y="401675"/>
                  </a:lnTo>
                  <a:lnTo>
                    <a:pt x="959109" y="371098"/>
                  </a:lnTo>
                  <a:lnTo>
                    <a:pt x="925620" y="341541"/>
                  </a:lnTo>
                  <a:lnTo>
                    <a:pt x="891209" y="313031"/>
                  </a:lnTo>
                  <a:lnTo>
                    <a:pt x="855903" y="285590"/>
                  </a:lnTo>
                  <a:lnTo>
                    <a:pt x="819726" y="259245"/>
                  </a:lnTo>
                  <a:lnTo>
                    <a:pt x="782702" y="234021"/>
                  </a:lnTo>
                  <a:lnTo>
                    <a:pt x="744858" y="209942"/>
                  </a:lnTo>
                  <a:lnTo>
                    <a:pt x="706217" y="187033"/>
                  </a:lnTo>
                  <a:lnTo>
                    <a:pt x="666805" y="165319"/>
                  </a:lnTo>
                  <a:lnTo>
                    <a:pt x="626646" y="144826"/>
                  </a:lnTo>
                  <a:lnTo>
                    <a:pt x="585766" y="125578"/>
                  </a:lnTo>
                  <a:lnTo>
                    <a:pt x="544190" y="107600"/>
                  </a:lnTo>
                  <a:lnTo>
                    <a:pt x="501942" y="90916"/>
                  </a:lnTo>
                  <a:lnTo>
                    <a:pt x="459047" y="75553"/>
                  </a:lnTo>
                  <a:lnTo>
                    <a:pt x="415530" y="61534"/>
                  </a:lnTo>
                  <a:lnTo>
                    <a:pt x="371417" y="48886"/>
                  </a:lnTo>
                  <a:lnTo>
                    <a:pt x="326732" y="37632"/>
                  </a:lnTo>
                  <a:lnTo>
                    <a:pt x="281500" y="27797"/>
                  </a:lnTo>
                  <a:lnTo>
                    <a:pt x="235746" y="19407"/>
                  </a:lnTo>
                  <a:lnTo>
                    <a:pt x="189496" y="12487"/>
                  </a:lnTo>
                  <a:lnTo>
                    <a:pt x="142773" y="7061"/>
                  </a:lnTo>
                  <a:lnTo>
                    <a:pt x="95602" y="3155"/>
                  </a:lnTo>
                  <a:lnTo>
                    <a:pt x="48010" y="7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E9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3048534" y="4242865"/>
              <a:ext cx="2556510" cy="2849880"/>
            </a:xfrm>
            <a:custGeom>
              <a:avLst/>
              <a:gdLst/>
              <a:ahLst/>
              <a:cxnLst/>
              <a:rect l="l" t="t" r="r" b="b"/>
              <a:pathLst>
                <a:path w="2556509" h="2849879">
                  <a:moveTo>
                    <a:pt x="2556435" y="0"/>
                  </a:moveTo>
                  <a:lnTo>
                    <a:pt x="1976693" y="0"/>
                  </a:lnTo>
                  <a:lnTo>
                    <a:pt x="1928667" y="572"/>
                  </a:lnTo>
                  <a:lnTo>
                    <a:pt x="1880921" y="2279"/>
                  </a:lnTo>
                  <a:lnTo>
                    <a:pt x="1833469" y="5109"/>
                  </a:lnTo>
                  <a:lnTo>
                    <a:pt x="1786325" y="9048"/>
                  </a:lnTo>
                  <a:lnTo>
                    <a:pt x="1739500" y="14084"/>
                  </a:lnTo>
                  <a:lnTo>
                    <a:pt x="1693009" y="20204"/>
                  </a:lnTo>
                  <a:lnTo>
                    <a:pt x="1646863" y="27394"/>
                  </a:lnTo>
                  <a:lnTo>
                    <a:pt x="1601076" y="35642"/>
                  </a:lnTo>
                  <a:lnTo>
                    <a:pt x="1555661" y="44935"/>
                  </a:lnTo>
                  <a:lnTo>
                    <a:pt x="1510631" y="55260"/>
                  </a:lnTo>
                  <a:lnTo>
                    <a:pt x="1465998" y="66604"/>
                  </a:lnTo>
                  <a:lnTo>
                    <a:pt x="1421776" y="78953"/>
                  </a:lnTo>
                  <a:lnTo>
                    <a:pt x="1377977" y="92296"/>
                  </a:lnTo>
                  <a:lnTo>
                    <a:pt x="1334615" y="106619"/>
                  </a:lnTo>
                  <a:lnTo>
                    <a:pt x="1291702" y="121909"/>
                  </a:lnTo>
                  <a:lnTo>
                    <a:pt x="1249251" y="138153"/>
                  </a:lnTo>
                  <a:lnTo>
                    <a:pt x="1207276" y="155338"/>
                  </a:lnTo>
                  <a:lnTo>
                    <a:pt x="1165789" y="173452"/>
                  </a:lnTo>
                  <a:lnTo>
                    <a:pt x="1124804" y="192481"/>
                  </a:lnTo>
                  <a:lnTo>
                    <a:pt x="1084332" y="212413"/>
                  </a:lnTo>
                  <a:lnTo>
                    <a:pt x="1044387" y="233234"/>
                  </a:lnTo>
                  <a:lnTo>
                    <a:pt x="1004983" y="254931"/>
                  </a:lnTo>
                  <a:lnTo>
                    <a:pt x="966131" y="277492"/>
                  </a:lnTo>
                  <a:lnTo>
                    <a:pt x="927846" y="300904"/>
                  </a:lnTo>
                  <a:lnTo>
                    <a:pt x="890139" y="325154"/>
                  </a:lnTo>
                  <a:lnTo>
                    <a:pt x="853024" y="350228"/>
                  </a:lnTo>
                  <a:lnTo>
                    <a:pt x="816513" y="376114"/>
                  </a:lnTo>
                  <a:lnTo>
                    <a:pt x="780621" y="402799"/>
                  </a:lnTo>
                  <a:lnTo>
                    <a:pt x="745359" y="430270"/>
                  </a:lnTo>
                  <a:lnTo>
                    <a:pt x="710740" y="458514"/>
                  </a:lnTo>
                  <a:lnTo>
                    <a:pt x="676778" y="487518"/>
                  </a:lnTo>
                  <a:lnTo>
                    <a:pt x="643486" y="517269"/>
                  </a:lnTo>
                  <a:lnTo>
                    <a:pt x="610876" y="547754"/>
                  </a:lnTo>
                  <a:lnTo>
                    <a:pt x="578961" y="578961"/>
                  </a:lnTo>
                  <a:lnTo>
                    <a:pt x="547754" y="610876"/>
                  </a:lnTo>
                  <a:lnTo>
                    <a:pt x="517269" y="643486"/>
                  </a:lnTo>
                  <a:lnTo>
                    <a:pt x="487518" y="676778"/>
                  </a:lnTo>
                  <a:lnTo>
                    <a:pt x="458514" y="710740"/>
                  </a:lnTo>
                  <a:lnTo>
                    <a:pt x="430270" y="745359"/>
                  </a:lnTo>
                  <a:lnTo>
                    <a:pt x="402799" y="780621"/>
                  </a:lnTo>
                  <a:lnTo>
                    <a:pt x="376114" y="816513"/>
                  </a:lnTo>
                  <a:lnTo>
                    <a:pt x="350228" y="853024"/>
                  </a:lnTo>
                  <a:lnTo>
                    <a:pt x="325154" y="890139"/>
                  </a:lnTo>
                  <a:lnTo>
                    <a:pt x="300904" y="927846"/>
                  </a:lnTo>
                  <a:lnTo>
                    <a:pt x="277492" y="966131"/>
                  </a:lnTo>
                  <a:lnTo>
                    <a:pt x="254931" y="1004983"/>
                  </a:lnTo>
                  <a:lnTo>
                    <a:pt x="233234" y="1044387"/>
                  </a:lnTo>
                  <a:lnTo>
                    <a:pt x="212413" y="1084332"/>
                  </a:lnTo>
                  <a:lnTo>
                    <a:pt x="192481" y="1124804"/>
                  </a:lnTo>
                  <a:lnTo>
                    <a:pt x="173452" y="1165789"/>
                  </a:lnTo>
                  <a:lnTo>
                    <a:pt x="155338" y="1207276"/>
                  </a:lnTo>
                  <a:lnTo>
                    <a:pt x="138153" y="1249251"/>
                  </a:lnTo>
                  <a:lnTo>
                    <a:pt x="121909" y="1291702"/>
                  </a:lnTo>
                  <a:lnTo>
                    <a:pt x="106619" y="1334615"/>
                  </a:lnTo>
                  <a:lnTo>
                    <a:pt x="92296" y="1377977"/>
                  </a:lnTo>
                  <a:lnTo>
                    <a:pt x="78953" y="1421776"/>
                  </a:lnTo>
                  <a:lnTo>
                    <a:pt x="66604" y="1465998"/>
                  </a:lnTo>
                  <a:lnTo>
                    <a:pt x="55260" y="1510631"/>
                  </a:lnTo>
                  <a:lnTo>
                    <a:pt x="44935" y="1555661"/>
                  </a:lnTo>
                  <a:lnTo>
                    <a:pt x="35642" y="1601076"/>
                  </a:lnTo>
                  <a:lnTo>
                    <a:pt x="27394" y="1646863"/>
                  </a:lnTo>
                  <a:lnTo>
                    <a:pt x="20204" y="1693009"/>
                  </a:lnTo>
                  <a:lnTo>
                    <a:pt x="14084" y="1739500"/>
                  </a:lnTo>
                  <a:lnTo>
                    <a:pt x="9048" y="1786325"/>
                  </a:lnTo>
                  <a:lnTo>
                    <a:pt x="5109" y="1833469"/>
                  </a:lnTo>
                  <a:lnTo>
                    <a:pt x="2279" y="1880921"/>
                  </a:lnTo>
                  <a:lnTo>
                    <a:pt x="572" y="1928667"/>
                  </a:lnTo>
                  <a:lnTo>
                    <a:pt x="0" y="1976693"/>
                  </a:lnTo>
                  <a:lnTo>
                    <a:pt x="0" y="2849798"/>
                  </a:lnTo>
                  <a:lnTo>
                    <a:pt x="2556435" y="2849798"/>
                  </a:lnTo>
                  <a:lnTo>
                    <a:pt x="2556435" y="0"/>
                  </a:lnTo>
                  <a:close/>
                </a:path>
              </a:pathLst>
            </a:custGeom>
            <a:solidFill>
              <a:srgbClr val="DF06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2" name="object 22"/>
          <p:cNvGrpSpPr/>
          <p:nvPr/>
        </p:nvGrpSpPr>
        <p:grpSpPr>
          <a:xfrm>
            <a:off x="14297051" y="7235769"/>
            <a:ext cx="4004945" cy="2849880"/>
            <a:chOff x="14297051" y="7235769"/>
            <a:chExt cx="4004945" cy="2849880"/>
          </a:xfrm>
        </p:grpSpPr>
        <p:sp>
          <p:nvSpPr>
            <p:cNvPr id="23" name="object 23"/>
            <p:cNvSpPr/>
            <p:nvPr/>
          </p:nvSpPr>
          <p:spPr>
            <a:xfrm>
              <a:off x="14297051" y="7235769"/>
              <a:ext cx="1424940" cy="2849880"/>
            </a:xfrm>
            <a:custGeom>
              <a:avLst/>
              <a:gdLst/>
              <a:ahLst/>
              <a:cxnLst/>
              <a:rect l="l" t="t" r="r" b="b"/>
              <a:pathLst>
                <a:path w="1424940" h="2849879">
                  <a:moveTo>
                    <a:pt x="0" y="0"/>
                  </a:moveTo>
                  <a:lnTo>
                    <a:pt x="20" y="2849798"/>
                  </a:lnTo>
                  <a:lnTo>
                    <a:pt x="50399" y="2848924"/>
                  </a:lnTo>
                  <a:lnTo>
                    <a:pt x="100339" y="2846321"/>
                  </a:lnTo>
                  <a:lnTo>
                    <a:pt x="149810" y="2842018"/>
                  </a:lnTo>
                  <a:lnTo>
                    <a:pt x="198784" y="2836044"/>
                  </a:lnTo>
                  <a:lnTo>
                    <a:pt x="247232" y="2828429"/>
                  </a:lnTo>
                  <a:lnTo>
                    <a:pt x="295126" y="2819200"/>
                  </a:lnTo>
                  <a:lnTo>
                    <a:pt x="342435" y="2808386"/>
                  </a:lnTo>
                  <a:lnTo>
                    <a:pt x="389133" y="2796017"/>
                  </a:lnTo>
                  <a:lnTo>
                    <a:pt x="435189" y="2782121"/>
                  </a:lnTo>
                  <a:lnTo>
                    <a:pt x="480574" y="2766727"/>
                  </a:lnTo>
                  <a:lnTo>
                    <a:pt x="525261" y="2749865"/>
                  </a:lnTo>
                  <a:lnTo>
                    <a:pt x="569219" y="2731562"/>
                  </a:lnTo>
                  <a:lnTo>
                    <a:pt x="612421" y="2711848"/>
                  </a:lnTo>
                  <a:lnTo>
                    <a:pt x="654836" y="2690752"/>
                  </a:lnTo>
                  <a:lnTo>
                    <a:pt x="696438" y="2668302"/>
                  </a:lnTo>
                  <a:lnTo>
                    <a:pt x="737195" y="2644527"/>
                  </a:lnTo>
                  <a:lnTo>
                    <a:pt x="777081" y="2619457"/>
                  </a:lnTo>
                  <a:lnTo>
                    <a:pt x="816065" y="2593120"/>
                  </a:lnTo>
                  <a:lnTo>
                    <a:pt x="854119" y="2565545"/>
                  </a:lnTo>
                  <a:lnTo>
                    <a:pt x="891214" y="2536760"/>
                  </a:lnTo>
                  <a:lnTo>
                    <a:pt x="927321" y="2506795"/>
                  </a:lnTo>
                  <a:lnTo>
                    <a:pt x="962412" y="2475679"/>
                  </a:lnTo>
                  <a:lnTo>
                    <a:pt x="996457" y="2443441"/>
                  </a:lnTo>
                  <a:lnTo>
                    <a:pt x="1029427" y="2410108"/>
                  </a:lnTo>
                  <a:lnTo>
                    <a:pt x="1061295" y="2375711"/>
                  </a:lnTo>
                  <a:lnTo>
                    <a:pt x="1092030" y="2340277"/>
                  </a:lnTo>
                  <a:lnTo>
                    <a:pt x="1121604" y="2303837"/>
                  </a:lnTo>
                  <a:lnTo>
                    <a:pt x="1149988" y="2266418"/>
                  </a:lnTo>
                  <a:lnTo>
                    <a:pt x="1177153" y="2228050"/>
                  </a:lnTo>
                  <a:lnTo>
                    <a:pt x="1203071" y="2188761"/>
                  </a:lnTo>
                  <a:lnTo>
                    <a:pt x="1227712" y="2148581"/>
                  </a:lnTo>
                  <a:lnTo>
                    <a:pt x="1251047" y="2107538"/>
                  </a:lnTo>
                  <a:lnTo>
                    <a:pt x="1273049" y="2065661"/>
                  </a:lnTo>
                  <a:lnTo>
                    <a:pt x="1293687" y="2022979"/>
                  </a:lnTo>
                  <a:lnTo>
                    <a:pt x="1312933" y="1979520"/>
                  </a:lnTo>
                  <a:lnTo>
                    <a:pt x="1331790" y="1932615"/>
                  </a:lnTo>
                  <a:lnTo>
                    <a:pt x="1349015" y="1884904"/>
                  </a:lnTo>
                  <a:lnTo>
                    <a:pt x="1364573" y="1836420"/>
                  </a:lnTo>
                  <a:lnTo>
                    <a:pt x="1378430" y="1787200"/>
                  </a:lnTo>
                  <a:lnTo>
                    <a:pt x="1390551" y="1737276"/>
                  </a:lnTo>
                  <a:lnTo>
                    <a:pt x="1400903" y="1686684"/>
                  </a:lnTo>
                  <a:lnTo>
                    <a:pt x="1409449" y="1635457"/>
                  </a:lnTo>
                  <a:lnTo>
                    <a:pt x="1416156" y="1583631"/>
                  </a:lnTo>
                  <a:lnTo>
                    <a:pt x="1420990" y="1531240"/>
                  </a:lnTo>
                  <a:lnTo>
                    <a:pt x="1423916" y="1478317"/>
                  </a:lnTo>
                  <a:lnTo>
                    <a:pt x="1424899" y="1424899"/>
                  </a:lnTo>
                  <a:lnTo>
                    <a:pt x="1424106" y="1376908"/>
                  </a:lnTo>
                  <a:lnTo>
                    <a:pt x="1421743" y="1329314"/>
                  </a:lnTo>
                  <a:lnTo>
                    <a:pt x="1417837" y="1282143"/>
                  </a:lnTo>
                  <a:lnTo>
                    <a:pt x="1412411" y="1235419"/>
                  </a:lnTo>
                  <a:lnTo>
                    <a:pt x="1405491" y="1189167"/>
                  </a:lnTo>
                  <a:lnTo>
                    <a:pt x="1397101" y="1143412"/>
                  </a:lnTo>
                  <a:lnTo>
                    <a:pt x="1387267" y="1098179"/>
                  </a:lnTo>
                  <a:lnTo>
                    <a:pt x="1376013" y="1053493"/>
                  </a:lnTo>
                  <a:lnTo>
                    <a:pt x="1363364" y="1009379"/>
                  </a:lnTo>
                  <a:lnTo>
                    <a:pt x="1349345" y="965862"/>
                  </a:lnTo>
                  <a:lnTo>
                    <a:pt x="1333982" y="922966"/>
                  </a:lnTo>
                  <a:lnTo>
                    <a:pt x="1317299" y="880717"/>
                  </a:lnTo>
                  <a:lnTo>
                    <a:pt x="1299321" y="839140"/>
                  </a:lnTo>
                  <a:lnTo>
                    <a:pt x="1280072" y="798260"/>
                  </a:lnTo>
                  <a:lnTo>
                    <a:pt x="1259579" y="758100"/>
                  </a:lnTo>
                  <a:lnTo>
                    <a:pt x="1237866" y="718688"/>
                  </a:lnTo>
                  <a:lnTo>
                    <a:pt x="1214957" y="680046"/>
                  </a:lnTo>
                  <a:lnTo>
                    <a:pt x="1190878" y="642201"/>
                  </a:lnTo>
                  <a:lnTo>
                    <a:pt x="1165654" y="605177"/>
                  </a:lnTo>
                  <a:lnTo>
                    <a:pt x="1139309" y="568999"/>
                  </a:lnTo>
                  <a:lnTo>
                    <a:pt x="1111869" y="533693"/>
                  </a:lnTo>
                  <a:lnTo>
                    <a:pt x="1083358" y="499282"/>
                  </a:lnTo>
                  <a:lnTo>
                    <a:pt x="1053802" y="465792"/>
                  </a:lnTo>
                  <a:lnTo>
                    <a:pt x="1023225" y="433248"/>
                  </a:lnTo>
                  <a:lnTo>
                    <a:pt x="991653" y="401675"/>
                  </a:lnTo>
                  <a:lnTo>
                    <a:pt x="959109" y="371098"/>
                  </a:lnTo>
                  <a:lnTo>
                    <a:pt x="925620" y="341541"/>
                  </a:lnTo>
                  <a:lnTo>
                    <a:pt x="891209" y="313031"/>
                  </a:lnTo>
                  <a:lnTo>
                    <a:pt x="855903" y="285590"/>
                  </a:lnTo>
                  <a:lnTo>
                    <a:pt x="819726" y="259245"/>
                  </a:lnTo>
                  <a:lnTo>
                    <a:pt x="782702" y="234021"/>
                  </a:lnTo>
                  <a:lnTo>
                    <a:pt x="744858" y="209942"/>
                  </a:lnTo>
                  <a:lnTo>
                    <a:pt x="706217" y="187033"/>
                  </a:lnTo>
                  <a:lnTo>
                    <a:pt x="666805" y="165319"/>
                  </a:lnTo>
                  <a:lnTo>
                    <a:pt x="626646" y="144826"/>
                  </a:lnTo>
                  <a:lnTo>
                    <a:pt x="585766" y="125578"/>
                  </a:lnTo>
                  <a:lnTo>
                    <a:pt x="544190" y="107600"/>
                  </a:lnTo>
                  <a:lnTo>
                    <a:pt x="501942" y="90916"/>
                  </a:lnTo>
                  <a:lnTo>
                    <a:pt x="459047" y="75553"/>
                  </a:lnTo>
                  <a:lnTo>
                    <a:pt x="415530" y="61534"/>
                  </a:lnTo>
                  <a:lnTo>
                    <a:pt x="371417" y="48886"/>
                  </a:lnTo>
                  <a:lnTo>
                    <a:pt x="326732" y="37632"/>
                  </a:lnTo>
                  <a:lnTo>
                    <a:pt x="281500" y="27797"/>
                  </a:lnTo>
                  <a:lnTo>
                    <a:pt x="235746" y="19407"/>
                  </a:lnTo>
                  <a:lnTo>
                    <a:pt x="189496" y="12487"/>
                  </a:lnTo>
                  <a:lnTo>
                    <a:pt x="142773" y="7061"/>
                  </a:lnTo>
                  <a:lnTo>
                    <a:pt x="95602" y="3155"/>
                  </a:lnTo>
                  <a:lnTo>
                    <a:pt x="48010" y="7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E9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5745520" y="7235769"/>
              <a:ext cx="2556510" cy="2849880"/>
            </a:xfrm>
            <a:custGeom>
              <a:avLst/>
              <a:gdLst/>
              <a:ahLst/>
              <a:cxnLst/>
              <a:rect l="l" t="t" r="r" b="b"/>
              <a:pathLst>
                <a:path w="2556509" h="2849879">
                  <a:moveTo>
                    <a:pt x="2556435" y="0"/>
                  </a:moveTo>
                  <a:lnTo>
                    <a:pt x="1976693" y="0"/>
                  </a:lnTo>
                  <a:lnTo>
                    <a:pt x="1928667" y="572"/>
                  </a:lnTo>
                  <a:lnTo>
                    <a:pt x="1880921" y="2279"/>
                  </a:lnTo>
                  <a:lnTo>
                    <a:pt x="1833469" y="5109"/>
                  </a:lnTo>
                  <a:lnTo>
                    <a:pt x="1786325" y="9048"/>
                  </a:lnTo>
                  <a:lnTo>
                    <a:pt x="1739500" y="14084"/>
                  </a:lnTo>
                  <a:lnTo>
                    <a:pt x="1693009" y="20204"/>
                  </a:lnTo>
                  <a:lnTo>
                    <a:pt x="1646863" y="27394"/>
                  </a:lnTo>
                  <a:lnTo>
                    <a:pt x="1601076" y="35642"/>
                  </a:lnTo>
                  <a:lnTo>
                    <a:pt x="1555661" y="44935"/>
                  </a:lnTo>
                  <a:lnTo>
                    <a:pt x="1510631" y="55260"/>
                  </a:lnTo>
                  <a:lnTo>
                    <a:pt x="1465998" y="66604"/>
                  </a:lnTo>
                  <a:lnTo>
                    <a:pt x="1421776" y="78953"/>
                  </a:lnTo>
                  <a:lnTo>
                    <a:pt x="1377977" y="92296"/>
                  </a:lnTo>
                  <a:lnTo>
                    <a:pt x="1334615" y="106619"/>
                  </a:lnTo>
                  <a:lnTo>
                    <a:pt x="1291702" y="121909"/>
                  </a:lnTo>
                  <a:lnTo>
                    <a:pt x="1249251" y="138153"/>
                  </a:lnTo>
                  <a:lnTo>
                    <a:pt x="1207276" y="155338"/>
                  </a:lnTo>
                  <a:lnTo>
                    <a:pt x="1165789" y="173452"/>
                  </a:lnTo>
                  <a:lnTo>
                    <a:pt x="1124804" y="192481"/>
                  </a:lnTo>
                  <a:lnTo>
                    <a:pt x="1084332" y="212413"/>
                  </a:lnTo>
                  <a:lnTo>
                    <a:pt x="1044387" y="233234"/>
                  </a:lnTo>
                  <a:lnTo>
                    <a:pt x="1004983" y="254931"/>
                  </a:lnTo>
                  <a:lnTo>
                    <a:pt x="966131" y="277492"/>
                  </a:lnTo>
                  <a:lnTo>
                    <a:pt x="927846" y="300904"/>
                  </a:lnTo>
                  <a:lnTo>
                    <a:pt x="890139" y="325154"/>
                  </a:lnTo>
                  <a:lnTo>
                    <a:pt x="853024" y="350228"/>
                  </a:lnTo>
                  <a:lnTo>
                    <a:pt x="816513" y="376114"/>
                  </a:lnTo>
                  <a:lnTo>
                    <a:pt x="780621" y="402799"/>
                  </a:lnTo>
                  <a:lnTo>
                    <a:pt x="745359" y="430270"/>
                  </a:lnTo>
                  <a:lnTo>
                    <a:pt x="710740" y="458514"/>
                  </a:lnTo>
                  <a:lnTo>
                    <a:pt x="676778" y="487518"/>
                  </a:lnTo>
                  <a:lnTo>
                    <a:pt x="643486" y="517269"/>
                  </a:lnTo>
                  <a:lnTo>
                    <a:pt x="610876" y="547754"/>
                  </a:lnTo>
                  <a:lnTo>
                    <a:pt x="578961" y="578961"/>
                  </a:lnTo>
                  <a:lnTo>
                    <a:pt x="547754" y="610876"/>
                  </a:lnTo>
                  <a:lnTo>
                    <a:pt x="517269" y="643486"/>
                  </a:lnTo>
                  <a:lnTo>
                    <a:pt x="487518" y="676778"/>
                  </a:lnTo>
                  <a:lnTo>
                    <a:pt x="458514" y="710740"/>
                  </a:lnTo>
                  <a:lnTo>
                    <a:pt x="430270" y="745359"/>
                  </a:lnTo>
                  <a:lnTo>
                    <a:pt x="402799" y="780621"/>
                  </a:lnTo>
                  <a:lnTo>
                    <a:pt x="376114" y="816513"/>
                  </a:lnTo>
                  <a:lnTo>
                    <a:pt x="350228" y="853024"/>
                  </a:lnTo>
                  <a:lnTo>
                    <a:pt x="325154" y="890139"/>
                  </a:lnTo>
                  <a:lnTo>
                    <a:pt x="300904" y="927846"/>
                  </a:lnTo>
                  <a:lnTo>
                    <a:pt x="277492" y="966131"/>
                  </a:lnTo>
                  <a:lnTo>
                    <a:pt x="254931" y="1004983"/>
                  </a:lnTo>
                  <a:lnTo>
                    <a:pt x="233234" y="1044387"/>
                  </a:lnTo>
                  <a:lnTo>
                    <a:pt x="212413" y="1084332"/>
                  </a:lnTo>
                  <a:lnTo>
                    <a:pt x="192481" y="1124804"/>
                  </a:lnTo>
                  <a:lnTo>
                    <a:pt x="173452" y="1165789"/>
                  </a:lnTo>
                  <a:lnTo>
                    <a:pt x="155338" y="1207276"/>
                  </a:lnTo>
                  <a:lnTo>
                    <a:pt x="138153" y="1249251"/>
                  </a:lnTo>
                  <a:lnTo>
                    <a:pt x="121909" y="1291702"/>
                  </a:lnTo>
                  <a:lnTo>
                    <a:pt x="106619" y="1334615"/>
                  </a:lnTo>
                  <a:lnTo>
                    <a:pt x="92296" y="1377977"/>
                  </a:lnTo>
                  <a:lnTo>
                    <a:pt x="78953" y="1421776"/>
                  </a:lnTo>
                  <a:lnTo>
                    <a:pt x="66604" y="1465998"/>
                  </a:lnTo>
                  <a:lnTo>
                    <a:pt x="55260" y="1510631"/>
                  </a:lnTo>
                  <a:lnTo>
                    <a:pt x="44935" y="1555661"/>
                  </a:lnTo>
                  <a:lnTo>
                    <a:pt x="35642" y="1601076"/>
                  </a:lnTo>
                  <a:lnTo>
                    <a:pt x="27394" y="1646863"/>
                  </a:lnTo>
                  <a:lnTo>
                    <a:pt x="20204" y="1693009"/>
                  </a:lnTo>
                  <a:lnTo>
                    <a:pt x="14084" y="1739500"/>
                  </a:lnTo>
                  <a:lnTo>
                    <a:pt x="9048" y="1786325"/>
                  </a:lnTo>
                  <a:lnTo>
                    <a:pt x="5109" y="1833469"/>
                  </a:lnTo>
                  <a:lnTo>
                    <a:pt x="2279" y="1880921"/>
                  </a:lnTo>
                  <a:lnTo>
                    <a:pt x="572" y="1928667"/>
                  </a:lnTo>
                  <a:lnTo>
                    <a:pt x="0" y="1976693"/>
                  </a:lnTo>
                  <a:lnTo>
                    <a:pt x="0" y="2849798"/>
                  </a:lnTo>
                  <a:lnTo>
                    <a:pt x="2556435" y="2849798"/>
                  </a:lnTo>
                  <a:lnTo>
                    <a:pt x="2556435" y="0"/>
                  </a:lnTo>
                  <a:close/>
                </a:path>
              </a:pathLst>
            </a:custGeom>
            <a:solidFill>
              <a:srgbClr val="DF06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/>
          <p:nvPr/>
        </p:nvSpPr>
        <p:spPr>
          <a:xfrm>
            <a:off x="8905309" y="7235769"/>
            <a:ext cx="2556510" cy="2849880"/>
          </a:xfrm>
          <a:custGeom>
            <a:avLst/>
            <a:gdLst/>
            <a:ahLst/>
            <a:cxnLst/>
            <a:rect l="l" t="t" r="r" b="b"/>
            <a:pathLst>
              <a:path w="2556509" h="2849879">
                <a:moveTo>
                  <a:pt x="2556435" y="0"/>
                </a:moveTo>
                <a:lnTo>
                  <a:pt x="1976693" y="0"/>
                </a:lnTo>
                <a:lnTo>
                  <a:pt x="1928667" y="572"/>
                </a:lnTo>
                <a:lnTo>
                  <a:pt x="1880921" y="2279"/>
                </a:lnTo>
                <a:lnTo>
                  <a:pt x="1833469" y="5109"/>
                </a:lnTo>
                <a:lnTo>
                  <a:pt x="1786325" y="9048"/>
                </a:lnTo>
                <a:lnTo>
                  <a:pt x="1739500" y="14084"/>
                </a:lnTo>
                <a:lnTo>
                  <a:pt x="1693009" y="20204"/>
                </a:lnTo>
                <a:lnTo>
                  <a:pt x="1646863" y="27394"/>
                </a:lnTo>
                <a:lnTo>
                  <a:pt x="1601076" y="35642"/>
                </a:lnTo>
                <a:lnTo>
                  <a:pt x="1555661" y="44935"/>
                </a:lnTo>
                <a:lnTo>
                  <a:pt x="1510631" y="55260"/>
                </a:lnTo>
                <a:lnTo>
                  <a:pt x="1465998" y="66604"/>
                </a:lnTo>
                <a:lnTo>
                  <a:pt x="1421776" y="78953"/>
                </a:lnTo>
                <a:lnTo>
                  <a:pt x="1377977" y="92296"/>
                </a:lnTo>
                <a:lnTo>
                  <a:pt x="1334615" y="106619"/>
                </a:lnTo>
                <a:lnTo>
                  <a:pt x="1291702" y="121909"/>
                </a:lnTo>
                <a:lnTo>
                  <a:pt x="1249251" y="138153"/>
                </a:lnTo>
                <a:lnTo>
                  <a:pt x="1207276" y="155338"/>
                </a:lnTo>
                <a:lnTo>
                  <a:pt x="1165789" y="173452"/>
                </a:lnTo>
                <a:lnTo>
                  <a:pt x="1124804" y="192481"/>
                </a:lnTo>
                <a:lnTo>
                  <a:pt x="1084332" y="212413"/>
                </a:lnTo>
                <a:lnTo>
                  <a:pt x="1044387" y="233234"/>
                </a:lnTo>
                <a:lnTo>
                  <a:pt x="1004983" y="254931"/>
                </a:lnTo>
                <a:lnTo>
                  <a:pt x="966131" y="277492"/>
                </a:lnTo>
                <a:lnTo>
                  <a:pt x="927846" y="300904"/>
                </a:lnTo>
                <a:lnTo>
                  <a:pt x="890139" y="325154"/>
                </a:lnTo>
                <a:lnTo>
                  <a:pt x="853024" y="350228"/>
                </a:lnTo>
                <a:lnTo>
                  <a:pt x="816513" y="376114"/>
                </a:lnTo>
                <a:lnTo>
                  <a:pt x="780621" y="402799"/>
                </a:lnTo>
                <a:lnTo>
                  <a:pt x="745359" y="430270"/>
                </a:lnTo>
                <a:lnTo>
                  <a:pt x="710740" y="458514"/>
                </a:lnTo>
                <a:lnTo>
                  <a:pt x="676778" y="487518"/>
                </a:lnTo>
                <a:lnTo>
                  <a:pt x="643486" y="517269"/>
                </a:lnTo>
                <a:lnTo>
                  <a:pt x="610876" y="547754"/>
                </a:lnTo>
                <a:lnTo>
                  <a:pt x="578961" y="578961"/>
                </a:lnTo>
                <a:lnTo>
                  <a:pt x="547754" y="610876"/>
                </a:lnTo>
                <a:lnTo>
                  <a:pt x="517269" y="643486"/>
                </a:lnTo>
                <a:lnTo>
                  <a:pt x="487518" y="676778"/>
                </a:lnTo>
                <a:lnTo>
                  <a:pt x="458514" y="710740"/>
                </a:lnTo>
                <a:lnTo>
                  <a:pt x="430270" y="745359"/>
                </a:lnTo>
                <a:lnTo>
                  <a:pt x="402799" y="780621"/>
                </a:lnTo>
                <a:lnTo>
                  <a:pt x="376114" y="816513"/>
                </a:lnTo>
                <a:lnTo>
                  <a:pt x="350228" y="853024"/>
                </a:lnTo>
                <a:lnTo>
                  <a:pt x="325154" y="890139"/>
                </a:lnTo>
                <a:lnTo>
                  <a:pt x="300904" y="927846"/>
                </a:lnTo>
                <a:lnTo>
                  <a:pt x="277492" y="966131"/>
                </a:lnTo>
                <a:lnTo>
                  <a:pt x="254931" y="1004983"/>
                </a:lnTo>
                <a:lnTo>
                  <a:pt x="233234" y="1044387"/>
                </a:lnTo>
                <a:lnTo>
                  <a:pt x="212413" y="1084332"/>
                </a:lnTo>
                <a:lnTo>
                  <a:pt x="192481" y="1124804"/>
                </a:lnTo>
                <a:lnTo>
                  <a:pt x="173452" y="1165789"/>
                </a:lnTo>
                <a:lnTo>
                  <a:pt x="155338" y="1207276"/>
                </a:lnTo>
                <a:lnTo>
                  <a:pt x="138153" y="1249251"/>
                </a:lnTo>
                <a:lnTo>
                  <a:pt x="121909" y="1291702"/>
                </a:lnTo>
                <a:lnTo>
                  <a:pt x="106619" y="1334615"/>
                </a:lnTo>
                <a:lnTo>
                  <a:pt x="92296" y="1377977"/>
                </a:lnTo>
                <a:lnTo>
                  <a:pt x="78953" y="1421776"/>
                </a:lnTo>
                <a:lnTo>
                  <a:pt x="66604" y="1465998"/>
                </a:lnTo>
                <a:lnTo>
                  <a:pt x="55260" y="1510631"/>
                </a:lnTo>
                <a:lnTo>
                  <a:pt x="44935" y="1555661"/>
                </a:lnTo>
                <a:lnTo>
                  <a:pt x="35642" y="1601076"/>
                </a:lnTo>
                <a:lnTo>
                  <a:pt x="27394" y="1646863"/>
                </a:lnTo>
                <a:lnTo>
                  <a:pt x="20204" y="1693009"/>
                </a:lnTo>
                <a:lnTo>
                  <a:pt x="14084" y="1739500"/>
                </a:lnTo>
                <a:lnTo>
                  <a:pt x="9048" y="1786325"/>
                </a:lnTo>
                <a:lnTo>
                  <a:pt x="5109" y="1833469"/>
                </a:lnTo>
                <a:lnTo>
                  <a:pt x="2279" y="1880921"/>
                </a:lnTo>
                <a:lnTo>
                  <a:pt x="572" y="1928667"/>
                </a:lnTo>
                <a:lnTo>
                  <a:pt x="0" y="1976693"/>
                </a:lnTo>
                <a:lnTo>
                  <a:pt x="0" y="2849798"/>
                </a:lnTo>
                <a:lnTo>
                  <a:pt x="2556435" y="2849798"/>
                </a:lnTo>
                <a:lnTo>
                  <a:pt x="2556435" y="0"/>
                </a:lnTo>
                <a:close/>
              </a:path>
            </a:pathLst>
          </a:custGeom>
          <a:solidFill>
            <a:srgbClr val="DF06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897017" y="4242865"/>
            <a:ext cx="2556510" cy="2849880"/>
          </a:xfrm>
          <a:custGeom>
            <a:avLst/>
            <a:gdLst/>
            <a:ahLst/>
            <a:cxnLst/>
            <a:rect l="l" t="t" r="r" b="b"/>
            <a:pathLst>
              <a:path w="2556509" h="2849879">
                <a:moveTo>
                  <a:pt x="2556435" y="0"/>
                </a:moveTo>
                <a:lnTo>
                  <a:pt x="0" y="0"/>
                </a:lnTo>
                <a:lnTo>
                  <a:pt x="0" y="2849798"/>
                </a:lnTo>
                <a:lnTo>
                  <a:pt x="579741" y="2849798"/>
                </a:lnTo>
                <a:lnTo>
                  <a:pt x="627768" y="2849226"/>
                </a:lnTo>
                <a:lnTo>
                  <a:pt x="675513" y="2847518"/>
                </a:lnTo>
                <a:lnTo>
                  <a:pt x="722965" y="2844688"/>
                </a:lnTo>
                <a:lnTo>
                  <a:pt x="770109" y="2840749"/>
                </a:lnTo>
                <a:lnTo>
                  <a:pt x="816934" y="2835713"/>
                </a:lnTo>
                <a:lnTo>
                  <a:pt x="863425" y="2829593"/>
                </a:lnTo>
                <a:lnTo>
                  <a:pt x="909571" y="2822403"/>
                </a:lnTo>
                <a:lnTo>
                  <a:pt x="955358" y="2814155"/>
                </a:lnTo>
                <a:lnTo>
                  <a:pt x="1000773" y="2804862"/>
                </a:lnTo>
                <a:lnTo>
                  <a:pt x="1045804" y="2794537"/>
                </a:lnTo>
                <a:lnTo>
                  <a:pt x="1090436" y="2783193"/>
                </a:lnTo>
                <a:lnTo>
                  <a:pt x="1134659" y="2770844"/>
                </a:lnTo>
                <a:lnTo>
                  <a:pt x="1178457" y="2757501"/>
                </a:lnTo>
                <a:lnTo>
                  <a:pt x="1221820" y="2743178"/>
                </a:lnTo>
                <a:lnTo>
                  <a:pt x="1264732" y="2727888"/>
                </a:lnTo>
                <a:lnTo>
                  <a:pt x="1307183" y="2711644"/>
                </a:lnTo>
                <a:lnTo>
                  <a:pt x="1349158" y="2694459"/>
                </a:lnTo>
                <a:lnTo>
                  <a:pt x="1390645" y="2676345"/>
                </a:lnTo>
                <a:lnTo>
                  <a:pt x="1431631" y="2657316"/>
                </a:lnTo>
                <a:lnTo>
                  <a:pt x="1472102" y="2637384"/>
                </a:lnTo>
                <a:lnTo>
                  <a:pt x="1512047" y="2616563"/>
                </a:lnTo>
                <a:lnTo>
                  <a:pt x="1551451" y="2594866"/>
                </a:lnTo>
                <a:lnTo>
                  <a:pt x="1590303" y="2572305"/>
                </a:lnTo>
                <a:lnTo>
                  <a:pt x="1628589" y="2548893"/>
                </a:lnTo>
                <a:lnTo>
                  <a:pt x="1666296" y="2524643"/>
                </a:lnTo>
                <a:lnTo>
                  <a:pt x="1703411" y="2499569"/>
                </a:lnTo>
                <a:lnTo>
                  <a:pt x="1739921" y="2473683"/>
                </a:lnTo>
                <a:lnTo>
                  <a:pt x="1775814" y="2446998"/>
                </a:lnTo>
                <a:lnTo>
                  <a:pt x="1811076" y="2419527"/>
                </a:lnTo>
                <a:lnTo>
                  <a:pt x="1845694" y="2391283"/>
                </a:lnTo>
                <a:lnTo>
                  <a:pt x="1879656" y="2362279"/>
                </a:lnTo>
                <a:lnTo>
                  <a:pt x="1912948" y="2332528"/>
                </a:lnTo>
                <a:lnTo>
                  <a:pt x="1945559" y="2302043"/>
                </a:lnTo>
                <a:lnTo>
                  <a:pt x="1977473" y="2270836"/>
                </a:lnTo>
                <a:lnTo>
                  <a:pt x="2008680" y="2238921"/>
                </a:lnTo>
                <a:lnTo>
                  <a:pt x="2039165" y="2206311"/>
                </a:lnTo>
                <a:lnTo>
                  <a:pt x="2068916" y="2173019"/>
                </a:lnTo>
                <a:lnTo>
                  <a:pt x="2097920" y="2139057"/>
                </a:lnTo>
                <a:lnTo>
                  <a:pt x="2126164" y="2104438"/>
                </a:lnTo>
                <a:lnTo>
                  <a:pt x="2153635" y="2069176"/>
                </a:lnTo>
                <a:lnTo>
                  <a:pt x="2180320" y="2033284"/>
                </a:lnTo>
                <a:lnTo>
                  <a:pt x="2206206" y="1996773"/>
                </a:lnTo>
                <a:lnTo>
                  <a:pt x="2231280" y="1959658"/>
                </a:lnTo>
                <a:lnTo>
                  <a:pt x="2255530" y="1921951"/>
                </a:lnTo>
                <a:lnTo>
                  <a:pt x="2278942" y="1883666"/>
                </a:lnTo>
                <a:lnTo>
                  <a:pt x="2301503" y="1844814"/>
                </a:lnTo>
                <a:lnTo>
                  <a:pt x="2323201" y="1805410"/>
                </a:lnTo>
                <a:lnTo>
                  <a:pt x="2344022" y="1765465"/>
                </a:lnTo>
                <a:lnTo>
                  <a:pt x="2363953" y="1724994"/>
                </a:lnTo>
                <a:lnTo>
                  <a:pt x="2382982" y="1684008"/>
                </a:lnTo>
                <a:lnTo>
                  <a:pt x="2401096" y="1642521"/>
                </a:lnTo>
                <a:lnTo>
                  <a:pt x="2418281" y="1600546"/>
                </a:lnTo>
                <a:lnTo>
                  <a:pt x="2434525" y="1558095"/>
                </a:lnTo>
                <a:lnTo>
                  <a:pt x="2449815" y="1515182"/>
                </a:lnTo>
                <a:lnTo>
                  <a:pt x="2464138" y="1471820"/>
                </a:lnTo>
                <a:lnTo>
                  <a:pt x="2477481" y="1428021"/>
                </a:lnTo>
                <a:lnTo>
                  <a:pt x="2489831" y="1383799"/>
                </a:lnTo>
                <a:lnTo>
                  <a:pt x="2501174" y="1339166"/>
                </a:lnTo>
                <a:lnTo>
                  <a:pt x="2511499" y="1294136"/>
                </a:lnTo>
                <a:lnTo>
                  <a:pt x="2520792" y="1248721"/>
                </a:lnTo>
                <a:lnTo>
                  <a:pt x="2529040" y="1202934"/>
                </a:lnTo>
                <a:lnTo>
                  <a:pt x="2536230" y="1156788"/>
                </a:lnTo>
                <a:lnTo>
                  <a:pt x="2542350" y="1110297"/>
                </a:lnTo>
                <a:lnTo>
                  <a:pt x="2547386" y="1063472"/>
                </a:lnTo>
                <a:lnTo>
                  <a:pt x="2551325" y="1016328"/>
                </a:lnTo>
                <a:lnTo>
                  <a:pt x="2554155" y="968876"/>
                </a:lnTo>
                <a:lnTo>
                  <a:pt x="2555863" y="921131"/>
                </a:lnTo>
                <a:lnTo>
                  <a:pt x="2556435" y="873104"/>
                </a:lnTo>
                <a:lnTo>
                  <a:pt x="2556435" y="0"/>
                </a:lnTo>
                <a:close/>
              </a:path>
            </a:pathLst>
          </a:custGeom>
          <a:solidFill>
            <a:srgbClr val="2553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3049760" y="1277783"/>
            <a:ext cx="2556510" cy="2849880"/>
          </a:xfrm>
          <a:custGeom>
            <a:avLst/>
            <a:gdLst/>
            <a:ahLst/>
            <a:cxnLst/>
            <a:rect l="l" t="t" r="r" b="b"/>
            <a:pathLst>
              <a:path w="2556509" h="2849879">
                <a:moveTo>
                  <a:pt x="2556435" y="0"/>
                </a:moveTo>
                <a:lnTo>
                  <a:pt x="0" y="0"/>
                </a:lnTo>
                <a:lnTo>
                  <a:pt x="0" y="2849798"/>
                </a:lnTo>
                <a:lnTo>
                  <a:pt x="579741" y="2849798"/>
                </a:lnTo>
                <a:lnTo>
                  <a:pt x="627768" y="2849226"/>
                </a:lnTo>
                <a:lnTo>
                  <a:pt x="675513" y="2847518"/>
                </a:lnTo>
                <a:lnTo>
                  <a:pt x="722965" y="2844688"/>
                </a:lnTo>
                <a:lnTo>
                  <a:pt x="770109" y="2840749"/>
                </a:lnTo>
                <a:lnTo>
                  <a:pt x="816934" y="2835713"/>
                </a:lnTo>
                <a:lnTo>
                  <a:pt x="863425" y="2829593"/>
                </a:lnTo>
                <a:lnTo>
                  <a:pt x="909571" y="2822403"/>
                </a:lnTo>
                <a:lnTo>
                  <a:pt x="955358" y="2814155"/>
                </a:lnTo>
                <a:lnTo>
                  <a:pt x="1000773" y="2804862"/>
                </a:lnTo>
                <a:lnTo>
                  <a:pt x="1045804" y="2794537"/>
                </a:lnTo>
                <a:lnTo>
                  <a:pt x="1090436" y="2783193"/>
                </a:lnTo>
                <a:lnTo>
                  <a:pt x="1134659" y="2770844"/>
                </a:lnTo>
                <a:lnTo>
                  <a:pt x="1178457" y="2757501"/>
                </a:lnTo>
                <a:lnTo>
                  <a:pt x="1221820" y="2743178"/>
                </a:lnTo>
                <a:lnTo>
                  <a:pt x="1264732" y="2727888"/>
                </a:lnTo>
                <a:lnTo>
                  <a:pt x="1307183" y="2711644"/>
                </a:lnTo>
                <a:lnTo>
                  <a:pt x="1349158" y="2694459"/>
                </a:lnTo>
                <a:lnTo>
                  <a:pt x="1390645" y="2676345"/>
                </a:lnTo>
                <a:lnTo>
                  <a:pt x="1431631" y="2657316"/>
                </a:lnTo>
                <a:lnTo>
                  <a:pt x="1472102" y="2637384"/>
                </a:lnTo>
                <a:lnTo>
                  <a:pt x="1512047" y="2616563"/>
                </a:lnTo>
                <a:lnTo>
                  <a:pt x="1551451" y="2594866"/>
                </a:lnTo>
                <a:lnTo>
                  <a:pt x="1590303" y="2572305"/>
                </a:lnTo>
                <a:lnTo>
                  <a:pt x="1628589" y="2548893"/>
                </a:lnTo>
                <a:lnTo>
                  <a:pt x="1666296" y="2524643"/>
                </a:lnTo>
                <a:lnTo>
                  <a:pt x="1703411" y="2499569"/>
                </a:lnTo>
                <a:lnTo>
                  <a:pt x="1739921" y="2473683"/>
                </a:lnTo>
                <a:lnTo>
                  <a:pt x="1775814" y="2446998"/>
                </a:lnTo>
                <a:lnTo>
                  <a:pt x="1811076" y="2419527"/>
                </a:lnTo>
                <a:lnTo>
                  <a:pt x="1845694" y="2391283"/>
                </a:lnTo>
                <a:lnTo>
                  <a:pt x="1879656" y="2362279"/>
                </a:lnTo>
                <a:lnTo>
                  <a:pt x="1912948" y="2332528"/>
                </a:lnTo>
                <a:lnTo>
                  <a:pt x="1945559" y="2302043"/>
                </a:lnTo>
                <a:lnTo>
                  <a:pt x="1977473" y="2270836"/>
                </a:lnTo>
                <a:lnTo>
                  <a:pt x="2008680" y="2238921"/>
                </a:lnTo>
                <a:lnTo>
                  <a:pt x="2039165" y="2206311"/>
                </a:lnTo>
                <a:lnTo>
                  <a:pt x="2068916" y="2173019"/>
                </a:lnTo>
                <a:lnTo>
                  <a:pt x="2097920" y="2139057"/>
                </a:lnTo>
                <a:lnTo>
                  <a:pt x="2126164" y="2104438"/>
                </a:lnTo>
                <a:lnTo>
                  <a:pt x="2153635" y="2069176"/>
                </a:lnTo>
                <a:lnTo>
                  <a:pt x="2180320" y="2033284"/>
                </a:lnTo>
                <a:lnTo>
                  <a:pt x="2206206" y="1996773"/>
                </a:lnTo>
                <a:lnTo>
                  <a:pt x="2231280" y="1959658"/>
                </a:lnTo>
                <a:lnTo>
                  <a:pt x="2255530" y="1921951"/>
                </a:lnTo>
                <a:lnTo>
                  <a:pt x="2278942" y="1883666"/>
                </a:lnTo>
                <a:lnTo>
                  <a:pt x="2301503" y="1844814"/>
                </a:lnTo>
                <a:lnTo>
                  <a:pt x="2323201" y="1805410"/>
                </a:lnTo>
                <a:lnTo>
                  <a:pt x="2344022" y="1765465"/>
                </a:lnTo>
                <a:lnTo>
                  <a:pt x="2363953" y="1724994"/>
                </a:lnTo>
                <a:lnTo>
                  <a:pt x="2382982" y="1684008"/>
                </a:lnTo>
                <a:lnTo>
                  <a:pt x="2401096" y="1642521"/>
                </a:lnTo>
                <a:lnTo>
                  <a:pt x="2418281" y="1600546"/>
                </a:lnTo>
                <a:lnTo>
                  <a:pt x="2434525" y="1558095"/>
                </a:lnTo>
                <a:lnTo>
                  <a:pt x="2449815" y="1515182"/>
                </a:lnTo>
                <a:lnTo>
                  <a:pt x="2464138" y="1471820"/>
                </a:lnTo>
                <a:lnTo>
                  <a:pt x="2477481" y="1428021"/>
                </a:lnTo>
                <a:lnTo>
                  <a:pt x="2489831" y="1383799"/>
                </a:lnTo>
                <a:lnTo>
                  <a:pt x="2501174" y="1339166"/>
                </a:lnTo>
                <a:lnTo>
                  <a:pt x="2511499" y="1294136"/>
                </a:lnTo>
                <a:lnTo>
                  <a:pt x="2520792" y="1248721"/>
                </a:lnTo>
                <a:lnTo>
                  <a:pt x="2529040" y="1202934"/>
                </a:lnTo>
                <a:lnTo>
                  <a:pt x="2536230" y="1156788"/>
                </a:lnTo>
                <a:lnTo>
                  <a:pt x="2542350" y="1110297"/>
                </a:lnTo>
                <a:lnTo>
                  <a:pt x="2547386" y="1063472"/>
                </a:lnTo>
                <a:lnTo>
                  <a:pt x="2551325" y="1016328"/>
                </a:lnTo>
                <a:lnTo>
                  <a:pt x="2554155" y="968876"/>
                </a:lnTo>
                <a:lnTo>
                  <a:pt x="2555863" y="921131"/>
                </a:lnTo>
                <a:lnTo>
                  <a:pt x="2556435" y="873104"/>
                </a:lnTo>
                <a:lnTo>
                  <a:pt x="2556435" y="0"/>
                </a:lnTo>
                <a:close/>
              </a:path>
            </a:pathLst>
          </a:custGeom>
          <a:solidFill>
            <a:srgbClr val="2553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5737217" y="4242865"/>
            <a:ext cx="2556510" cy="2849880"/>
          </a:xfrm>
          <a:custGeom>
            <a:avLst/>
            <a:gdLst/>
            <a:ahLst/>
            <a:cxnLst/>
            <a:rect l="l" t="t" r="r" b="b"/>
            <a:pathLst>
              <a:path w="2556509" h="2849879">
                <a:moveTo>
                  <a:pt x="2556435" y="0"/>
                </a:moveTo>
                <a:lnTo>
                  <a:pt x="0" y="0"/>
                </a:lnTo>
                <a:lnTo>
                  <a:pt x="0" y="2849798"/>
                </a:lnTo>
                <a:lnTo>
                  <a:pt x="579741" y="2849798"/>
                </a:lnTo>
                <a:lnTo>
                  <a:pt x="627768" y="2849226"/>
                </a:lnTo>
                <a:lnTo>
                  <a:pt x="675513" y="2847518"/>
                </a:lnTo>
                <a:lnTo>
                  <a:pt x="722965" y="2844688"/>
                </a:lnTo>
                <a:lnTo>
                  <a:pt x="770109" y="2840749"/>
                </a:lnTo>
                <a:lnTo>
                  <a:pt x="816934" y="2835713"/>
                </a:lnTo>
                <a:lnTo>
                  <a:pt x="863425" y="2829593"/>
                </a:lnTo>
                <a:lnTo>
                  <a:pt x="909571" y="2822403"/>
                </a:lnTo>
                <a:lnTo>
                  <a:pt x="955358" y="2814155"/>
                </a:lnTo>
                <a:lnTo>
                  <a:pt x="1000773" y="2804862"/>
                </a:lnTo>
                <a:lnTo>
                  <a:pt x="1045804" y="2794537"/>
                </a:lnTo>
                <a:lnTo>
                  <a:pt x="1090436" y="2783193"/>
                </a:lnTo>
                <a:lnTo>
                  <a:pt x="1134659" y="2770844"/>
                </a:lnTo>
                <a:lnTo>
                  <a:pt x="1178457" y="2757501"/>
                </a:lnTo>
                <a:lnTo>
                  <a:pt x="1221820" y="2743178"/>
                </a:lnTo>
                <a:lnTo>
                  <a:pt x="1264732" y="2727888"/>
                </a:lnTo>
                <a:lnTo>
                  <a:pt x="1307183" y="2711644"/>
                </a:lnTo>
                <a:lnTo>
                  <a:pt x="1349158" y="2694459"/>
                </a:lnTo>
                <a:lnTo>
                  <a:pt x="1390645" y="2676345"/>
                </a:lnTo>
                <a:lnTo>
                  <a:pt x="1431631" y="2657316"/>
                </a:lnTo>
                <a:lnTo>
                  <a:pt x="1472102" y="2637384"/>
                </a:lnTo>
                <a:lnTo>
                  <a:pt x="1512047" y="2616563"/>
                </a:lnTo>
                <a:lnTo>
                  <a:pt x="1551451" y="2594866"/>
                </a:lnTo>
                <a:lnTo>
                  <a:pt x="1590303" y="2572305"/>
                </a:lnTo>
                <a:lnTo>
                  <a:pt x="1628589" y="2548893"/>
                </a:lnTo>
                <a:lnTo>
                  <a:pt x="1666296" y="2524643"/>
                </a:lnTo>
                <a:lnTo>
                  <a:pt x="1703411" y="2499569"/>
                </a:lnTo>
                <a:lnTo>
                  <a:pt x="1739921" y="2473683"/>
                </a:lnTo>
                <a:lnTo>
                  <a:pt x="1775814" y="2446998"/>
                </a:lnTo>
                <a:lnTo>
                  <a:pt x="1811076" y="2419527"/>
                </a:lnTo>
                <a:lnTo>
                  <a:pt x="1845694" y="2391283"/>
                </a:lnTo>
                <a:lnTo>
                  <a:pt x="1879656" y="2362279"/>
                </a:lnTo>
                <a:lnTo>
                  <a:pt x="1912948" y="2332528"/>
                </a:lnTo>
                <a:lnTo>
                  <a:pt x="1945559" y="2302043"/>
                </a:lnTo>
                <a:lnTo>
                  <a:pt x="1977473" y="2270836"/>
                </a:lnTo>
                <a:lnTo>
                  <a:pt x="2008680" y="2238921"/>
                </a:lnTo>
                <a:lnTo>
                  <a:pt x="2039165" y="2206311"/>
                </a:lnTo>
                <a:lnTo>
                  <a:pt x="2068916" y="2173019"/>
                </a:lnTo>
                <a:lnTo>
                  <a:pt x="2097920" y="2139057"/>
                </a:lnTo>
                <a:lnTo>
                  <a:pt x="2126164" y="2104438"/>
                </a:lnTo>
                <a:lnTo>
                  <a:pt x="2153635" y="2069176"/>
                </a:lnTo>
                <a:lnTo>
                  <a:pt x="2180320" y="2033284"/>
                </a:lnTo>
                <a:lnTo>
                  <a:pt x="2206206" y="1996773"/>
                </a:lnTo>
                <a:lnTo>
                  <a:pt x="2231280" y="1959658"/>
                </a:lnTo>
                <a:lnTo>
                  <a:pt x="2255530" y="1921951"/>
                </a:lnTo>
                <a:lnTo>
                  <a:pt x="2278942" y="1883666"/>
                </a:lnTo>
                <a:lnTo>
                  <a:pt x="2301503" y="1844814"/>
                </a:lnTo>
                <a:lnTo>
                  <a:pt x="2323201" y="1805410"/>
                </a:lnTo>
                <a:lnTo>
                  <a:pt x="2344022" y="1765465"/>
                </a:lnTo>
                <a:lnTo>
                  <a:pt x="2363953" y="1724994"/>
                </a:lnTo>
                <a:lnTo>
                  <a:pt x="2382982" y="1684008"/>
                </a:lnTo>
                <a:lnTo>
                  <a:pt x="2401096" y="1642521"/>
                </a:lnTo>
                <a:lnTo>
                  <a:pt x="2418281" y="1600546"/>
                </a:lnTo>
                <a:lnTo>
                  <a:pt x="2434525" y="1558095"/>
                </a:lnTo>
                <a:lnTo>
                  <a:pt x="2449815" y="1515182"/>
                </a:lnTo>
                <a:lnTo>
                  <a:pt x="2464138" y="1471820"/>
                </a:lnTo>
                <a:lnTo>
                  <a:pt x="2477481" y="1428021"/>
                </a:lnTo>
                <a:lnTo>
                  <a:pt x="2489831" y="1383799"/>
                </a:lnTo>
                <a:lnTo>
                  <a:pt x="2501174" y="1339166"/>
                </a:lnTo>
                <a:lnTo>
                  <a:pt x="2511499" y="1294136"/>
                </a:lnTo>
                <a:lnTo>
                  <a:pt x="2520792" y="1248721"/>
                </a:lnTo>
                <a:lnTo>
                  <a:pt x="2529040" y="1202934"/>
                </a:lnTo>
                <a:lnTo>
                  <a:pt x="2536230" y="1156788"/>
                </a:lnTo>
                <a:lnTo>
                  <a:pt x="2542350" y="1110297"/>
                </a:lnTo>
                <a:lnTo>
                  <a:pt x="2547386" y="1063472"/>
                </a:lnTo>
                <a:lnTo>
                  <a:pt x="2551325" y="1016328"/>
                </a:lnTo>
                <a:lnTo>
                  <a:pt x="2554155" y="968876"/>
                </a:lnTo>
                <a:lnTo>
                  <a:pt x="2555863" y="921131"/>
                </a:lnTo>
                <a:lnTo>
                  <a:pt x="2556435" y="873104"/>
                </a:lnTo>
                <a:lnTo>
                  <a:pt x="2556435" y="0"/>
                </a:lnTo>
                <a:close/>
              </a:path>
            </a:pathLst>
          </a:custGeom>
          <a:solidFill>
            <a:srgbClr val="2553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1593992" y="7235759"/>
            <a:ext cx="2556510" cy="2849880"/>
          </a:xfrm>
          <a:custGeom>
            <a:avLst/>
            <a:gdLst/>
            <a:ahLst/>
            <a:cxnLst/>
            <a:rect l="l" t="t" r="r" b="b"/>
            <a:pathLst>
              <a:path w="2556509" h="2849879">
                <a:moveTo>
                  <a:pt x="2556435" y="0"/>
                </a:moveTo>
                <a:lnTo>
                  <a:pt x="0" y="0"/>
                </a:lnTo>
                <a:lnTo>
                  <a:pt x="0" y="2849798"/>
                </a:lnTo>
                <a:lnTo>
                  <a:pt x="579741" y="2849798"/>
                </a:lnTo>
                <a:lnTo>
                  <a:pt x="627768" y="2849226"/>
                </a:lnTo>
                <a:lnTo>
                  <a:pt x="675513" y="2847518"/>
                </a:lnTo>
                <a:lnTo>
                  <a:pt x="722965" y="2844688"/>
                </a:lnTo>
                <a:lnTo>
                  <a:pt x="770109" y="2840749"/>
                </a:lnTo>
                <a:lnTo>
                  <a:pt x="816934" y="2835713"/>
                </a:lnTo>
                <a:lnTo>
                  <a:pt x="863425" y="2829593"/>
                </a:lnTo>
                <a:lnTo>
                  <a:pt x="909571" y="2822403"/>
                </a:lnTo>
                <a:lnTo>
                  <a:pt x="955358" y="2814155"/>
                </a:lnTo>
                <a:lnTo>
                  <a:pt x="1000773" y="2804862"/>
                </a:lnTo>
                <a:lnTo>
                  <a:pt x="1045804" y="2794537"/>
                </a:lnTo>
                <a:lnTo>
                  <a:pt x="1090436" y="2783193"/>
                </a:lnTo>
                <a:lnTo>
                  <a:pt x="1134659" y="2770844"/>
                </a:lnTo>
                <a:lnTo>
                  <a:pt x="1178457" y="2757501"/>
                </a:lnTo>
                <a:lnTo>
                  <a:pt x="1221820" y="2743178"/>
                </a:lnTo>
                <a:lnTo>
                  <a:pt x="1264732" y="2727888"/>
                </a:lnTo>
                <a:lnTo>
                  <a:pt x="1307183" y="2711644"/>
                </a:lnTo>
                <a:lnTo>
                  <a:pt x="1349158" y="2694459"/>
                </a:lnTo>
                <a:lnTo>
                  <a:pt x="1390645" y="2676345"/>
                </a:lnTo>
                <a:lnTo>
                  <a:pt x="1431631" y="2657316"/>
                </a:lnTo>
                <a:lnTo>
                  <a:pt x="1472102" y="2637384"/>
                </a:lnTo>
                <a:lnTo>
                  <a:pt x="1512047" y="2616563"/>
                </a:lnTo>
                <a:lnTo>
                  <a:pt x="1551451" y="2594866"/>
                </a:lnTo>
                <a:lnTo>
                  <a:pt x="1590303" y="2572305"/>
                </a:lnTo>
                <a:lnTo>
                  <a:pt x="1628589" y="2548893"/>
                </a:lnTo>
                <a:lnTo>
                  <a:pt x="1666296" y="2524643"/>
                </a:lnTo>
                <a:lnTo>
                  <a:pt x="1703411" y="2499569"/>
                </a:lnTo>
                <a:lnTo>
                  <a:pt x="1739921" y="2473683"/>
                </a:lnTo>
                <a:lnTo>
                  <a:pt x="1775814" y="2446998"/>
                </a:lnTo>
                <a:lnTo>
                  <a:pt x="1811076" y="2419527"/>
                </a:lnTo>
                <a:lnTo>
                  <a:pt x="1845694" y="2391283"/>
                </a:lnTo>
                <a:lnTo>
                  <a:pt x="1879656" y="2362279"/>
                </a:lnTo>
                <a:lnTo>
                  <a:pt x="1912948" y="2332528"/>
                </a:lnTo>
                <a:lnTo>
                  <a:pt x="1945559" y="2302043"/>
                </a:lnTo>
                <a:lnTo>
                  <a:pt x="1977473" y="2270836"/>
                </a:lnTo>
                <a:lnTo>
                  <a:pt x="2008680" y="2238921"/>
                </a:lnTo>
                <a:lnTo>
                  <a:pt x="2039165" y="2206311"/>
                </a:lnTo>
                <a:lnTo>
                  <a:pt x="2068916" y="2173019"/>
                </a:lnTo>
                <a:lnTo>
                  <a:pt x="2097920" y="2139057"/>
                </a:lnTo>
                <a:lnTo>
                  <a:pt x="2126164" y="2104438"/>
                </a:lnTo>
                <a:lnTo>
                  <a:pt x="2153635" y="2069176"/>
                </a:lnTo>
                <a:lnTo>
                  <a:pt x="2180320" y="2033284"/>
                </a:lnTo>
                <a:lnTo>
                  <a:pt x="2206206" y="1996773"/>
                </a:lnTo>
                <a:lnTo>
                  <a:pt x="2231280" y="1959658"/>
                </a:lnTo>
                <a:lnTo>
                  <a:pt x="2255530" y="1921951"/>
                </a:lnTo>
                <a:lnTo>
                  <a:pt x="2278942" y="1883666"/>
                </a:lnTo>
                <a:lnTo>
                  <a:pt x="2301503" y="1844814"/>
                </a:lnTo>
                <a:lnTo>
                  <a:pt x="2323201" y="1805410"/>
                </a:lnTo>
                <a:lnTo>
                  <a:pt x="2344022" y="1765465"/>
                </a:lnTo>
                <a:lnTo>
                  <a:pt x="2363953" y="1724994"/>
                </a:lnTo>
                <a:lnTo>
                  <a:pt x="2382982" y="1684008"/>
                </a:lnTo>
                <a:lnTo>
                  <a:pt x="2401096" y="1642521"/>
                </a:lnTo>
                <a:lnTo>
                  <a:pt x="2418281" y="1600546"/>
                </a:lnTo>
                <a:lnTo>
                  <a:pt x="2434525" y="1558095"/>
                </a:lnTo>
                <a:lnTo>
                  <a:pt x="2449815" y="1515182"/>
                </a:lnTo>
                <a:lnTo>
                  <a:pt x="2464138" y="1471820"/>
                </a:lnTo>
                <a:lnTo>
                  <a:pt x="2477481" y="1428021"/>
                </a:lnTo>
                <a:lnTo>
                  <a:pt x="2489831" y="1383799"/>
                </a:lnTo>
                <a:lnTo>
                  <a:pt x="2501174" y="1339166"/>
                </a:lnTo>
                <a:lnTo>
                  <a:pt x="2511499" y="1294136"/>
                </a:lnTo>
                <a:lnTo>
                  <a:pt x="2520792" y="1248721"/>
                </a:lnTo>
                <a:lnTo>
                  <a:pt x="2529040" y="1202934"/>
                </a:lnTo>
                <a:lnTo>
                  <a:pt x="2536230" y="1156788"/>
                </a:lnTo>
                <a:lnTo>
                  <a:pt x="2542350" y="1110297"/>
                </a:lnTo>
                <a:lnTo>
                  <a:pt x="2547386" y="1063472"/>
                </a:lnTo>
                <a:lnTo>
                  <a:pt x="2551325" y="1016328"/>
                </a:lnTo>
                <a:lnTo>
                  <a:pt x="2554155" y="968876"/>
                </a:lnTo>
                <a:lnTo>
                  <a:pt x="2555863" y="921131"/>
                </a:lnTo>
                <a:lnTo>
                  <a:pt x="2556435" y="873104"/>
                </a:lnTo>
                <a:lnTo>
                  <a:pt x="2556435" y="0"/>
                </a:lnTo>
                <a:close/>
              </a:path>
            </a:pathLst>
          </a:custGeom>
          <a:solidFill>
            <a:srgbClr val="2553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8434098" y="7235769"/>
            <a:ext cx="832485" cy="2849880"/>
          </a:xfrm>
          <a:custGeom>
            <a:avLst/>
            <a:gdLst/>
            <a:ahLst/>
            <a:cxnLst/>
            <a:rect l="l" t="t" r="r" b="b"/>
            <a:pathLst>
              <a:path w="832484" h="2849879">
                <a:moveTo>
                  <a:pt x="832299" y="0"/>
                </a:moveTo>
                <a:lnTo>
                  <a:pt x="0" y="0"/>
                </a:lnTo>
                <a:lnTo>
                  <a:pt x="0" y="2849798"/>
                </a:lnTo>
                <a:lnTo>
                  <a:pt x="832299" y="2849798"/>
                </a:lnTo>
                <a:lnTo>
                  <a:pt x="832299" y="0"/>
                </a:lnTo>
                <a:close/>
              </a:path>
            </a:pathLst>
          </a:custGeom>
          <a:solidFill>
            <a:srgbClr val="2553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8434098" y="4229379"/>
            <a:ext cx="832485" cy="2849880"/>
          </a:xfrm>
          <a:custGeom>
            <a:avLst/>
            <a:gdLst/>
            <a:ahLst/>
            <a:cxnLst/>
            <a:rect l="l" t="t" r="r" b="b"/>
            <a:pathLst>
              <a:path w="832484" h="2849879">
                <a:moveTo>
                  <a:pt x="832299" y="0"/>
                </a:moveTo>
                <a:lnTo>
                  <a:pt x="0" y="0"/>
                </a:lnTo>
                <a:lnTo>
                  <a:pt x="0" y="2849798"/>
                </a:lnTo>
                <a:lnTo>
                  <a:pt x="832299" y="2849798"/>
                </a:lnTo>
                <a:lnTo>
                  <a:pt x="832299" y="0"/>
                </a:lnTo>
                <a:close/>
              </a:path>
            </a:pathLst>
          </a:custGeom>
          <a:solidFill>
            <a:srgbClr val="FEE90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6" name="Obraz 35">
            <a:extLst>
              <a:ext uri="{FF2B5EF4-FFF2-40B4-BE49-F238E27FC236}">
                <a16:creationId xmlns:a16="http://schemas.microsoft.com/office/drawing/2014/main" id="{660FB8EC-6B49-4EFE-B420-212ACBAA1CC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686" y="355800"/>
            <a:ext cx="2061060" cy="535441"/>
          </a:xfrm>
          <a:prstGeom prst="rect">
            <a:avLst/>
          </a:prstGeom>
        </p:spPr>
      </p:pic>
      <p:sp>
        <p:nvSpPr>
          <p:cNvPr id="38" name="object 17">
            <a:extLst>
              <a:ext uri="{FF2B5EF4-FFF2-40B4-BE49-F238E27FC236}">
                <a16:creationId xmlns:a16="http://schemas.microsoft.com/office/drawing/2014/main" id="{3F6BF1DC-8F1F-41EF-BA1D-F2114D89563C}"/>
              </a:ext>
            </a:extLst>
          </p:cNvPr>
          <p:cNvSpPr txBox="1">
            <a:spLocks noGrp="1"/>
          </p:cNvSpPr>
          <p:nvPr>
            <p:ph type="dt" sz="half" idx="6"/>
          </p:nvPr>
        </p:nvSpPr>
        <p:spPr>
          <a:xfrm>
            <a:off x="824970" y="10528771"/>
            <a:ext cx="15704080" cy="377667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lang="pl-PL" dirty="0"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SPRAWOZDANIA Z REALIZACJI PROGRAMU WSPÓŁPRACY SAMORZĄDU WOJEWÓDZTWA ŁÓDZKIEGO Z ORGANIZACJAMI POZARZĄDOWYMI ORAZ PODMIOTAMI WYMIENIONYMI W ART. 3 UST. 3 USTAWY O DZIAŁALNOŚCI POŻYTKU PUBLICZNEGO I O WOLONTARIACIE NA 2024 R.</a:t>
            </a:r>
          </a:p>
        </p:txBody>
      </p:sp>
      <p:sp>
        <p:nvSpPr>
          <p:cNvPr id="39" name="object 18">
            <a:extLst>
              <a:ext uri="{FF2B5EF4-FFF2-40B4-BE49-F238E27FC236}">
                <a16:creationId xmlns:a16="http://schemas.microsoft.com/office/drawing/2014/main" id="{EE94CB6C-A457-4B0C-A530-D7BEEB7A58EB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17552942" y="10528771"/>
            <a:ext cx="2363616" cy="20069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lang="pl-PL" spc="-1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KANCELARIA MARSZAŁKA</a:t>
            </a:r>
            <a:endParaRPr lang="pl-PL" spc="-4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837670" y="10482070"/>
            <a:ext cx="18428970" cy="0"/>
          </a:xfrm>
          <a:custGeom>
            <a:avLst/>
            <a:gdLst/>
            <a:ahLst/>
            <a:cxnLst/>
            <a:rect l="l" t="t" r="r" b="b"/>
            <a:pathLst>
              <a:path w="18428970">
                <a:moveTo>
                  <a:pt x="0" y="0"/>
                </a:moveTo>
                <a:lnTo>
                  <a:pt x="18428758" y="0"/>
                </a:lnTo>
              </a:path>
            </a:pathLst>
          </a:custGeom>
          <a:ln w="137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2">
            <a:extLst>
              <a:ext uri="{FF2B5EF4-FFF2-40B4-BE49-F238E27FC236}">
                <a16:creationId xmlns:a16="http://schemas.microsoft.com/office/drawing/2014/main" id="{3873123E-2CF2-46F0-AACA-8E4678BBF301}"/>
              </a:ext>
            </a:extLst>
          </p:cNvPr>
          <p:cNvSpPr txBox="1"/>
          <p:nvPr/>
        </p:nvSpPr>
        <p:spPr>
          <a:xfrm>
            <a:off x="824970" y="4269644"/>
            <a:ext cx="7263130" cy="2026837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 marR="296545">
              <a:lnSpc>
                <a:spcPts val="3090"/>
              </a:lnSpc>
              <a:spcBef>
                <a:spcPts val="305"/>
              </a:spcBef>
            </a:pPr>
            <a:r>
              <a:rPr lang="pl-PL" sz="2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W 2024 roku Samorząd Województwa Łódzkiego zaangażował na rzecz współpracy finansowej z organizacjami pozarządowymi łączną kwotę </a:t>
            </a:r>
            <a:r>
              <a:rPr lang="pl-PL" sz="28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57 987 397,97 zł</a:t>
            </a:r>
            <a:endParaRPr sz="26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2">
            <a:extLst>
              <a:ext uri="{FF2B5EF4-FFF2-40B4-BE49-F238E27FC236}">
                <a16:creationId xmlns:a16="http://schemas.microsoft.com/office/drawing/2014/main" id="{D5554209-D7C0-483E-B542-DC67E44DF16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45912" y="2471428"/>
            <a:ext cx="6767738" cy="1465401"/>
          </a:xfrm>
          <a:prstGeom prst="rect">
            <a:avLst/>
          </a:prstGeom>
        </p:spPr>
        <p:txBody>
          <a:bodyPr vert="horz" wrap="square" lIns="0" tIns="167640" rIns="0" bIns="0" rtlCol="0">
            <a:spAutoFit/>
          </a:bodyPr>
          <a:lstStyle/>
          <a:p>
            <a:pPr marL="12700" marR="5080">
              <a:lnSpc>
                <a:spcPts val="4950"/>
              </a:lnSpc>
              <a:spcBef>
                <a:spcPts val="1320"/>
              </a:spcBef>
            </a:pPr>
            <a:r>
              <a:rPr lang="pl-PL" dirty="0">
                <a:latin typeface="Arial Black" panose="020B0A04020102020204" pitchFamily="34" charset="0"/>
                <a:ea typeface="Open Sans ExtraBold" panose="020B0906030804020204" pitchFamily="34" charset="0"/>
                <a:cs typeface="Arial" panose="020B0604020202020204" pitchFamily="34" charset="0"/>
              </a:rPr>
              <a:t>WSPÓŁPRACA FINANSOWA</a:t>
            </a:r>
            <a:endParaRPr dirty="0">
              <a:latin typeface="Arial Black" panose="020B0A04020102020204" pitchFamily="34" charset="0"/>
              <a:ea typeface="Open Sans ExtraBold" panose="020B0906030804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1162DDF8-2CEE-473C-8E0C-3BC7109C257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686" y="355800"/>
            <a:ext cx="2061060" cy="535441"/>
          </a:xfrm>
          <a:prstGeom prst="rect">
            <a:avLst/>
          </a:prstGeom>
        </p:spPr>
      </p:pic>
      <p:sp>
        <p:nvSpPr>
          <p:cNvPr id="22" name="object 17">
            <a:extLst>
              <a:ext uri="{FF2B5EF4-FFF2-40B4-BE49-F238E27FC236}">
                <a16:creationId xmlns:a16="http://schemas.microsoft.com/office/drawing/2014/main" id="{D0B29D66-DFF9-4CD5-9E14-3B91E6000367}"/>
              </a:ext>
            </a:extLst>
          </p:cNvPr>
          <p:cNvSpPr txBox="1">
            <a:spLocks noGrp="1"/>
          </p:cNvSpPr>
          <p:nvPr>
            <p:ph type="dt" sz="half" idx="6"/>
          </p:nvPr>
        </p:nvSpPr>
        <p:spPr>
          <a:xfrm>
            <a:off x="824970" y="10528771"/>
            <a:ext cx="15704080" cy="377667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lang="pl-PL" dirty="0"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SPRAWOZDANIA Z REALIZACJI PROGRAMU WSPÓŁPRACY SAMORZĄDU WOJEWÓDZTWA ŁÓDZKIEGO Z ORGANIZACJAMI POZARZĄDOWYMI ORAZ PODMIOTAMI WYMIENIONYMI W ART. 3 UST. 3 USTAWY O DZIAŁALNOŚCI POŻYTKU PUBLICZNEGO I O WOLONTARIACIE NA 2024 R.</a:t>
            </a:r>
          </a:p>
        </p:txBody>
      </p:sp>
      <p:sp>
        <p:nvSpPr>
          <p:cNvPr id="23" name="object 18">
            <a:extLst>
              <a:ext uri="{FF2B5EF4-FFF2-40B4-BE49-F238E27FC236}">
                <a16:creationId xmlns:a16="http://schemas.microsoft.com/office/drawing/2014/main" id="{3C86644B-AC29-4736-9CC0-6E73678C2731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17552942" y="10528771"/>
            <a:ext cx="2363616" cy="20069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lang="pl-PL" spc="-1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KANCELARIA MARSZAŁKA</a:t>
            </a:r>
            <a:endParaRPr lang="pl-PL" spc="-4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Wykres 1">
            <a:extLst>
              <a:ext uri="{FF2B5EF4-FFF2-40B4-BE49-F238E27FC236}">
                <a16:creationId xmlns:a16="http://schemas.microsoft.com/office/drawing/2014/main" id="{E9BBB671-B6D7-A775-B87B-B23CF7CE84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18773235"/>
              </p:ext>
            </p:extLst>
          </p:nvPr>
        </p:nvGraphicFramePr>
        <p:xfrm>
          <a:off x="6861566" y="385413"/>
          <a:ext cx="12276878" cy="9795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837670" y="10482070"/>
            <a:ext cx="18428970" cy="0"/>
          </a:xfrm>
          <a:custGeom>
            <a:avLst/>
            <a:gdLst/>
            <a:ahLst/>
            <a:cxnLst/>
            <a:rect l="l" t="t" r="r" b="b"/>
            <a:pathLst>
              <a:path w="18428970">
                <a:moveTo>
                  <a:pt x="0" y="0"/>
                </a:moveTo>
                <a:lnTo>
                  <a:pt x="18428758" y="0"/>
                </a:lnTo>
              </a:path>
            </a:pathLst>
          </a:custGeom>
          <a:ln w="137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2">
            <a:extLst>
              <a:ext uri="{FF2B5EF4-FFF2-40B4-BE49-F238E27FC236}">
                <a16:creationId xmlns:a16="http://schemas.microsoft.com/office/drawing/2014/main" id="{B558D6B0-7D87-4163-9AC2-9DA20C610AF1}"/>
              </a:ext>
            </a:extLst>
          </p:cNvPr>
          <p:cNvSpPr txBox="1"/>
          <p:nvPr/>
        </p:nvSpPr>
        <p:spPr>
          <a:xfrm>
            <a:off x="824686" y="4199240"/>
            <a:ext cx="7263130" cy="1885773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algn="just"/>
            <a:r>
              <a:rPr lang="pl-PL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Na 2024 rok Samorząd Województwa Łódzkiego ogłosił łącznie </a:t>
            </a:r>
            <a:r>
              <a:rPr lang="pl-PL" sz="24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65</a:t>
            </a:r>
            <a:r>
              <a:rPr lang="pl-PL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otwartych konkursów ofert, </a:t>
            </a:r>
            <a:br>
              <a:rPr lang="pl-PL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pl-PL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w ramach których złożono </a:t>
            </a:r>
            <a:r>
              <a:rPr lang="pl-PL" sz="24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4869</a:t>
            </a:r>
            <a:r>
              <a:rPr lang="pl-PL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ofert.</a:t>
            </a:r>
          </a:p>
          <a:p>
            <a:pPr algn="just"/>
            <a:r>
              <a:rPr lang="pl-PL" sz="2400" dirty="0">
                <a:latin typeface="Arial" panose="020B0604020202020204" pitchFamily="34" charset="0"/>
                <a:ea typeface="Arial" panose="020B0604020202020204" pitchFamily="34" charset="0"/>
              </a:rPr>
              <a:t>Finalnie w ramach realizacji otwartych konkursów ofert podpisano aż </a:t>
            </a:r>
            <a:r>
              <a:rPr lang="pl-PL" sz="2400" b="1" dirty="0">
                <a:latin typeface="Arial" panose="020B0604020202020204" pitchFamily="34" charset="0"/>
                <a:ea typeface="Arial" panose="020B0604020202020204" pitchFamily="34" charset="0"/>
              </a:rPr>
              <a:t>1508</a:t>
            </a:r>
            <a:r>
              <a:rPr lang="pl-PL" sz="2400" dirty="0">
                <a:latin typeface="Arial" panose="020B0604020202020204" pitchFamily="34" charset="0"/>
                <a:ea typeface="Arial" panose="020B0604020202020204" pitchFamily="34" charset="0"/>
              </a:rPr>
              <a:t> umów.</a:t>
            </a:r>
            <a:endParaRPr lang="pl-PL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9" name="object 12">
            <a:extLst>
              <a:ext uri="{FF2B5EF4-FFF2-40B4-BE49-F238E27FC236}">
                <a16:creationId xmlns:a16="http://schemas.microsoft.com/office/drawing/2014/main" id="{13DAA69E-3974-4380-83C4-B6A2DA55C0C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45912" y="2471428"/>
            <a:ext cx="7148738" cy="1465401"/>
          </a:xfrm>
          <a:prstGeom prst="rect">
            <a:avLst/>
          </a:prstGeom>
        </p:spPr>
        <p:txBody>
          <a:bodyPr vert="horz" wrap="square" lIns="0" tIns="167640" rIns="0" bIns="0" rtlCol="0">
            <a:spAutoFit/>
          </a:bodyPr>
          <a:lstStyle/>
          <a:p>
            <a:pPr marL="12700" marR="5080">
              <a:lnSpc>
                <a:spcPts val="4950"/>
              </a:lnSpc>
              <a:spcBef>
                <a:spcPts val="1320"/>
              </a:spcBef>
            </a:pPr>
            <a:r>
              <a:rPr lang="pl-PL" dirty="0">
                <a:latin typeface="Arial Black" panose="020B0A04020102020204" pitchFamily="34" charset="0"/>
                <a:ea typeface="Open Sans ExtraBold" panose="020B0906030804020204" pitchFamily="34" charset="0"/>
                <a:cs typeface="Arial" panose="020B0604020202020204" pitchFamily="34" charset="0"/>
              </a:rPr>
              <a:t>OTWARTE KONKURSY OFERT</a:t>
            </a:r>
            <a:endParaRPr dirty="0">
              <a:latin typeface="Arial Black" panose="020B0A04020102020204" pitchFamily="34" charset="0"/>
              <a:ea typeface="Open Sans ExtraBold" panose="020B0906030804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D0DAF977-9624-4933-B266-70699BC0887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686" y="355800"/>
            <a:ext cx="2061060" cy="535441"/>
          </a:xfrm>
          <a:prstGeom prst="rect">
            <a:avLst/>
          </a:prstGeom>
        </p:spPr>
      </p:pic>
      <p:sp>
        <p:nvSpPr>
          <p:cNvPr id="22" name="object 17">
            <a:extLst>
              <a:ext uri="{FF2B5EF4-FFF2-40B4-BE49-F238E27FC236}">
                <a16:creationId xmlns:a16="http://schemas.microsoft.com/office/drawing/2014/main" id="{640DA6F1-1685-4ADB-AA95-EA413E708189}"/>
              </a:ext>
            </a:extLst>
          </p:cNvPr>
          <p:cNvSpPr txBox="1">
            <a:spLocks noGrp="1"/>
          </p:cNvSpPr>
          <p:nvPr>
            <p:ph type="dt" sz="half" idx="6"/>
          </p:nvPr>
        </p:nvSpPr>
        <p:spPr>
          <a:xfrm>
            <a:off x="824970" y="10528771"/>
            <a:ext cx="15780280" cy="377667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lang="pl-PL" dirty="0"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SPRAWOZDANIA Z REALIZACJI PROGRAMU WSPÓŁPRACY SAMORZĄDU WOJEWÓDZTWA ŁÓDZKIEGO Z ORGANIZACJAMI POZARZĄDOWYMI ORAZ PODMIOTAMI WYMIENIONYMI W ART. 3 UST. 3 USTAWY O DZIAŁALNOŚCI POŻYTKU PUBLICZNEGO I O WOLONTARIACIE NA 2024 R.</a:t>
            </a:r>
          </a:p>
        </p:txBody>
      </p:sp>
      <p:sp>
        <p:nvSpPr>
          <p:cNvPr id="23" name="object 18">
            <a:extLst>
              <a:ext uri="{FF2B5EF4-FFF2-40B4-BE49-F238E27FC236}">
                <a16:creationId xmlns:a16="http://schemas.microsoft.com/office/drawing/2014/main" id="{22DA5443-8D55-4039-A5CF-D1A054E83FFC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17552942" y="10528771"/>
            <a:ext cx="2363616" cy="20069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lang="pl-PL" spc="-1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KANCELARIA MARSZAŁKA</a:t>
            </a:r>
            <a:endParaRPr lang="pl-PL" spc="-4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Wykres 1">
            <a:extLst>
              <a:ext uri="{FF2B5EF4-FFF2-40B4-BE49-F238E27FC236}">
                <a16:creationId xmlns:a16="http://schemas.microsoft.com/office/drawing/2014/main" id="{C43210A4-C693-6410-EF9C-4B5FCA8236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35573349"/>
              </p:ext>
            </p:extLst>
          </p:nvPr>
        </p:nvGraphicFramePr>
        <p:xfrm>
          <a:off x="8299450" y="579882"/>
          <a:ext cx="10838994" cy="96467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5" name="Obraz 4">
            <a:extLst>
              <a:ext uri="{FF2B5EF4-FFF2-40B4-BE49-F238E27FC236}">
                <a16:creationId xmlns:a16="http://schemas.microsoft.com/office/drawing/2014/main" id="{168AC42C-CAA2-C734-2620-442F903270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05708" y="6108784"/>
            <a:ext cx="3731542" cy="3987408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899A4758-CD7A-86B2-DF45-E34F103B7852}"/>
              </a:ext>
            </a:extLst>
          </p:cNvPr>
          <p:cNvSpPr txBox="1"/>
          <p:nvPr/>
        </p:nvSpPr>
        <p:spPr>
          <a:xfrm>
            <a:off x="2205708" y="7963847"/>
            <a:ext cx="3731542" cy="646331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/>
        </p:spPr>
        <p:txBody>
          <a:bodyPr wrap="square" rtlCol="0">
            <a:spAutoFit/>
            <a:sp3d/>
          </a:bodyPr>
          <a:lstStyle/>
          <a:p>
            <a:pPr algn="ctr"/>
            <a:fld id="{8F635AF9-4DE8-4819-A62D-82EEFDF5B3D2}" type="VALUE">
              <a:rPr lang="en-US" sz="36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37 325 528,02</a:t>
            </a:fld>
            <a:r>
              <a:rPr lang="pl-PL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837670" y="10482070"/>
            <a:ext cx="18428970" cy="0"/>
          </a:xfrm>
          <a:custGeom>
            <a:avLst/>
            <a:gdLst/>
            <a:ahLst/>
            <a:cxnLst/>
            <a:rect l="l" t="t" r="r" b="b"/>
            <a:pathLst>
              <a:path w="18428970">
                <a:moveTo>
                  <a:pt x="0" y="0"/>
                </a:moveTo>
                <a:lnTo>
                  <a:pt x="18428758" y="0"/>
                </a:lnTo>
              </a:path>
            </a:pathLst>
          </a:custGeom>
          <a:ln w="137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D92D5C9D-EDFC-40F5-93D1-4C15B674C93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7670" y="1868730"/>
            <a:ext cx="18493758" cy="1465401"/>
          </a:xfrm>
          <a:prstGeom prst="rect">
            <a:avLst/>
          </a:prstGeom>
        </p:spPr>
        <p:txBody>
          <a:bodyPr vert="horz" wrap="square" lIns="0" tIns="167640" rIns="0" bIns="0" rtlCol="0">
            <a:spAutoFit/>
          </a:bodyPr>
          <a:lstStyle/>
          <a:p>
            <a:pPr marL="12700" marR="5080">
              <a:lnSpc>
                <a:spcPts val="4950"/>
              </a:lnSpc>
              <a:spcBef>
                <a:spcPts val="1320"/>
              </a:spcBef>
            </a:pPr>
            <a:r>
              <a:rPr lang="pl-PL" dirty="0">
                <a:latin typeface="Arial Black" panose="020B0A04020102020204" pitchFamily="34" charset="0"/>
                <a:ea typeface="Open Sans ExtraBold" panose="020B0906030804020204" pitchFamily="34" charset="0"/>
                <a:cs typeface="Arial" panose="020B0604020202020204" pitchFamily="34" charset="0"/>
              </a:rPr>
              <a:t>WSPÓŁPRACA FINANSOWA NA PODSTAWIE PRZEPISÓW INNYCH USTAW</a:t>
            </a:r>
          </a:p>
        </p:txBody>
      </p:sp>
      <p:pic>
        <p:nvPicPr>
          <p:cNvPr id="23" name="Obraz 22">
            <a:extLst>
              <a:ext uri="{FF2B5EF4-FFF2-40B4-BE49-F238E27FC236}">
                <a16:creationId xmlns:a16="http://schemas.microsoft.com/office/drawing/2014/main" id="{EAB9B172-8057-4592-BFFC-6F967E33AE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686" y="355800"/>
            <a:ext cx="2061060" cy="535441"/>
          </a:xfrm>
          <a:prstGeom prst="rect">
            <a:avLst/>
          </a:prstGeom>
        </p:spPr>
      </p:pic>
      <p:sp>
        <p:nvSpPr>
          <p:cNvPr id="25" name="object 17">
            <a:extLst>
              <a:ext uri="{FF2B5EF4-FFF2-40B4-BE49-F238E27FC236}">
                <a16:creationId xmlns:a16="http://schemas.microsoft.com/office/drawing/2014/main" id="{11B4AC95-F007-49AD-8011-0AE1A9FBFADA}"/>
              </a:ext>
            </a:extLst>
          </p:cNvPr>
          <p:cNvSpPr txBox="1">
            <a:spLocks noGrp="1"/>
          </p:cNvSpPr>
          <p:nvPr>
            <p:ph type="dt" sz="half" idx="6"/>
          </p:nvPr>
        </p:nvSpPr>
        <p:spPr>
          <a:xfrm>
            <a:off x="824970" y="10528771"/>
            <a:ext cx="15780280" cy="377667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lang="pl-PL" dirty="0"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SPRAWOZDANIA Z REALIZACJI PROGRAMU WSPÓŁPRACY SAMORZĄDU WOJEWÓDZTWA ŁÓDZKIEGO Z ORGANIZACJAMI POZARZĄDOWYMI ORAZ PODMIOTAMI WYMIENIONYMI W ART. 3 UST. 3 USTAWY O DZIAŁALNOŚCI POŻYTKU PUBLICZNEGO I O WOLONTARIACIE NA 2024 R.</a:t>
            </a:r>
          </a:p>
        </p:txBody>
      </p:sp>
      <p:sp>
        <p:nvSpPr>
          <p:cNvPr id="26" name="object 18">
            <a:extLst>
              <a:ext uri="{FF2B5EF4-FFF2-40B4-BE49-F238E27FC236}">
                <a16:creationId xmlns:a16="http://schemas.microsoft.com/office/drawing/2014/main" id="{2859DC5F-14FC-40C7-A06D-D6FE6AAA11DC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17552942" y="10528771"/>
            <a:ext cx="2363616" cy="20069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lang="pl-PL" spc="-1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KANCELARIA MARSZAŁKA</a:t>
            </a:r>
            <a:endParaRPr lang="pl-PL" spc="-4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FBF624D3-2C91-503F-8F55-E9E9F6ADBFB9}"/>
              </a:ext>
            </a:extLst>
          </p:cNvPr>
          <p:cNvSpPr txBox="1"/>
          <p:nvPr/>
        </p:nvSpPr>
        <p:spPr>
          <a:xfrm>
            <a:off x="837670" y="3597275"/>
            <a:ext cx="17520180" cy="4932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W 2024 roku komórki organizacyjne Urzędu lub jednostki organizacyjne Samorządu Województwa Łódzkiego, na podstawie zawartych z ww. podmiotami umów, przekazał środki finansowe na podstawie przepisów innych ustaw:</a:t>
            </a:r>
          </a:p>
          <a:p>
            <a:pPr marL="342900" indent="-342900"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ustawy z dnia 18 sierpnia 2011 r. o bezpieczeństwie osób przebywających na obszarach wodnych;</a:t>
            </a:r>
          </a:p>
          <a:p>
            <a:pPr marL="342900" indent="-342900"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ustawy z dnia 5 czerwca 1998 r. o samorządzie województwa;</a:t>
            </a:r>
          </a:p>
          <a:p>
            <a:pPr marL="342900" indent="-342900"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ustawy z dnia 23 lipca 2003 r. o ochronie zabytków i opiece nad zabytkami;</a:t>
            </a:r>
          </a:p>
          <a:p>
            <a:pPr marL="342900" indent="-342900"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ustawy z dnia 11 września 2015 r. o zdrowiu publicznym;</a:t>
            </a:r>
          </a:p>
          <a:p>
            <a:pPr marL="342900" indent="-342900"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ustawy z dnia 25 czerwca 2010 r. o sporcie;</a:t>
            </a:r>
          </a:p>
          <a:p>
            <a:pPr marL="342900" indent="-342900"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ustawy z dnia 9 czerwca 2011 r. o wspieraniu rodziny i systemie pieczy zastępczej.</a:t>
            </a:r>
            <a:endParaRPr lang="pl-PL" sz="2400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2BF5B00-378D-38F7-392E-6F7720A86F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30686" y="5121274"/>
            <a:ext cx="4804064" cy="5149841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D70F3DD0-CECF-6A92-052D-24401FB717FD}"/>
              </a:ext>
            </a:extLst>
          </p:cNvPr>
          <p:cNvSpPr txBox="1"/>
          <p:nvPr/>
        </p:nvSpPr>
        <p:spPr>
          <a:xfrm>
            <a:off x="13955453" y="7162353"/>
            <a:ext cx="4779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A4E16AE8-AE7F-46A0-B076-4A31EEAE0101}" type="VALUE">
              <a:rPr lang="en-US" sz="36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16 856 849,95</a:t>
            </a:fld>
            <a:r>
              <a:rPr lang="pl-PL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zł</a:t>
            </a:r>
          </a:p>
        </p:txBody>
      </p:sp>
    </p:spTree>
    <p:extLst>
      <p:ext uri="{BB962C8B-B14F-4D97-AF65-F5344CB8AC3E}">
        <p14:creationId xmlns:p14="http://schemas.microsoft.com/office/powerpoint/2010/main" val="2762447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837670" y="10482070"/>
            <a:ext cx="18428970" cy="0"/>
          </a:xfrm>
          <a:custGeom>
            <a:avLst/>
            <a:gdLst/>
            <a:ahLst/>
            <a:cxnLst/>
            <a:rect l="l" t="t" r="r" b="b"/>
            <a:pathLst>
              <a:path w="18428970">
                <a:moveTo>
                  <a:pt x="0" y="0"/>
                </a:moveTo>
                <a:lnTo>
                  <a:pt x="18428758" y="0"/>
                </a:lnTo>
              </a:path>
            </a:pathLst>
          </a:custGeom>
          <a:ln w="137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2">
            <a:extLst>
              <a:ext uri="{FF2B5EF4-FFF2-40B4-BE49-F238E27FC236}">
                <a16:creationId xmlns:a16="http://schemas.microsoft.com/office/drawing/2014/main" id="{08BAEA9C-69FE-43A1-AD4E-2177A73FFE58}"/>
              </a:ext>
            </a:extLst>
          </p:cNvPr>
          <p:cNvSpPr txBox="1"/>
          <p:nvPr/>
        </p:nvSpPr>
        <p:spPr>
          <a:xfrm>
            <a:off x="824970" y="4269644"/>
            <a:ext cx="7263130" cy="1629292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 marR="296545">
              <a:lnSpc>
                <a:spcPts val="3090"/>
              </a:lnSpc>
              <a:spcBef>
                <a:spcPts val="305"/>
              </a:spcBef>
            </a:pPr>
            <a:r>
              <a:rPr lang="pl-PL" sz="2650" spc="150" dirty="0">
                <a:latin typeface="Arial" panose="020B0604020202020204" pitchFamily="34" charset="0"/>
                <a:cs typeface="Arial" panose="020B0604020202020204" pitchFamily="34" charset="0"/>
              </a:rPr>
              <a:t>W 2024 roku do Urzędu wpłynęły łącznie </a:t>
            </a:r>
            <a:r>
              <a:rPr lang="pl-PL" sz="2650" b="1" spc="150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r>
              <a:rPr lang="pl-PL" sz="2650" spc="150" dirty="0">
                <a:latin typeface="Arial" panose="020B0604020202020204" pitchFamily="34" charset="0"/>
                <a:cs typeface="Arial" panose="020B0604020202020204" pitchFamily="34" charset="0"/>
              </a:rPr>
              <a:t> oferty w trybie pozakonkursowym, </a:t>
            </a:r>
            <a:br>
              <a:rPr lang="pl-PL" sz="2650" spc="1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650" spc="150" dirty="0">
                <a:latin typeface="Arial" panose="020B0604020202020204" pitchFamily="34" charset="0"/>
                <a:cs typeface="Arial" panose="020B0604020202020204" pitchFamily="34" charset="0"/>
              </a:rPr>
              <a:t>z których ostatecznie podpisano </a:t>
            </a:r>
            <a:r>
              <a:rPr lang="pl-PL" sz="2650" b="1" spc="15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pl-PL" sz="2650" spc="150" dirty="0">
                <a:latin typeface="Arial" panose="020B0604020202020204" pitchFamily="34" charset="0"/>
                <a:cs typeface="Arial" panose="020B0604020202020204" pitchFamily="34" charset="0"/>
              </a:rPr>
              <a:t> umów o realizację zgłaszanego działania.</a:t>
            </a:r>
            <a:endParaRPr lang="pl-PL" sz="26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D92D5C9D-EDFC-40F5-93D1-4C15B674C93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45912" y="2471428"/>
            <a:ext cx="7453538" cy="1465401"/>
          </a:xfrm>
          <a:prstGeom prst="rect">
            <a:avLst/>
          </a:prstGeom>
        </p:spPr>
        <p:txBody>
          <a:bodyPr vert="horz" wrap="square" lIns="0" tIns="167640" rIns="0" bIns="0" rtlCol="0">
            <a:spAutoFit/>
          </a:bodyPr>
          <a:lstStyle/>
          <a:p>
            <a:pPr marL="12700" marR="5080">
              <a:lnSpc>
                <a:spcPts val="4950"/>
              </a:lnSpc>
              <a:spcBef>
                <a:spcPts val="1320"/>
              </a:spcBef>
            </a:pPr>
            <a:r>
              <a:rPr lang="pl-PL" dirty="0">
                <a:latin typeface="Arial Black" panose="020B0A04020102020204" pitchFamily="34" charset="0"/>
                <a:ea typeface="Open Sans ExtraBold" panose="020B0906030804020204" pitchFamily="34" charset="0"/>
                <a:cs typeface="Arial" panose="020B0604020202020204" pitchFamily="34" charset="0"/>
              </a:rPr>
              <a:t>TRYB POZAKONKURSOWY</a:t>
            </a:r>
            <a:endParaRPr dirty="0">
              <a:latin typeface="Arial Black" panose="020B0A04020102020204" pitchFamily="34" charset="0"/>
              <a:ea typeface="Open Sans ExtraBold" panose="020B090603080402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Obraz 22">
            <a:extLst>
              <a:ext uri="{FF2B5EF4-FFF2-40B4-BE49-F238E27FC236}">
                <a16:creationId xmlns:a16="http://schemas.microsoft.com/office/drawing/2014/main" id="{EAB9B172-8057-4592-BFFC-6F967E33AE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686" y="355800"/>
            <a:ext cx="2061060" cy="535441"/>
          </a:xfrm>
          <a:prstGeom prst="rect">
            <a:avLst/>
          </a:prstGeom>
        </p:spPr>
      </p:pic>
      <p:sp>
        <p:nvSpPr>
          <p:cNvPr id="25" name="object 17">
            <a:extLst>
              <a:ext uri="{FF2B5EF4-FFF2-40B4-BE49-F238E27FC236}">
                <a16:creationId xmlns:a16="http://schemas.microsoft.com/office/drawing/2014/main" id="{11B4AC95-F007-49AD-8011-0AE1A9FBFADA}"/>
              </a:ext>
            </a:extLst>
          </p:cNvPr>
          <p:cNvSpPr txBox="1">
            <a:spLocks noGrp="1"/>
          </p:cNvSpPr>
          <p:nvPr>
            <p:ph type="dt" sz="half" idx="6"/>
          </p:nvPr>
        </p:nvSpPr>
        <p:spPr>
          <a:xfrm>
            <a:off x="824970" y="10528771"/>
            <a:ext cx="15780280" cy="377667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lang="pl-PL" dirty="0"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SPRAWOZDANIA Z REALIZACJI PROGRAMU WSPÓŁPRACY SAMORZĄDU WOJEWÓDZTWA ŁÓDZKIEGO Z ORGANIZACJAMI POZARZĄDOWYMI ORAZ PODMIOTAMI WYMIENIONYMI W ART. 3 UST. 3 USTAWY O DZIAŁALNOŚCI POŻYTKU PUBLICZNEGO I O WOLONTARIACIE NA 2024 R.</a:t>
            </a:r>
          </a:p>
        </p:txBody>
      </p:sp>
      <p:sp>
        <p:nvSpPr>
          <p:cNvPr id="26" name="object 18">
            <a:extLst>
              <a:ext uri="{FF2B5EF4-FFF2-40B4-BE49-F238E27FC236}">
                <a16:creationId xmlns:a16="http://schemas.microsoft.com/office/drawing/2014/main" id="{2859DC5F-14FC-40C7-A06D-D6FE6AAA11DC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17552942" y="10528771"/>
            <a:ext cx="2363616" cy="20069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lang="pl-PL" spc="-1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KANCELARIA MARSZAŁKA</a:t>
            </a:r>
            <a:endParaRPr lang="pl-PL" spc="-4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object 12">
            <a:extLst>
              <a:ext uri="{FF2B5EF4-FFF2-40B4-BE49-F238E27FC236}">
                <a16:creationId xmlns:a16="http://schemas.microsoft.com/office/drawing/2014/main" id="{C401D4B8-1043-107A-5A45-F49D37A641FB}"/>
              </a:ext>
            </a:extLst>
          </p:cNvPr>
          <p:cNvSpPr/>
          <p:nvPr/>
        </p:nvSpPr>
        <p:spPr>
          <a:xfrm>
            <a:off x="1974850" y="6018643"/>
            <a:ext cx="4501152" cy="4297020"/>
          </a:xfrm>
          <a:custGeom>
            <a:avLst/>
            <a:gdLst/>
            <a:ahLst/>
            <a:cxnLst/>
            <a:rect l="l" t="t" r="r" b="b"/>
            <a:pathLst>
              <a:path w="5358765" h="5358765">
                <a:moveTo>
                  <a:pt x="2679373" y="0"/>
                </a:moveTo>
                <a:lnTo>
                  <a:pt x="2631220" y="424"/>
                </a:lnTo>
                <a:lnTo>
                  <a:pt x="2583273" y="1691"/>
                </a:lnTo>
                <a:lnTo>
                  <a:pt x="2535538" y="3794"/>
                </a:lnTo>
                <a:lnTo>
                  <a:pt x="2488024" y="6727"/>
                </a:lnTo>
                <a:lnTo>
                  <a:pt x="2440736" y="10482"/>
                </a:lnTo>
                <a:lnTo>
                  <a:pt x="2393682" y="15051"/>
                </a:lnTo>
                <a:lnTo>
                  <a:pt x="2346869" y="20429"/>
                </a:lnTo>
                <a:lnTo>
                  <a:pt x="2300305" y="26607"/>
                </a:lnTo>
                <a:lnTo>
                  <a:pt x="2253996" y="33579"/>
                </a:lnTo>
                <a:lnTo>
                  <a:pt x="2207949" y="41338"/>
                </a:lnTo>
                <a:lnTo>
                  <a:pt x="2162172" y="49876"/>
                </a:lnTo>
                <a:lnTo>
                  <a:pt x="2116671" y="59186"/>
                </a:lnTo>
                <a:lnTo>
                  <a:pt x="2071454" y="69262"/>
                </a:lnTo>
                <a:lnTo>
                  <a:pt x="2026527" y="80096"/>
                </a:lnTo>
                <a:lnTo>
                  <a:pt x="1981899" y="91682"/>
                </a:lnTo>
                <a:lnTo>
                  <a:pt x="1937575" y="104011"/>
                </a:lnTo>
                <a:lnTo>
                  <a:pt x="1893563" y="117078"/>
                </a:lnTo>
                <a:lnTo>
                  <a:pt x="1849870" y="130874"/>
                </a:lnTo>
                <a:lnTo>
                  <a:pt x="1806504" y="145394"/>
                </a:lnTo>
                <a:lnTo>
                  <a:pt x="1763470" y="160629"/>
                </a:lnTo>
                <a:lnTo>
                  <a:pt x="1720777" y="176573"/>
                </a:lnTo>
                <a:lnTo>
                  <a:pt x="1678432" y="193218"/>
                </a:lnTo>
                <a:lnTo>
                  <a:pt x="1636440" y="210558"/>
                </a:lnTo>
                <a:lnTo>
                  <a:pt x="1594811" y="228585"/>
                </a:lnTo>
                <a:lnTo>
                  <a:pt x="1553550" y="247293"/>
                </a:lnTo>
                <a:lnTo>
                  <a:pt x="1512664" y="266674"/>
                </a:lnTo>
                <a:lnTo>
                  <a:pt x="1472162" y="286721"/>
                </a:lnTo>
                <a:lnTo>
                  <a:pt x="1432049" y="307427"/>
                </a:lnTo>
                <a:lnTo>
                  <a:pt x="1392334" y="328786"/>
                </a:lnTo>
                <a:lnTo>
                  <a:pt x="1353022" y="350789"/>
                </a:lnTo>
                <a:lnTo>
                  <a:pt x="1314122" y="373430"/>
                </a:lnTo>
                <a:lnTo>
                  <a:pt x="1275639" y="396702"/>
                </a:lnTo>
                <a:lnTo>
                  <a:pt x="1237583" y="420597"/>
                </a:lnTo>
                <a:lnTo>
                  <a:pt x="1199958" y="445109"/>
                </a:lnTo>
                <a:lnTo>
                  <a:pt x="1162773" y="470231"/>
                </a:lnTo>
                <a:lnTo>
                  <a:pt x="1126035" y="495955"/>
                </a:lnTo>
                <a:lnTo>
                  <a:pt x="1089750" y="522274"/>
                </a:lnTo>
                <a:lnTo>
                  <a:pt x="1053926" y="549181"/>
                </a:lnTo>
                <a:lnTo>
                  <a:pt x="1018570" y="576670"/>
                </a:lnTo>
                <a:lnTo>
                  <a:pt x="983688" y="604733"/>
                </a:lnTo>
                <a:lnTo>
                  <a:pt x="949289" y="633363"/>
                </a:lnTo>
                <a:lnTo>
                  <a:pt x="915379" y="662552"/>
                </a:lnTo>
                <a:lnTo>
                  <a:pt x="881965" y="692295"/>
                </a:lnTo>
                <a:lnTo>
                  <a:pt x="849054" y="722583"/>
                </a:lnTo>
                <a:lnTo>
                  <a:pt x="816653" y="753410"/>
                </a:lnTo>
                <a:lnTo>
                  <a:pt x="784770" y="784769"/>
                </a:lnTo>
                <a:lnTo>
                  <a:pt x="753411" y="816652"/>
                </a:lnTo>
                <a:lnTo>
                  <a:pt x="722584" y="849052"/>
                </a:lnTo>
                <a:lnTo>
                  <a:pt x="692296" y="881963"/>
                </a:lnTo>
                <a:lnTo>
                  <a:pt x="662553" y="915377"/>
                </a:lnTo>
                <a:lnTo>
                  <a:pt x="633364" y="949287"/>
                </a:lnTo>
                <a:lnTo>
                  <a:pt x="604734" y="983686"/>
                </a:lnTo>
                <a:lnTo>
                  <a:pt x="576671" y="1018568"/>
                </a:lnTo>
                <a:lnTo>
                  <a:pt x="549182" y="1053924"/>
                </a:lnTo>
                <a:lnTo>
                  <a:pt x="522275" y="1089748"/>
                </a:lnTo>
                <a:lnTo>
                  <a:pt x="495955" y="1126032"/>
                </a:lnTo>
                <a:lnTo>
                  <a:pt x="470231" y="1162771"/>
                </a:lnTo>
                <a:lnTo>
                  <a:pt x="445110" y="1199955"/>
                </a:lnTo>
                <a:lnTo>
                  <a:pt x="420597" y="1237580"/>
                </a:lnTo>
                <a:lnTo>
                  <a:pt x="396702" y="1275636"/>
                </a:lnTo>
                <a:lnTo>
                  <a:pt x="373430" y="1314119"/>
                </a:lnTo>
                <a:lnTo>
                  <a:pt x="350789" y="1353019"/>
                </a:lnTo>
                <a:lnTo>
                  <a:pt x="328786" y="1392330"/>
                </a:lnTo>
                <a:lnTo>
                  <a:pt x="307428" y="1432046"/>
                </a:lnTo>
                <a:lnTo>
                  <a:pt x="286721" y="1472158"/>
                </a:lnTo>
                <a:lnTo>
                  <a:pt x="266674" y="1512660"/>
                </a:lnTo>
                <a:lnTo>
                  <a:pt x="247293" y="1553546"/>
                </a:lnTo>
                <a:lnTo>
                  <a:pt x="228585" y="1594806"/>
                </a:lnTo>
                <a:lnTo>
                  <a:pt x="210558" y="1636436"/>
                </a:lnTo>
                <a:lnTo>
                  <a:pt x="193218" y="1678427"/>
                </a:lnTo>
                <a:lnTo>
                  <a:pt x="176573" y="1720772"/>
                </a:lnTo>
                <a:lnTo>
                  <a:pt x="160629" y="1763465"/>
                </a:lnTo>
                <a:lnTo>
                  <a:pt x="145394" y="1806499"/>
                </a:lnTo>
                <a:lnTo>
                  <a:pt x="130874" y="1849865"/>
                </a:lnTo>
                <a:lnTo>
                  <a:pt x="117078" y="1893557"/>
                </a:lnTo>
                <a:lnTo>
                  <a:pt x="104011" y="1937569"/>
                </a:lnTo>
                <a:lnTo>
                  <a:pt x="91682" y="1981893"/>
                </a:lnTo>
                <a:lnTo>
                  <a:pt x="80096" y="2026521"/>
                </a:lnTo>
                <a:lnTo>
                  <a:pt x="69262" y="2071447"/>
                </a:lnTo>
                <a:lnTo>
                  <a:pt x="59186" y="2116664"/>
                </a:lnTo>
                <a:lnTo>
                  <a:pt x="49876" y="2162164"/>
                </a:lnTo>
                <a:lnTo>
                  <a:pt x="41338" y="2207942"/>
                </a:lnTo>
                <a:lnTo>
                  <a:pt x="33579" y="2253988"/>
                </a:lnTo>
                <a:lnTo>
                  <a:pt x="26607" y="2300297"/>
                </a:lnTo>
                <a:lnTo>
                  <a:pt x="20429" y="2346861"/>
                </a:lnTo>
                <a:lnTo>
                  <a:pt x="15051" y="2393673"/>
                </a:lnTo>
                <a:lnTo>
                  <a:pt x="10482" y="2440727"/>
                </a:lnTo>
                <a:lnTo>
                  <a:pt x="6727" y="2488014"/>
                </a:lnTo>
                <a:lnTo>
                  <a:pt x="3794" y="2535529"/>
                </a:lnTo>
                <a:lnTo>
                  <a:pt x="1691" y="2583263"/>
                </a:lnTo>
                <a:lnTo>
                  <a:pt x="424" y="2631210"/>
                </a:lnTo>
                <a:lnTo>
                  <a:pt x="0" y="2679363"/>
                </a:lnTo>
                <a:lnTo>
                  <a:pt x="424" y="2727516"/>
                </a:lnTo>
                <a:lnTo>
                  <a:pt x="1691" y="2775464"/>
                </a:lnTo>
                <a:lnTo>
                  <a:pt x="3794" y="2823199"/>
                </a:lnTo>
                <a:lnTo>
                  <a:pt x="6727" y="2870714"/>
                </a:lnTo>
                <a:lnTo>
                  <a:pt x="10482" y="2918002"/>
                </a:lnTo>
                <a:lnTo>
                  <a:pt x="15051" y="2965056"/>
                </a:lnTo>
                <a:lnTo>
                  <a:pt x="20429" y="3011869"/>
                </a:lnTo>
                <a:lnTo>
                  <a:pt x="26607" y="3058434"/>
                </a:lnTo>
                <a:lnTo>
                  <a:pt x="33579" y="3104743"/>
                </a:lnTo>
                <a:lnTo>
                  <a:pt x="41338" y="3150790"/>
                </a:lnTo>
                <a:lnTo>
                  <a:pt x="49876" y="3196568"/>
                </a:lnTo>
                <a:lnTo>
                  <a:pt x="59186" y="3242069"/>
                </a:lnTo>
                <a:lnTo>
                  <a:pt x="69262" y="3287286"/>
                </a:lnTo>
                <a:lnTo>
                  <a:pt x="80096" y="3332213"/>
                </a:lnTo>
                <a:lnTo>
                  <a:pt x="91682" y="3376841"/>
                </a:lnTo>
                <a:lnTo>
                  <a:pt x="104011" y="3421165"/>
                </a:lnTo>
                <a:lnTo>
                  <a:pt x="117078" y="3465177"/>
                </a:lnTo>
                <a:lnTo>
                  <a:pt x="130874" y="3508870"/>
                </a:lnTo>
                <a:lnTo>
                  <a:pt x="145394" y="3552237"/>
                </a:lnTo>
                <a:lnTo>
                  <a:pt x="160629" y="3595270"/>
                </a:lnTo>
                <a:lnTo>
                  <a:pt x="176573" y="3637963"/>
                </a:lnTo>
                <a:lnTo>
                  <a:pt x="193218" y="3680309"/>
                </a:lnTo>
                <a:lnTo>
                  <a:pt x="210558" y="3722300"/>
                </a:lnTo>
                <a:lnTo>
                  <a:pt x="228585" y="3763930"/>
                </a:lnTo>
                <a:lnTo>
                  <a:pt x="247293" y="3805191"/>
                </a:lnTo>
                <a:lnTo>
                  <a:pt x="266674" y="3846077"/>
                </a:lnTo>
                <a:lnTo>
                  <a:pt x="286721" y="3886579"/>
                </a:lnTo>
                <a:lnTo>
                  <a:pt x="307428" y="3926692"/>
                </a:lnTo>
                <a:lnTo>
                  <a:pt x="328786" y="3966407"/>
                </a:lnTo>
                <a:lnTo>
                  <a:pt x="350789" y="4005719"/>
                </a:lnTo>
                <a:lnTo>
                  <a:pt x="373430" y="4044619"/>
                </a:lnTo>
                <a:lnTo>
                  <a:pt x="396702" y="4083102"/>
                </a:lnTo>
                <a:lnTo>
                  <a:pt x="420597" y="4121158"/>
                </a:lnTo>
                <a:lnTo>
                  <a:pt x="445110" y="4158783"/>
                </a:lnTo>
                <a:lnTo>
                  <a:pt x="470231" y="4195968"/>
                </a:lnTo>
                <a:lnTo>
                  <a:pt x="495955" y="4232706"/>
                </a:lnTo>
                <a:lnTo>
                  <a:pt x="522275" y="4268991"/>
                </a:lnTo>
                <a:lnTo>
                  <a:pt x="549182" y="4304815"/>
                </a:lnTo>
                <a:lnTo>
                  <a:pt x="576671" y="4340171"/>
                </a:lnTo>
                <a:lnTo>
                  <a:pt x="604734" y="4375052"/>
                </a:lnTo>
                <a:lnTo>
                  <a:pt x="633364" y="4409452"/>
                </a:lnTo>
                <a:lnTo>
                  <a:pt x="662553" y="4443362"/>
                </a:lnTo>
                <a:lnTo>
                  <a:pt x="692296" y="4476776"/>
                </a:lnTo>
                <a:lnTo>
                  <a:pt x="722584" y="4509687"/>
                </a:lnTo>
                <a:lnTo>
                  <a:pt x="753411" y="4542087"/>
                </a:lnTo>
                <a:lnTo>
                  <a:pt x="784770" y="4573970"/>
                </a:lnTo>
                <a:lnTo>
                  <a:pt x="816653" y="4605329"/>
                </a:lnTo>
                <a:lnTo>
                  <a:pt x="849054" y="4636156"/>
                </a:lnTo>
                <a:lnTo>
                  <a:pt x="881965" y="4666444"/>
                </a:lnTo>
                <a:lnTo>
                  <a:pt x="915379" y="4696186"/>
                </a:lnTo>
                <a:lnTo>
                  <a:pt x="949289" y="4725376"/>
                </a:lnTo>
                <a:lnTo>
                  <a:pt x="983688" y="4754006"/>
                </a:lnTo>
                <a:lnTo>
                  <a:pt x="1018570" y="4782069"/>
                </a:lnTo>
                <a:lnTo>
                  <a:pt x="1053926" y="4809557"/>
                </a:lnTo>
                <a:lnTo>
                  <a:pt x="1089750" y="4836465"/>
                </a:lnTo>
                <a:lnTo>
                  <a:pt x="1126035" y="4862784"/>
                </a:lnTo>
                <a:lnTo>
                  <a:pt x="1162773" y="4888508"/>
                </a:lnTo>
                <a:lnTo>
                  <a:pt x="1199958" y="4913630"/>
                </a:lnTo>
                <a:lnTo>
                  <a:pt x="1237583" y="4938141"/>
                </a:lnTo>
                <a:lnTo>
                  <a:pt x="1275639" y="4962037"/>
                </a:lnTo>
                <a:lnTo>
                  <a:pt x="1314122" y="4985309"/>
                </a:lnTo>
                <a:lnTo>
                  <a:pt x="1353022" y="5007950"/>
                </a:lnTo>
                <a:lnTo>
                  <a:pt x="1392334" y="5029953"/>
                </a:lnTo>
                <a:lnTo>
                  <a:pt x="1432049" y="5051311"/>
                </a:lnTo>
                <a:lnTo>
                  <a:pt x="1472162" y="5072017"/>
                </a:lnTo>
                <a:lnTo>
                  <a:pt x="1512664" y="5092064"/>
                </a:lnTo>
                <a:lnTo>
                  <a:pt x="1553550" y="5111445"/>
                </a:lnTo>
                <a:lnTo>
                  <a:pt x="1594811" y="5130153"/>
                </a:lnTo>
                <a:lnTo>
                  <a:pt x="1636440" y="5148180"/>
                </a:lnTo>
                <a:lnTo>
                  <a:pt x="1678432" y="5165520"/>
                </a:lnTo>
                <a:lnTo>
                  <a:pt x="1720777" y="5182165"/>
                </a:lnTo>
                <a:lnTo>
                  <a:pt x="1763470" y="5198109"/>
                </a:lnTo>
                <a:lnTo>
                  <a:pt x="1806504" y="5213344"/>
                </a:lnTo>
                <a:lnTo>
                  <a:pt x="1849870" y="5227863"/>
                </a:lnTo>
                <a:lnTo>
                  <a:pt x="1893563" y="5241659"/>
                </a:lnTo>
                <a:lnTo>
                  <a:pt x="1937575" y="5254726"/>
                </a:lnTo>
                <a:lnTo>
                  <a:pt x="1981899" y="5267055"/>
                </a:lnTo>
                <a:lnTo>
                  <a:pt x="2026527" y="5278641"/>
                </a:lnTo>
                <a:lnTo>
                  <a:pt x="2071454" y="5289475"/>
                </a:lnTo>
                <a:lnTo>
                  <a:pt x="2116671" y="5299551"/>
                </a:lnTo>
                <a:lnTo>
                  <a:pt x="2162172" y="5308861"/>
                </a:lnTo>
                <a:lnTo>
                  <a:pt x="2207949" y="5317399"/>
                </a:lnTo>
                <a:lnTo>
                  <a:pt x="2253996" y="5325158"/>
                </a:lnTo>
                <a:lnTo>
                  <a:pt x="2300305" y="5332130"/>
                </a:lnTo>
                <a:lnTo>
                  <a:pt x="2346869" y="5338308"/>
                </a:lnTo>
                <a:lnTo>
                  <a:pt x="2393682" y="5343685"/>
                </a:lnTo>
                <a:lnTo>
                  <a:pt x="2440736" y="5348255"/>
                </a:lnTo>
                <a:lnTo>
                  <a:pt x="2488024" y="5352009"/>
                </a:lnTo>
                <a:lnTo>
                  <a:pt x="2535538" y="5354942"/>
                </a:lnTo>
                <a:lnTo>
                  <a:pt x="2583273" y="5357046"/>
                </a:lnTo>
                <a:lnTo>
                  <a:pt x="2631220" y="5358313"/>
                </a:lnTo>
                <a:lnTo>
                  <a:pt x="2679373" y="5358737"/>
                </a:lnTo>
                <a:lnTo>
                  <a:pt x="2727527" y="5358313"/>
                </a:lnTo>
                <a:lnTo>
                  <a:pt x="2775474" y="5357046"/>
                </a:lnTo>
                <a:lnTo>
                  <a:pt x="2823209" y="5354942"/>
                </a:lnTo>
                <a:lnTo>
                  <a:pt x="2870723" y="5352009"/>
                </a:lnTo>
                <a:lnTo>
                  <a:pt x="2918011" y="5348255"/>
                </a:lnTo>
                <a:lnTo>
                  <a:pt x="2965065" y="5343685"/>
                </a:lnTo>
                <a:lnTo>
                  <a:pt x="3011878" y="5338308"/>
                </a:lnTo>
                <a:lnTo>
                  <a:pt x="3058442" y="5332130"/>
                </a:lnTo>
                <a:lnTo>
                  <a:pt x="3104751" y="5325158"/>
                </a:lnTo>
                <a:lnTo>
                  <a:pt x="3150798" y="5317399"/>
                </a:lnTo>
                <a:lnTo>
                  <a:pt x="3196575" y="5308861"/>
                </a:lnTo>
                <a:lnTo>
                  <a:pt x="3242076" y="5299551"/>
                </a:lnTo>
                <a:lnTo>
                  <a:pt x="3287293" y="5289475"/>
                </a:lnTo>
                <a:lnTo>
                  <a:pt x="3332220" y="5278641"/>
                </a:lnTo>
                <a:lnTo>
                  <a:pt x="3376848" y="5267055"/>
                </a:lnTo>
                <a:lnTo>
                  <a:pt x="3421172" y="5254726"/>
                </a:lnTo>
                <a:lnTo>
                  <a:pt x="3465184" y="5241659"/>
                </a:lnTo>
                <a:lnTo>
                  <a:pt x="3508876" y="5227863"/>
                </a:lnTo>
                <a:lnTo>
                  <a:pt x="3552243" y="5213344"/>
                </a:lnTo>
                <a:lnTo>
                  <a:pt x="3595276" y="5198109"/>
                </a:lnTo>
                <a:lnTo>
                  <a:pt x="3637970" y="5182165"/>
                </a:lnTo>
                <a:lnTo>
                  <a:pt x="3680315" y="5165520"/>
                </a:lnTo>
                <a:lnTo>
                  <a:pt x="3722306" y="5148180"/>
                </a:lnTo>
                <a:lnTo>
                  <a:pt x="3763936" y="5130153"/>
                </a:lnTo>
                <a:lnTo>
                  <a:pt x="3805197" y="5111445"/>
                </a:lnTo>
                <a:lnTo>
                  <a:pt x="3846083" y="5092064"/>
                </a:lnTo>
                <a:lnTo>
                  <a:pt x="3886585" y="5072017"/>
                </a:lnTo>
                <a:lnTo>
                  <a:pt x="3926698" y="5051311"/>
                </a:lnTo>
                <a:lnTo>
                  <a:pt x="3966413" y="5029953"/>
                </a:lnTo>
                <a:lnTo>
                  <a:pt x="4005725" y="5007950"/>
                </a:lnTo>
                <a:lnTo>
                  <a:pt x="4044625" y="4985309"/>
                </a:lnTo>
                <a:lnTo>
                  <a:pt x="4083107" y="4962037"/>
                </a:lnTo>
                <a:lnTo>
                  <a:pt x="4121164" y="4938141"/>
                </a:lnTo>
                <a:lnTo>
                  <a:pt x="4158789" y="4913630"/>
                </a:lnTo>
                <a:lnTo>
                  <a:pt x="4195974" y="4888508"/>
                </a:lnTo>
                <a:lnTo>
                  <a:pt x="4232712" y="4862784"/>
                </a:lnTo>
                <a:lnTo>
                  <a:pt x="4268997" y="4836465"/>
                </a:lnTo>
                <a:lnTo>
                  <a:pt x="4304821" y="4809557"/>
                </a:lnTo>
                <a:lnTo>
                  <a:pt x="4340177" y="4782069"/>
                </a:lnTo>
                <a:lnTo>
                  <a:pt x="4375059" y="4754006"/>
                </a:lnTo>
                <a:lnTo>
                  <a:pt x="4409458" y="4725376"/>
                </a:lnTo>
                <a:lnTo>
                  <a:pt x="4443368" y="4696186"/>
                </a:lnTo>
                <a:lnTo>
                  <a:pt x="4476782" y="4666444"/>
                </a:lnTo>
                <a:lnTo>
                  <a:pt x="4509693" y="4636156"/>
                </a:lnTo>
                <a:lnTo>
                  <a:pt x="4542094" y="4605329"/>
                </a:lnTo>
                <a:lnTo>
                  <a:pt x="4573977" y="4573970"/>
                </a:lnTo>
                <a:lnTo>
                  <a:pt x="4605335" y="4542087"/>
                </a:lnTo>
                <a:lnTo>
                  <a:pt x="4636162" y="4509687"/>
                </a:lnTo>
                <a:lnTo>
                  <a:pt x="4666451" y="4476776"/>
                </a:lnTo>
                <a:lnTo>
                  <a:pt x="4696193" y="4443362"/>
                </a:lnTo>
                <a:lnTo>
                  <a:pt x="4725383" y="4409452"/>
                </a:lnTo>
                <a:lnTo>
                  <a:pt x="4754013" y="4375052"/>
                </a:lnTo>
                <a:lnTo>
                  <a:pt x="4782076" y="4340171"/>
                </a:lnTo>
                <a:lnTo>
                  <a:pt x="4809565" y="4304815"/>
                </a:lnTo>
                <a:lnTo>
                  <a:pt x="4836472" y="4268991"/>
                </a:lnTo>
                <a:lnTo>
                  <a:pt x="4862792" y="4232706"/>
                </a:lnTo>
                <a:lnTo>
                  <a:pt x="4888516" y="4195968"/>
                </a:lnTo>
                <a:lnTo>
                  <a:pt x="4913637" y="4158783"/>
                </a:lnTo>
                <a:lnTo>
                  <a:pt x="4938149" y="4121158"/>
                </a:lnTo>
                <a:lnTo>
                  <a:pt x="4962045" y="4083102"/>
                </a:lnTo>
                <a:lnTo>
                  <a:pt x="4985317" y="4044619"/>
                </a:lnTo>
                <a:lnTo>
                  <a:pt x="5007958" y="4005719"/>
                </a:lnTo>
                <a:lnTo>
                  <a:pt x="5029961" y="3966407"/>
                </a:lnTo>
                <a:lnTo>
                  <a:pt x="5051319" y="3926692"/>
                </a:lnTo>
                <a:lnTo>
                  <a:pt x="5072026" y="3886579"/>
                </a:lnTo>
                <a:lnTo>
                  <a:pt x="5092073" y="3846077"/>
                </a:lnTo>
                <a:lnTo>
                  <a:pt x="5111454" y="3805191"/>
                </a:lnTo>
                <a:lnTo>
                  <a:pt x="5130161" y="3763930"/>
                </a:lnTo>
                <a:lnTo>
                  <a:pt x="5148189" y="3722300"/>
                </a:lnTo>
                <a:lnTo>
                  <a:pt x="5165529" y="3680309"/>
                </a:lnTo>
                <a:lnTo>
                  <a:pt x="5182174" y="3637963"/>
                </a:lnTo>
                <a:lnTo>
                  <a:pt x="5198118" y="3595270"/>
                </a:lnTo>
                <a:lnTo>
                  <a:pt x="5213353" y="3552237"/>
                </a:lnTo>
                <a:lnTo>
                  <a:pt x="5227872" y="3508870"/>
                </a:lnTo>
                <a:lnTo>
                  <a:pt x="5241669" y="3465177"/>
                </a:lnTo>
                <a:lnTo>
                  <a:pt x="5254735" y="3421165"/>
                </a:lnTo>
                <a:lnTo>
                  <a:pt x="5267065" y="3376841"/>
                </a:lnTo>
                <a:lnTo>
                  <a:pt x="5278650" y="3332213"/>
                </a:lnTo>
                <a:lnTo>
                  <a:pt x="5289485" y="3287286"/>
                </a:lnTo>
                <a:lnTo>
                  <a:pt x="5299561" y="3242069"/>
                </a:lnTo>
                <a:lnTo>
                  <a:pt x="5308871" y="3196568"/>
                </a:lnTo>
                <a:lnTo>
                  <a:pt x="5317409" y="3150790"/>
                </a:lnTo>
                <a:lnTo>
                  <a:pt x="5325168" y="3104743"/>
                </a:lnTo>
                <a:lnTo>
                  <a:pt x="5332140" y="3058434"/>
                </a:lnTo>
                <a:lnTo>
                  <a:pt x="5338318" y="3011869"/>
                </a:lnTo>
                <a:lnTo>
                  <a:pt x="5343696" y="2965056"/>
                </a:lnTo>
                <a:lnTo>
                  <a:pt x="5348265" y="2918002"/>
                </a:lnTo>
                <a:lnTo>
                  <a:pt x="5352020" y="2870714"/>
                </a:lnTo>
                <a:lnTo>
                  <a:pt x="5354953" y="2823199"/>
                </a:lnTo>
                <a:lnTo>
                  <a:pt x="5357056" y="2775464"/>
                </a:lnTo>
                <a:lnTo>
                  <a:pt x="5358323" y="2727516"/>
                </a:lnTo>
                <a:lnTo>
                  <a:pt x="5358747" y="2679363"/>
                </a:lnTo>
                <a:lnTo>
                  <a:pt x="5358323" y="2631210"/>
                </a:lnTo>
                <a:lnTo>
                  <a:pt x="5357056" y="2583263"/>
                </a:lnTo>
                <a:lnTo>
                  <a:pt x="5354953" y="2535529"/>
                </a:lnTo>
                <a:lnTo>
                  <a:pt x="5352020" y="2488014"/>
                </a:lnTo>
                <a:lnTo>
                  <a:pt x="5348265" y="2440727"/>
                </a:lnTo>
                <a:lnTo>
                  <a:pt x="5343696" y="2393673"/>
                </a:lnTo>
                <a:lnTo>
                  <a:pt x="5338318" y="2346861"/>
                </a:lnTo>
                <a:lnTo>
                  <a:pt x="5332140" y="2300297"/>
                </a:lnTo>
                <a:lnTo>
                  <a:pt x="5325168" y="2253988"/>
                </a:lnTo>
                <a:lnTo>
                  <a:pt x="5317409" y="2207942"/>
                </a:lnTo>
                <a:lnTo>
                  <a:pt x="5308871" y="2162164"/>
                </a:lnTo>
                <a:lnTo>
                  <a:pt x="5299561" y="2116664"/>
                </a:lnTo>
                <a:lnTo>
                  <a:pt x="5289485" y="2071447"/>
                </a:lnTo>
                <a:lnTo>
                  <a:pt x="5278650" y="2026521"/>
                </a:lnTo>
                <a:lnTo>
                  <a:pt x="5267065" y="1981893"/>
                </a:lnTo>
                <a:lnTo>
                  <a:pt x="5254735" y="1937569"/>
                </a:lnTo>
                <a:lnTo>
                  <a:pt x="5241669" y="1893557"/>
                </a:lnTo>
                <a:lnTo>
                  <a:pt x="5227872" y="1849865"/>
                </a:lnTo>
                <a:lnTo>
                  <a:pt x="5213353" y="1806499"/>
                </a:lnTo>
                <a:lnTo>
                  <a:pt x="5198118" y="1763465"/>
                </a:lnTo>
                <a:lnTo>
                  <a:pt x="5182174" y="1720772"/>
                </a:lnTo>
                <a:lnTo>
                  <a:pt x="5165529" y="1678427"/>
                </a:lnTo>
                <a:lnTo>
                  <a:pt x="5148189" y="1636436"/>
                </a:lnTo>
                <a:lnTo>
                  <a:pt x="5130161" y="1594806"/>
                </a:lnTo>
                <a:lnTo>
                  <a:pt x="5111454" y="1553546"/>
                </a:lnTo>
                <a:lnTo>
                  <a:pt x="5092073" y="1512660"/>
                </a:lnTo>
                <a:lnTo>
                  <a:pt x="5072026" y="1472158"/>
                </a:lnTo>
                <a:lnTo>
                  <a:pt x="5051319" y="1432046"/>
                </a:lnTo>
                <a:lnTo>
                  <a:pt x="5029961" y="1392330"/>
                </a:lnTo>
                <a:lnTo>
                  <a:pt x="5007958" y="1353019"/>
                </a:lnTo>
                <a:lnTo>
                  <a:pt x="4985317" y="1314119"/>
                </a:lnTo>
                <a:lnTo>
                  <a:pt x="4962045" y="1275636"/>
                </a:lnTo>
                <a:lnTo>
                  <a:pt x="4938149" y="1237580"/>
                </a:lnTo>
                <a:lnTo>
                  <a:pt x="4913637" y="1199955"/>
                </a:lnTo>
                <a:lnTo>
                  <a:pt x="4888516" y="1162771"/>
                </a:lnTo>
                <a:lnTo>
                  <a:pt x="4862792" y="1126032"/>
                </a:lnTo>
                <a:lnTo>
                  <a:pt x="4836472" y="1089748"/>
                </a:lnTo>
                <a:lnTo>
                  <a:pt x="4809565" y="1053924"/>
                </a:lnTo>
                <a:lnTo>
                  <a:pt x="4782076" y="1018568"/>
                </a:lnTo>
                <a:lnTo>
                  <a:pt x="4754013" y="983686"/>
                </a:lnTo>
                <a:lnTo>
                  <a:pt x="4725383" y="949287"/>
                </a:lnTo>
                <a:lnTo>
                  <a:pt x="4696193" y="915377"/>
                </a:lnTo>
                <a:lnTo>
                  <a:pt x="4666451" y="881963"/>
                </a:lnTo>
                <a:lnTo>
                  <a:pt x="4636162" y="849052"/>
                </a:lnTo>
                <a:lnTo>
                  <a:pt x="4605335" y="816652"/>
                </a:lnTo>
                <a:lnTo>
                  <a:pt x="4573977" y="784769"/>
                </a:lnTo>
                <a:lnTo>
                  <a:pt x="4542094" y="753410"/>
                </a:lnTo>
                <a:lnTo>
                  <a:pt x="4509693" y="722583"/>
                </a:lnTo>
                <a:lnTo>
                  <a:pt x="4476782" y="692295"/>
                </a:lnTo>
                <a:lnTo>
                  <a:pt x="4443368" y="662552"/>
                </a:lnTo>
                <a:lnTo>
                  <a:pt x="4409458" y="633363"/>
                </a:lnTo>
                <a:lnTo>
                  <a:pt x="4375059" y="604733"/>
                </a:lnTo>
                <a:lnTo>
                  <a:pt x="4340177" y="576670"/>
                </a:lnTo>
                <a:lnTo>
                  <a:pt x="4304821" y="549181"/>
                </a:lnTo>
                <a:lnTo>
                  <a:pt x="4268997" y="522274"/>
                </a:lnTo>
                <a:lnTo>
                  <a:pt x="4232712" y="495955"/>
                </a:lnTo>
                <a:lnTo>
                  <a:pt x="4195974" y="470231"/>
                </a:lnTo>
                <a:lnTo>
                  <a:pt x="4158789" y="445109"/>
                </a:lnTo>
                <a:lnTo>
                  <a:pt x="4121164" y="420597"/>
                </a:lnTo>
                <a:lnTo>
                  <a:pt x="4083107" y="396702"/>
                </a:lnTo>
                <a:lnTo>
                  <a:pt x="4044625" y="373430"/>
                </a:lnTo>
                <a:lnTo>
                  <a:pt x="4005725" y="350789"/>
                </a:lnTo>
                <a:lnTo>
                  <a:pt x="3966413" y="328786"/>
                </a:lnTo>
                <a:lnTo>
                  <a:pt x="3926698" y="307427"/>
                </a:lnTo>
                <a:lnTo>
                  <a:pt x="3886585" y="286721"/>
                </a:lnTo>
                <a:lnTo>
                  <a:pt x="3846083" y="266674"/>
                </a:lnTo>
                <a:lnTo>
                  <a:pt x="3805197" y="247293"/>
                </a:lnTo>
                <a:lnTo>
                  <a:pt x="3763936" y="228585"/>
                </a:lnTo>
                <a:lnTo>
                  <a:pt x="3722306" y="210558"/>
                </a:lnTo>
                <a:lnTo>
                  <a:pt x="3680315" y="193218"/>
                </a:lnTo>
                <a:lnTo>
                  <a:pt x="3637970" y="176573"/>
                </a:lnTo>
                <a:lnTo>
                  <a:pt x="3595276" y="160629"/>
                </a:lnTo>
                <a:lnTo>
                  <a:pt x="3552243" y="145394"/>
                </a:lnTo>
                <a:lnTo>
                  <a:pt x="3508876" y="130874"/>
                </a:lnTo>
                <a:lnTo>
                  <a:pt x="3465184" y="117078"/>
                </a:lnTo>
                <a:lnTo>
                  <a:pt x="3421172" y="104011"/>
                </a:lnTo>
                <a:lnTo>
                  <a:pt x="3376848" y="91682"/>
                </a:lnTo>
                <a:lnTo>
                  <a:pt x="3332220" y="80096"/>
                </a:lnTo>
                <a:lnTo>
                  <a:pt x="3287293" y="69262"/>
                </a:lnTo>
                <a:lnTo>
                  <a:pt x="3242076" y="59186"/>
                </a:lnTo>
                <a:lnTo>
                  <a:pt x="3196575" y="49876"/>
                </a:lnTo>
                <a:lnTo>
                  <a:pt x="3150798" y="41338"/>
                </a:lnTo>
                <a:lnTo>
                  <a:pt x="3104751" y="33579"/>
                </a:lnTo>
                <a:lnTo>
                  <a:pt x="3058442" y="26607"/>
                </a:lnTo>
                <a:lnTo>
                  <a:pt x="3011878" y="20429"/>
                </a:lnTo>
                <a:lnTo>
                  <a:pt x="2965065" y="15051"/>
                </a:lnTo>
                <a:lnTo>
                  <a:pt x="2918011" y="10482"/>
                </a:lnTo>
                <a:lnTo>
                  <a:pt x="2870723" y="6727"/>
                </a:lnTo>
                <a:lnTo>
                  <a:pt x="2823209" y="3794"/>
                </a:lnTo>
                <a:lnTo>
                  <a:pt x="2775474" y="1691"/>
                </a:lnTo>
                <a:lnTo>
                  <a:pt x="2727527" y="424"/>
                </a:lnTo>
                <a:lnTo>
                  <a:pt x="2679373" y="0"/>
                </a:lnTo>
                <a:close/>
              </a:path>
            </a:pathLst>
          </a:custGeom>
          <a:solidFill>
            <a:srgbClr val="FEE90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7683263A-44E2-1620-5D34-ABD848EA95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39680" y="2359744"/>
            <a:ext cx="7989570" cy="7411197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497D0EB5-1088-5422-2B88-D7A3E07C77A8}"/>
              </a:ext>
            </a:extLst>
          </p:cNvPr>
          <p:cNvSpPr txBox="1"/>
          <p:nvPr/>
        </p:nvSpPr>
        <p:spPr>
          <a:xfrm>
            <a:off x="2320426" y="7924388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>
                <a:latin typeface="Arial" panose="020B0604020202020204" pitchFamily="34" charset="0"/>
                <a:cs typeface="Arial" panose="020B0604020202020204" pitchFamily="34" charset="0"/>
              </a:rPr>
              <a:t>50 000,00 zł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7670" y="10482070"/>
            <a:ext cx="18428970" cy="0"/>
          </a:xfrm>
          <a:custGeom>
            <a:avLst/>
            <a:gdLst/>
            <a:ahLst/>
            <a:cxnLst/>
            <a:rect l="l" t="t" r="r" b="b"/>
            <a:pathLst>
              <a:path w="18428970">
                <a:moveTo>
                  <a:pt x="0" y="0"/>
                </a:moveTo>
                <a:lnTo>
                  <a:pt x="18428758" y="0"/>
                </a:lnTo>
              </a:path>
            </a:pathLst>
          </a:custGeom>
          <a:ln w="137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837670" y="2557548"/>
            <a:ext cx="12109980" cy="809196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30"/>
              </a:spcBef>
            </a:pPr>
            <a:r>
              <a:rPr lang="pl-PL" b="1" dirty="0">
                <a:latin typeface="Arial Black" panose="020B0A04020102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WSPÓŁPRACA POZAFINANSOWA</a:t>
            </a:r>
          </a:p>
        </p:txBody>
      </p:sp>
      <p:sp>
        <p:nvSpPr>
          <p:cNvPr id="14" name="object 14"/>
          <p:cNvSpPr/>
          <p:nvPr/>
        </p:nvSpPr>
        <p:spPr>
          <a:xfrm>
            <a:off x="13914550" y="4126701"/>
            <a:ext cx="4807585" cy="5358765"/>
          </a:xfrm>
          <a:custGeom>
            <a:avLst/>
            <a:gdLst/>
            <a:ahLst/>
            <a:cxnLst/>
            <a:rect l="l" t="t" r="r" b="b"/>
            <a:pathLst>
              <a:path w="4807584" h="5358765">
                <a:moveTo>
                  <a:pt x="4807099" y="0"/>
                </a:moveTo>
                <a:lnTo>
                  <a:pt x="0" y="0"/>
                </a:lnTo>
                <a:lnTo>
                  <a:pt x="0" y="5358737"/>
                </a:lnTo>
                <a:lnTo>
                  <a:pt x="1090134" y="5358737"/>
                </a:lnTo>
                <a:lnTo>
                  <a:pt x="1138553" y="5358428"/>
                </a:lnTo>
                <a:lnTo>
                  <a:pt x="1186824" y="5357504"/>
                </a:lnTo>
                <a:lnTo>
                  <a:pt x="1234942" y="5355968"/>
                </a:lnTo>
                <a:lnTo>
                  <a:pt x="1282905" y="5353824"/>
                </a:lnTo>
                <a:lnTo>
                  <a:pt x="1330709" y="5351076"/>
                </a:lnTo>
                <a:lnTo>
                  <a:pt x="1378349" y="5347728"/>
                </a:lnTo>
                <a:lnTo>
                  <a:pt x="1425822" y="5343783"/>
                </a:lnTo>
                <a:lnTo>
                  <a:pt x="1473124" y="5339246"/>
                </a:lnTo>
                <a:lnTo>
                  <a:pt x="1520252" y="5334119"/>
                </a:lnTo>
                <a:lnTo>
                  <a:pt x="1567201" y="5328406"/>
                </a:lnTo>
                <a:lnTo>
                  <a:pt x="1613969" y="5322112"/>
                </a:lnTo>
                <a:lnTo>
                  <a:pt x="1660551" y="5315240"/>
                </a:lnTo>
                <a:lnTo>
                  <a:pt x="1706944" y="5307794"/>
                </a:lnTo>
                <a:lnTo>
                  <a:pt x="1753143" y="5299778"/>
                </a:lnTo>
                <a:lnTo>
                  <a:pt x="1799146" y="5291194"/>
                </a:lnTo>
                <a:lnTo>
                  <a:pt x="1844947" y="5282048"/>
                </a:lnTo>
                <a:lnTo>
                  <a:pt x="1890545" y="5272342"/>
                </a:lnTo>
                <a:lnTo>
                  <a:pt x="1935934" y="5262080"/>
                </a:lnTo>
                <a:lnTo>
                  <a:pt x="1981112" y="5251267"/>
                </a:lnTo>
                <a:lnTo>
                  <a:pt x="2026074" y="5239906"/>
                </a:lnTo>
                <a:lnTo>
                  <a:pt x="2070816" y="5228000"/>
                </a:lnTo>
                <a:lnTo>
                  <a:pt x="2115336" y="5215554"/>
                </a:lnTo>
                <a:lnTo>
                  <a:pt x="2159629" y="5202571"/>
                </a:lnTo>
                <a:lnTo>
                  <a:pt x="2203691" y="5189055"/>
                </a:lnTo>
                <a:lnTo>
                  <a:pt x="2247519" y="5175010"/>
                </a:lnTo>
                <a:lnTo>
                  <a:pt x="2291109" y="5160438"/>
                </a:lnTo>
                <a:lnTo>
                  <a:pt x="2334458" y="5145345"/>
                </a:lnTo>
                <a:lnTo>
                  <a:pt x="2377560" y="5129734"/>
                </a:lnTo>
                <a:lnTo>
                  <a:pt x="2420414" y="5113608"/>
                </a:lnTo>
                <a:lnTo>
                  <a:pt x="2463015" y="5096971"/>
                </a:lnTo>
                <a:lnTo>
                  <a:pt x="2505359" y="5079828"/>
                </a:lnTo>
                <a:lnTo>
                  <a:pt x="2547443" y="5062181"/>
                </a:lnTo>
                <a:lnTo>
                  <a:pt x="2589262" y="5044035"/>
                </a:lnTo>
                <a:lnTo>
                  <a:pt x="2630814" y="5025393"/>
                </a:lnTo>
                <a:lnTo>
                  <a:pt x="2672094" y="5006259"/>
                </a:lnTo>
                <a:lnTo>
                  <a:pt x="2713098" y="4986637"/>
                </a:lnTo>
                <a:lnTo>
                  <a:pt x="2753824" y="4966530"/>
                </a:lnTo>
                <a:lnTo>
                  <a:pt x="2794267" y="4945942"/>
                </a:lnTo>
                <a:lnTo>
                  <a:pt x="2834423" y="4924877"/>
                </a:lnTo>
                <a:lnTo>
                  <a:pt x="2874289" y="4903339"/>
                </a:lnTo>
                <a:lnTo>
                  <a:pt x="2913861" y="4881331"/>
                </a:lnTo>
                <a:lnTo>
                  <a:pt x="2953135" y="4858857"/>
                </a:lnTo>
                <a:lnTo>
                  <a:pt x="2992107" y="4835921"/>
                </a:lnTo>
                <a:lnTo>
                  <a:pt x="3030775" y="4812527"/>
                </a:lnTo>
                <a:lnTo>
                  <a:pt x="3069133" y="4788678"/>
                </a:lnTo>
                <a:lnTo>
                  <a:pt x="3107179" y="4764378"/>
                </a:lnTo>
                <a:lnTo>
                  <a:pt x="3144908" y="4739631"/>
                </a:lnTo>
                <a:lnTo>
                  <a:pt x="3182317" y="4714440"/>
                </a:lnTo>
                <a:lnTo>
                  <a:pt x="3219402" y="4688810"/>
                </a:lnTo>
                <a:lnTo>
                  <a:pt x="3256160" y="4662744"/>
                </a:lnTo>
                <a:lnTo>
                  <a:pt x="3292586" y="4636245"/>
                </a:lnTo>
                <a:lnTo>
                  <a:pt x="3328677" y="4609318"/>
                </a:lnTo>
                <a:lnTo>
                  <a:pt x="3364429" y="4581966"/>
                </a:lnTo>
                <a:lnTo>
                  <a:pt x="3399838" y="4554193"/>
                </a:lnTo>
                <a:lnTo>
                  <a:pt x="3434901" y="4526003"/>
                </a:lnTo>
                <a:lnTo>
                  <a:pt x="3469614" y="4497399"/>
                </a:lnTo>
                <a:lnTo>
                  <a:pt x="3503974" y="4468386"/>
                </a:lnTo>
                <a:lnTo>
                  <a:pt x="3537975" y="4438966"/>
                </a:lnTo>
                <a:lnTo>
                  <a:pt x="3571616" y="4409144"/>
                </a:lnTo>
                <a:lnTo>
                  <a:pt x="3604891" y="4378923"/>
                </a:lnTo>
                <a:lnTo>
                  <a:pt x="3637798" y="4348307"/>
                </a:lnTo>
                <a:lnTo>
                  <a:pt x="3670332" y="4317300"/>
                </a:lnTo>
                <a:lnTo>
                  <a:pt x="3702490" y="4285906"/>
                </a:lnTo>
                <a:lnTo>
                  <a:pt x="3734268" y="4254128"/>
                </a:lnTo>
                <a:lnTo>
                  <a:pt x="3765662" y="4221970"/>
                </a:lnTo>
                <a:lnTo>
                  <a:pt x="3796669" y="4189436"/>
                </a:lnTo>
                <a:lnTo>
                  <a:pt x="3827285" y="4156529"/>
                </a:lnTo>
                <a:lnTo>
                  <a:pt x="3857506" y="4123253"/>
                </a:lnTo>
                <a:lnTo>
                  <a:pt x="3887328" y="4089613"/>
                </a:lnTo>
                <a:lnTo>
                  <a:pt x="3916748" y="4055611"/>
                </a:lnTo>
                <a:lnTo>
                  <a:pt x="3945762" y="4021252"/>
                </a:lnTo>
                <a:lnTo>
                  <a:pt x="3974365" y="3986539"/>
                </a:lnTo>
                <a:lnTo>
                  <a:pt x="4002556" y="3951476"/>
                </a:lnTo>
                <a:lnTo>
                  <a:pt x="4030329" y="3916066"/>
                </a:lnTo>
                <a:lnTo>
                  <a:pt x="4057681" y="3880314"/>
                </a:lnTo>
                <a:lnTo>
                  <a:pt x="4084608" y="3844223"/>
                </a:lnTo>
                <a:lnTo>
                  <a:pt x="4111106" y="3807797"/>
                </a:lnTo>
                <a:lnTo>
                  <a:pt x="4137173" y="3771040"/>
                </a:lnTo>
                <a:lnTo>
                  <a:pt x="4162803" y="3733955"/>
                </a:lnTo>
                <a:lnTo>
                  <a:pt x="4187993" y="3696546"/>
                </a:lnTo>
                <a:lnTo>
                  <a:pt x="4212741" y="3658816"/>
                </a:lnTo>
                <a:lnTo>
                  <a:pt x="4237040" y="3620771"/>
                </a:lnTo>
                <a:lnTo>
                  <a:pt x="4260889" y="3582412"/>
                </a:lnTo>
                <a:lnTo>
                  <a:pt x="4284284" y="3543745"/>
                </a:lnTo>
                <a:lnTo>
                  <a:pt x="4307220" y="3504772"/>
                </a:lnTo>
                <a:lnTo>
                  <a:pt x="4329693" y="3465498"/>
                </a:lnTo>
                <a:lnTo>
                  <a:pt x="4351701" y="3425926"/>
                </a:lnTo>
                <a:lnTo>
                  <a:pt x="4373239" y="3386061"/>
                </a:lnTo>
                <a:lnTo>
                  <a:pt x="4394304" y="3345904"/>
                </a:lnTo>
                <a:lnTo>
                  <a:pt x="4414892" y="3305462"/>
                </a:lnTo>
                <a:lnTo>
                  <a:pt x="4434999" y="3264736"/>
                </a:lnTo>
                <a:lnTo>
                  <a:pt x="4454621" y="3223731"/>
                </a:lnTo>
                <a:lnTo>
                  <a:pt x="4473755" y="3182451"/>
                </a:lnTo>
                <a:lnTo>
                  <a:pt x="4492397" y="3140900"/>
                </a:lnTo>
                <a:lnTo>
                  <a:pt x="4510544" y="3099080"/>
                </a:lnTo>
                <a:lnTo>
                  <a:pt x="4528190" y="3056997"/>
                </a:lnTo>
                <a:lnTo>
                  <a:pt x="4545334" y="3014653"/>
                </a:lnTo>
                <a:lnTo>
                  <a:pt x="4561970" y="2972052"/>
                </a:lnTo>
                <a:lnTo>
                  <a:pt x="4578096" y="2929198"/>
                </a:lnTo>
                <a:lnTo>
                  <a:pt x="4593707" y="2886095"/>
                </a:lnTo>
                <a:lnTo>
                  <a:pt x="4608801" y="2842747"/>
                </a:lnTo>
                <a:lnTo>
                  <a:pt x="4623372" y="2799157"/>
                </a:lnTo>
                <a:lnTo>
                  <a:pt x="4637417" y="2755329"/>
                </a:lnTo>
                <a:lnTo>
                  <a:pt x="4650934" y="2711267"/>
                </a:lnTo>
                <a:lnTo>
                  <a:pt x="4663917" y="2666974"/>
                </a:lnTo>
                <a:lnTo>
                  <a:pt x="4676363" y="2622454"/>
                </a:lnTo>
                <a:lnTo>
                  <a:pt x="4688268" y="2577711"/>
                </a:lnTo>
                <a:lnTo>
                  <a:pt x="4699630" y="2532749"/>
                </a:lnTo>
                <a:lnTo>
                  <a:pt x="4710443" y="2487572"/>
                </a:lnTo>
                <a:lnTo>
                  <a:pt x="4720704" y="2442183"/>
                </a:lnTo>
                <a:lnTo>
                  <a:pt x="4730410" y="2396585"/>
                </a:lnTo>
                <a:lnTo>
                  <a:pt x="4739556" y="2350783"/>
                </a:lnTo>
                <a:lnTo>
                  <a:pt x="4748140" y="2304781"/>
                </a:lnTo>
                <a:lnTo>
                  <a:pt x="4756157" y="2258581"/>
                </a:lnTo>
                <a:lnTo>
                  <a:pt x="4763603" y="2212189"/>
                </a:lnTo>
                <a:lnTo>
                  <a:pt x="4770475" y="2165607"/>
                </a:lnTo>
                <a:lnTo>
                  <a:pt x="4776769" y="2118839"/>
                </a:lnTo>
                <a:lnTo>
                  <a:pt x="4782481" y="2071889"/>
                </a:lnTo>
                <a:lnTo>
                  <a:pt x="4787608" y="2024762"/>
                </a:lnTo>
                <a:lnTo>
                  <a:pt x="4792146" y="1977459"/>
                </a:lnTo>
                <a:lnTo>
                  <a:pt x="4796091" y="1929986"/>
                </a:lnTo>
                <a:lnTo>
                  <a:pt x="4799439" y="1882346"/>
                </a:lnTo>
                <a:lnTo>
                  <a:pt x="4802187" y="1834543"/>
                </a:lnTo>
                <a:lnTo>
                  <a:pt x="4804330" y="1786580"/>
                </a:lnTo>
                <a:lnTo>
                  <a:pt x="4805866" y="1738461"/>
                </a:lnTo>
                <a:lnTo>
                  <a:pt x="4806790" y="1690191"/>
                </a:lnTo>
                <a:lnTo>
                  <a:pt x="4807099" y="1641772"/>
                </a:lnTo>
                <a:lnTo>
                  <a:pt x="4807099" y="0"/>
                </a:lnTo>
                <a:close/>
              </a:path>
            </a:pathLst>
          </a:custGeom>
          <a:solidFill>
            <a:srgbClr val="DF06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4395028" y="4445537"/>
            <a:ext cx="3277022" cy="4199482"/>
          </a:xfrm>
          <a:prstGeom prst="rect">
            <a:avLst/>
          </a:prstGeom>
        </p:spPr>
        <p:txBody>
          <a:bodyPr vert="horz" wrap="square" lIns="0" tIns="91249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7184"/>
              </a:spcBef>
            </a:pPr>
            <a:r>
              <a:rPr lang="pl-PL" sz="11400" spc="-600" dirty="0">
                <a:solidFill>
                  <a:srgbClr val="FFFFFF"/>
                </a:solidFill>
                <a:latin typeface="Arial Black" panose="020B0A04020102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18</a:t>
            </a:r>
            <a:endParaRPr sz="11400" dirty="0">
              <a:latin typeface="Arial Black" panose="020B0A04020102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marL="12700" algn="ctr">
              <a:lnSpc>
                <a:spcPts val="3435"/>
              </a:lnSpc>
              <a:spcBef>
                <a:spcPts val="1860"/>
              </a:spcBef>
            </a:pPr>
            <a:r>
              <a:rPr lang="pl-PL" sz="2400" spc="160" dirty="0">
                <a:solidFill>
                  <a:srgbClr val="FFFFFF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łączna ilość spotkań/szkoleń/</a:t>
            </a:r>
            <a:br>
              <a:rPr lang="pl-PL" sz="2400" spc="160" dirty="0">
                <a:solidFill>
                  <a:srgbClr val="FFFFFF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</a:br>
            <a:r>
              <a:rPr lang="pl-PL" sz="2400" spc="160" dirty="0">
                <a:solidFill>
                  <a:srgbClr val="FFFFFF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eventów</a:t>
            </a:r>
            <a:endParaRPr sz="240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Obraz 19">
            <a:extLst>
              <a:ext uri="{FF2B5EF4-FFF2-40B4-BE49-F238E27FC236}">
                <a16:creationId xmlns:a16="http://schemas.microsoft.com/office/drawing/2014/main" id="{7981316F-E720-475A-AC59-91E1F0089E9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686" y="355800"/>
            <a:ext cx="2061060" cy="535441"/>
          </a:xfrm>
          <a:prstGeom prst="rect">
            <a:avLst/>
          </a:prstGeom>
        </p:spPr>
      </p:pic>
      <p:sp>
        <p:nvSpPr>
          <p:cNvPr id="18" name="object 2">
            <a:extLst>
              <a:ext uri="{FF2B5EF4-FFF2-40B4-BE49-F238E27FC236}">
                <a16:creationId xmlns:a16="http://schemas.microsoft.com/office/drawing/2014/main" id="{8F8C15A7-9F2E-40EB-B534-A50012862385}"/>
              </a:ext>
            </a:extLst>
          </p:cNvPr>
          <p:cNvSpPr txBox="1"/>
          <p:nvPr/>
        </p:nvSpPr>
        <p:spPr>
          <a:xfrm>
            <a:off x="858214" y="4153799"/>
            <a:ext cx="12427480" cy="3809376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 marR="296545" algn="l">
              <a:lnSpc>
                <a:spcPts val="3090"/>
              </a:lnSpc>
              <a:spcBef>
                <a:spcPts val="305"/>
              </a:spcBef>
            </a:pPr>
            <a:r>
              <a:rPr lang="pl-PL" sz="2650" spc="150" dirty="0">
                <a:latin typeface="Trebuchet MS" panose="020B0603020202020204" pitchFamily="34" charset="0"/>
                <a:cs typeface="Trebuchet MS"/>
              </a:rPr>
              <a:t>Współpraca o charakterze pozafinansowym odbywała się głównie poprzez:</a:t>
            </a:r>
          </a:p>
          <a:p>
            <a:pPr marL="12700" marR="296545" algn="l">
              <a:lnSpc>
                <a:spcPts val="3090"/>
              </a:lnSpc>
              <a:spcBef>
                <a:spcPts val="305"/>
              </a:spcBef>
            </a:pPr>
            <a:endParaRPr lang="pl-PL" sz="2650" spc="150" dirty="0">
              <a:latin typeface="Trebuchet MS" panose="020B0603020202020204" pitchFamily="34" charset="0"/>
              <a:cs typeface="Trebuchet MS"/>
            </a:endParaRPr>
          </a:p>
          <a:p>
            <a:pPr marL="469900" marR="296545" indent="-457200" algn="l">
              <a:lnSpc>
                <a:spcPts val="3090"/>
              </a:lnSpc>
              <a:spcBef>
                <a:spcPts val="305"/>
              </a:spcBef>
              <a:buFont typeface="Arial" panose="020B0604020202020204" pitchFamily="34" charset="0"/>
              <a:buChar char="•"/>
            </a:pPr>
            <a:r>
              <a:rPr lang="pl-PL" sz="2650" spc="150" dirty="0">
                <a:latin typeface="Trebuchet MS" panose="020B0603020202020204" pitchFamily="34" charset="0"/>
                <a:cs typeface="Trebuchet MS"/>
              </a:rPr>
              <a:t>działania Wydziału Społeczeństwa Obywatelskiego w Kancelarii Marszałka;</a:t>
            </a:r>
          </a:p>
          <a:p>
            <a:pPr marL="469900" marR="296545" indent="-457200" algn="l">
              <a:lnSpc>
                <a:spcPts val="3090"/>
              </a:lnSpc>
              <a:spcBef>
                <a:spcPts val="305"/>
              </a:spcBef>
              <a:buFont typeface="Arial" panose="020B0604020202020204" pitchFamily="34" charset="0"/>
              <a:buChar char="•"/>
            </a:pPr>
            <a:r>
              <a:rPr lang="pl-PL" sz="2650" dirty="0">
                <a:latin typeface="Trebuchet MS" panose="020B0603020202020204" pitchFamily="34" charset="0"/>
                <a:cs typeface="Trebuchet MS"/>
              </a:rPr>
              <a:t>szkolenia i spotkania informacyjne dedykowane organizacjom pozarządowym;</a:t>
            </a:r>
          </a:p>
          <a:p>
            <a:pPr marL="469900" marR="296545" indent="-457200" algn="l">
              <a:lnSpc>
                <a:spcPts val="3090"/>
              </a:lnSpc>
              <a:spcBef>
                <a:spcPts val="305"/>
              </a:spcBef>
              <a:buFont typeface="Arial" panose="020B0604020202020204" pitchFamily="34" charset="0"/>
              <a:buChar char="•"/>
            </a:pPr>
            <a:r>
              <a:rPr lang="pl-PL" sz="2650" dirty="0">
                <a:latin typeface="Trebuchet MS" panose="020B0603020202020204" pitchFamily="34" charset="0"/>
                <a:cs typeface="Trebuchet MS"/>
              </a:rPr>
              <a:t>działania Łódzkiej Wojewódzkiej Rady Działalności Pożytku Publicznego;</a:t>
            </a:r>
          </a:p>
          <a:p>
            <a:pPr marL="469900" marR="296545" indent="-457200" algn="l">
              <a:lnSpc>
                <a:spcPts val="3090"/>
              </a:lnSpc>
              <a:spcBef>
                <a:spcPts val="305"/>
              </a:spcBef>
              <a:buFont typeface="Arial" panose="020B0604020202020204" pitchFamily="34" charset="0"/>
              <a:buChar char="•"/>
            </a:pPr>
            <a:r>
              <a:rPr lang="pl-PL" sz="2650" dirty="0">
                <a:latin typeface="Trebuchet MS" panose="020B0603020202020204" pitchFamily="34" charset="0"/>
                <a:cs typeface="Trebuchet MS"/>
              </a:rPr>
              <a:t>konsultacje społeczne.</a:t>
            </a:r>
          </a:p>
        </p:txBody>
      </p:sp>
      <p:sp>
        <p:nvSpPr>
          <p:cNvPr id="21" name="object 17">
            <a:extLst>
              <a:ext uri="{FF2B5EF4-FFF2-40B4-BE49-F238E27FC236}">
                <a16:creationId xmlns:a16="http://schemas.microsoft.com/office/drawing/2014/main" id="{86D36A7C-CDFF-410C-A5AB-6864D817A6C8}"/>
              </a:ext>
            </a:extLst>
          </p:cNvPr>
          <p:cNvSpPr txBox="1">
            <a:spLocks noGrp="1"/>
          </p:cNvSpPr>
          <p:nvPr>
            <p:ph type="dt" sz="half" idx="6"/>
          </p:nvPr>
        </p:nvSpPr>
        <p:spPr>
          <a:xfrm>
            <a:off x="824970" y="10528771"/>
            <a:ext cx="15704080" cy="377667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lang="pl-PL" dirty="0"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SPRAWOZDANIA Z REALIZACJI PROGRAMU WSPÓŁPRACY SAMORZĄDU WOJEWÓDZTWA ŁÓDZKIEGO Z ORGANIZACJAMI POZARZĄDOWYMI ORAZ PODMIOTAMI WYMIENIONYMI W ART. 3 UST. 3 USTAWY O DZIAŁALNOŚCI POŻYTKU PUBLICZNEGO I O WOLONTARIACIE NA 2024 R.</a:t>
            </a:r>
          </a:p>
        </p:txBody>
      </p:sp>
      <p:sp>
        <p:nvSpPr>
          <p:cNvPr id="22" name="object 18">
            <a:extLst>
              <a:ext uri="{FF2B5EF4-FFF2-40B4-BE49-F238E27FC236}">
                <a16:creationId xmlns:a16="http://schemas.microsoft.com/office/drawing/2014/main" id="{B5E2FF3F-CF8F-45E0-81D4-42B6E0326CE4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17552942" y="10528771"/>
            <a:ext cx="2363616" cy="20069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lang="pl-PL" spc="-1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KANCELARIA MARSZAŁKA</a:t>
            </a:r>
            <a:endParaRPr lang="pl-PL" spc="-4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24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Pakiet 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504</TotalTime>
  <Words>1616</Words>
  <Application>Microsoft Office PowerPoint</Application>
  <PresentationFormat>Niestandardowy</PresentationFormat>
  <Paragraphs>90</Paragraphs>
  <Slides>7</Slides>
  <Notes>5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3" baseType="lpstr">
      <vt:lpstr>Aptos</vt:lpstr>
      <vt:lpstr>Arial</vt:lpstr>
      <vt:lpstr>Arial Black</vt:lpstr>
      <vt:lpstr>Calibri</vt:lpstr>
      <vt:lpstr>Trebuchet MS</vt:lpstr>
      <vt:lpstr>Office Theme</vt:lpstr>
      <vt:lpstr>SPRAWOZDANIE Z REALIZACJI PROGRAMU WSPÓŁPRACY SAMORZĄDU WOJEWÓDZTWA ŁÓDZKIEGO Z ORGANIZACJAMI POZARZĄDOWYMI ORAZ PODMIOTAMI WYMIENIONYMI W ART. 3 UST. 3 USTAWY  O DZIAŁALNOŚCI POŻYTKU PUBLICZNEGO  I O WOLONTARIACIE NA 2024 ROK</vt:lpstr>
      <vt:lpstr>PODSTAWA PRAWNA</vt:lpstr>
      <vt:lpstr>WSPÓŁPRACA FINANSOWA</vt:lpstr>
      <vt:lpstr>OTWARTE KONKURSY OFERT</vt:lpstr>
      <vt:lpstr>WSPÓŁPRACA FINANSOWA NA PODSTAWIE PRZEPISÓW INNYCH USTAW</vt:lpstr>
      <vt:lpstr>TRYB POZAKONKURSOWY</vt:lpstr>
      <vt:lpstr>WSPÓŁPRACA POZAFINANSOWA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Średniowieczna historia na wyciągnięcie ręki!</dc:title>
  <cp:lastModifiedBy>Karol Jarzębowski</cp:lastModifiedBy>
  <cp:revision>27</cp:revision>
  <cp:lastPrinted>2025-05-13T11:37:44Z</cp:lastPrinted>
  <dcterms:created xsi:type="dcterms:W3CDTF">2024-12-16T16:53:17Z</dcterms:created>
  <dcterms:modified xsi:type="dcterms:W3CDTF">2025-05-14T09:32:22Z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2024-12-16T00:00:00Z</vt:filetime>
  </property>
  <property fmtid="{D5CDD505-2E9C-101B-9397-08002B2CF9AE}" pid="3" name="Creator">
    <vt:lpwstr>Adobe InDesign 20.0 (Windows)</vt:lpwstr>
  </property>
  <property fmtid="{D5CDD505-2E9C-101B-9397-08002B2CF9AE}" pid="4" name="LastSaved">
    <vt:filetime>2024-12-16T00:00:00Z</vt:filetime>
  </property>
  <property fmtid="{D5CDD505-2E9C-101B-9397-08002B2CF9AE}" pid="5" name="Producer">
    <vt:lpwstr>3-Heights(TM) PDF Security Shell 4.8.25.2 (http://www.pdf-tools.com)</vt:lpwstr>
  </property>
</Properties>
</file>