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</p:sldMasterIdLst>
  <p:notesMasterIdLst>
    <p:notesMasterId r:id="rId49"/>
  </p:notesMasterIdLst>
  <p:sldIdLst>
    <p:sldId id="498" r:id="rId10"/>
    <p:sldId id="429" r:id="rId11"/>
    <p:sldId id="568" r:id="rId12"/>
    <p:sldId id="579" r:id="rId13"/>
    <p:sldId id="582" r:id="rId14"/>
    <p:sldId id="581" r:id="rId15"/>
    <p:sldId id="594" r:id="rId16"/>
    <p:sldId id="588" r:id="rId17"/>
    <p:sldId id="587" r:id="rId18"/>
    <p:sldId id="595" r:id="rId19"/>
    <p:sldId id="574" r:id="rId20"/>
    <p:sldId id="593" r:id="rId21"/>
    <p:sldId id="586" r:id="rId22"/>
    <p:sldId id="580" r:id="rId23"/>
    <p:sldId id="597" r:id="rId24"/>
    <p:sldId id="577" r:id="rId25"/>
    <p:sldId id="605" r:id="rId26"/>
    <p:sldId id="606" r:id="rId27"/>
    <p:sldId id="575" r:id="rId28"/>
    <p:sldId id="307" r:id="rId29"/>
    <p:sldId id="599" r:id="rId30"/>
    <p:sldId id="600" r:id="rId31"/>
    <p:sldId id="602" r:id="rId32"/>
    <p:sldId id="601" r:id="rId33"/>
    <p:sldId id="603" r:id="rId34"/>
    <p:sldId id="570" r:id="rId35"/>
    <p:sldId id="571" r:id="rId36"/>
    <p:sldId id="572" r:id="rId37"/>
    <p:sldId id="294" r:id="rId38"/>
    <p:sldId id="291" r:id="rId39"/>
    <p:sldId id="583" r:id="rId40"/>
    <p:sldId id="295" r:id="rId41"/>
    <p:sldId id="317" r:id="rId42"/>
    <p:sldId id="573" r:id="rId43"/>
    <p:sldId id="598" r:id="rId44"/>
    <p:sldId id="592" r:id="rId45"/>
    <p:sldId id="274" r:id="rId46"/>
    <p:sldId id="308" r:id="rId47"/>
    <p:sldId id="316" r:id="rId48"/>
  </p:sldIdLst>
  <p:sldSz cx="9144000" cy="6858000" type="screen4x3"/>
  <p:notesSz cx="6858000" cy="97377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" b="1" kern="1200">
        <a:solidFill>
          <a:srgbClr val="FFFF00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6666FF"/>
    <a:srgbClr val="6600FF"/>
    <a:srgbClr val="FF0000"/>
    <a:srgbClr val="66FF33"/>
    <a:srgbClr val="00FF99"/>
    <a:srgbClr val="33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48BAF-5204-4C9C-A39A-FB4CA0BBB0FC}" v="11" dt="2025-05-19T19:26:4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3" autoAdjust="0"/>
    <p:restoredTop sz="95652" autoAdjust="0"/>
  </p:normalViewPr>
  <p:slideViewPr>
    <p:cSldViewPr>
      <p:cViewPr varScale="1">
        <p:scale>
          <a:sx n="121" d="100"/>
          <a:sy n="121" d="100"/>
        </p:scale>
        <p:origin x="12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szula Jędrzejczyk" userId="1fc7c53d281d99bb" providerId="LiveId" clId="{45248BAF-5204-4C9C-A39A-FB4CA0BBB0FC}"/>
    <pc:docChg chg="undo custSel addSld delSld modSld sldOrd">
      <pc:chgData name="Urszula Jędrzejczyk" userId="1fc7c53d281d99bb" providerId="LiveId" clId="{45248BAF-5204-4C9C-A39A-FB4CA0BBB0FC}" dt="2025-05-19T19:46:17.367" v="10027" actId="20577"/>
      <pc:docMkLst>
        <pc:docMk/>
      </pc:docMkLst>
      <pc:sldChg chg="del">
        <pc:chgData name="Urszula Jędrzejczyk" userId="1fc7c53d281d99bb" providerId="LiveId" clId="{45248BAF-5204-4C9C-A39A-FB4CA0BBB0FC}" dt="2025-05-04T11:05:14.029" v="6709" actId="2696"/>
        <pc:sldMkLst>
          <pc:docMk/>
          <pc:sldMk cId="0" sldId="256"/>
        </pc:sldMkLst>
      </pc:sldChg>
      <pc:sldChg chg="del">
        <pc:chgData name="Urszula Jędrzejczyk" userId="1fc7c53d281d99bb" providerId="LiveId" clId="{45248BAF-5204-4C9C-A39A-FB4CA0BBB0FC}" dt="2025-05-04T11:05:18.093" v="6710" actId="2696"/>
        <pc:sldMkLst>
          <pc:docMk/>
          <pc:sldMk cId="0" sldId="257"/>
        </pc:sldMkLst>
      </pc:sldChg>
      <pc:sldChg chg="add del">
        <pc:chgData name="Urszula Jędrzejczyk" userId="1fc7c53d281d99bb" providerId="LiveId" clId="{45248BAF-5204-4C9C-A39A-FB4CA0BBB0FC}" dt="2025-05-04T11:05:45.335" v="6713" actId="2696"/>
        <pc:sldMkLst>
          <pc:docMk/>
          <pc:sldMk cId="0" sldId="258"/>
        </pc:sldMkLst>
      </pc:sldChg>
      <pc:sldChg chg="addSp delSp modSp mod">
        <pc:chgData name="Urszula Jędrzejczyk" userId="1fc7c53d281d99bb" providerId="LiveId" clId="{45248BAF-5204-4C9C-A39A-FB4CA0BBB0FC}" dt="2025-05-17T20:53:25.996" v="9294" actId="20577"/>
        <pc:sldMkLst>
          <pc:docMk/>
          <pc:sldMk cId="0" sldId="291"/>
        </pc:sldMkLst>
        <pc:spChg chg="mod">
          <ac:chgData name="Urszula Jędrzejczyk" userId="1fc7c53d281d99bb" providerId="LiveId" clId="{45248BAF-5204-4C9C-A39A-FB4CA0BBB0FC}" dt="2025-05-17T20:53:25.996" v="9294" actId="20577"/>
          <ac:spMkLst>
            <pc:docMk/>
            <pc:sldMk cId="0" sldId="291"/>
            <ac:spMk id="116738" creationId="{03535C25-B319-3181-0314-50B7417A579D}"/>
          </ac:spMkLst>
        </pc:spChg>
        <pc:picChg chg="add mod">
          <ac:chgData name="Urszula Jędrzejczyk" userId="1fc7c53d281d99bb" providerId="LiveId" clId="{45248BAF-5204-4C9C-A39A-FB4CA0BBB0FC}" dt="2025-05-04T11:36:19.109" v="7009" actId="14100"/>
          <ac:picMkLst>
            <pc:docMk/>
            <pc:sldMk cId="0" sldId="291"/>
            <ac:picMk id="3" creationId="{1DC836EB-CDAD-C272-E4B5-2E7C46EF4A2D}"/>
          </ac:picMkLst>
        </pc:picChg>
      </pc:sldChg>
      <pc:sldChg chg="addSp delSp modSp mod">
        <pc:chgData name="Urszula Jędrzejczyk" userId="1fc7c53d281d99bb" providerId="LiveId" clId="{45248BAF-5204-4C9C-A39A-FB4CA0BBB0FC}" dt="2025-05-17T20:57:43.296" v="9296" actId="20577"/>
        <pc:sldMkLst>
          <pc:docMk/>
          <pc:sldMk cId="0" sldId="294"/>
        </pc:sldMkLst>
        <pc:spChg chg="add mod">
          <ac:chgData name="Urszula Jędrzejczyk" userId="1fc7c53d281d99bb" providerId="LiveId" clId="{45248BAF-5204-4C9C-A39A-FB4CA0BBB0FC}" dt="2025-05-04T10:44:11.985" v="6544" actId="114"/>
          <ac:spMkLst>
            <pc:docMk/>
            <pc:sldMk cId="0" sldId="294"/>
            <ac:spMk id="4" creationId="{25AFEB04-1465-281F-8D9B-5C8B4399A777}"/>
          </ac:spMkLst>
        </pc:spChg>
        <pc:spChg chg="mod">
          <ac:chgData name="Urszula Jędrzejczyk" userId="1fc7c53d281d99bb" providerId="LiveId" clId="{45248BAF-5204-4C9C-A39A-FB4CA0BBB0FC}" dt="2025-05-17T20:57:43.296" v="9296" actId="20577"/>
          <ac:spMkLst>
            <pc:docMk/>
            <pc:sldMk cId="0" sldId="294"/>
            <ac:spMk id="60419" creationId="{4F72858D-B3AA-2295-C4A3-A4E78C10EF6D}"/>
          </ac:spMkLst>
        </pc:spChg>
        <pc:picChg chg="add mod">
          <ac:chgData name="Urszula Jędrzejczyk" userId="1fc7c53d281d99bb" providerId="LiveId" clId="{45248BAF-5204-4C9C-A39A-FB4CA0BBB0FC}" dt="2025-05-04T10:41:50.143" v="6516" actId="1076"/>
          <ac:picMkLst>
            <pc:docMk/>
            <pc:sldMk cId="0" sldId="294"/>
            <ac:picMk id="3" creationId="{0D0ABD21-A580-628B-F30F-D66BB09B89EB}"/>
          </ac:picMkLst>
        </pc:picChg>
      </pc:sldChg>
      <pc:sldChg chg="delSp modSp mod">
        <pc:chgData name="Urszula Jędrzejczyk" userId="1fc7c53d281d99bb" providerId="LiveId" clId="{45248BAF-5204-4C9C-A39A-FB4CA0BBB0FC}" dt="2025-05-04T11:56:06.828" v="7199" actId="20577"/>
        <pc:sldMkLst>
          <pc:docMk/>
          <pc:sldMk cId="0" sldId="295"/>
        </pc:sldMkLst>
        <pc:spChg chg="mod">
          <ac:chgData name="Urszula Jędrzejczyk" userId="1fc7c53d281d99bb" providerId="LiveId" clId="{45248BAF-5204-4C9C-A39A-FB4CA0BBB0FC}" dt="2025-05-04T11:56:06.828" v="7199" actId="20577"/>
          <ac:spMkLst>
            <pc:docMk/>
            <pc:sldMk cId="0" sldId="295"/>
            <ac:spMk id="117762" creationId="{8745E45D-2AF3-0545-6A48-73DD38A96D0E}"/>
          </ac:spMkLst>
        </pc:spChg>
      </pc:sldChg>
      <pc:sldChg chg="del">
        <pc:chgData name="Urszula Jędrzejczyk" userId="1fc7c53d281d99bb" providerId="LiveId" clId="{45248BAF-5204-4C9C-A39A-FB4CA0BBB0FC}" dt="2025-05-06T16:04:48.983" v="8622" actId="2696"/>
        <pc:sldMkLst>
          <pc:docMk/>
          <pc:sldMk cId="0" sldId="297"/>
        </pc:sldMkLst>
      </pc:sldChg>
      <pc:sldChg chg="addSp delSp modSp mod">
        <pc:chgData name="Urszula Jędrzejczyk" userId="1fc7c53d281d99bb" providerId="LiveId" clId="{45248BAF-5204-4C9C-A39A-FB4CA0BBB0FC}" dt="2025-05-19T19:16:33.806" v="9984" actId="20577"/>
        <pc:sldMkLst>
          <pc:docMk/>
          <pc:sldMk cId="0" sldId="307"/>
        </pc:sldMkLst>
        <pc:spChg chg="mod">
          <ac:chgData name="Urszula Jędrzejczyk" userId="1fc7c53d281d99bb" providerId="LiveId" clId="{45248BAF-5204-4C9C-A39A-FB4CA0BBB0FC}" dt="2025-05-19T19:16:33.806" v="9984" actId="20577"/>
          <ac:spMkLst>
            <pc:docMk/>
            <pc:sldMk cId="0" sldId="307"/>
            <ac:spMk id="109570" creationId="{16FF5BB8-4F16-7AD2-ED75-CCF26757A363}"/>
          </ac:spMkLst>
        </pc:spChg>
        <pc:picChg chg="add mod">
          <ac:chgData name="Urszula Jędrzejczyk" userId="1fc7c53d281d99bb" providerId="LiveId" clId="{45248BAF-5204-4C9C-A39A-FB4CA0BBB0FC}" dt="2025-05-04T09:49:53.176" v="5909" actId="1076"/>
          <ac:picMkLst>
            <pc:docMk/>
            <pc:sldMk cId="0" sldId="307"/>
            <ac:picMk id="3" creationId="{A6C81257-3B6B-D899-37AB-FB931296F3A7}"/>
          </ac:picMkLst>
        </pc:picChg>
      </pc:sldChg>
      <pc:sldChg chg="modSp mod">
        <pc:chgData name="Urszula Jędrzejczyk" userId="1fc7c53d281d99bb" providerId="LiveId" clId="{45248BAF-5204-4C9C-A39A-FB4CA0BBB0FC}" dt="2025-05-04T12:37:08.813" v="8193" actId="20577"/>
        <pc:sldMkLst>
          <pc:docMk/>
          <pc:sldMk cId="0" sldId="308"/>
        </pc:sldMkLst>
        <pc:spChg chg="mod">
          <ac:chgData name="Urszula Jędrzejczyk" userId="1fc7c53d281d99bb" providerId="LiveId" clId="{45248BAF-5204-4C9C-A39A-FB4CA0BBB0FC}" dt="2025-05-04T12:37:08.813" v="8193" actId="20577"/>
          <ac:spMkLst>
            <pc:docMk/>
            <pc:sldMk cId="0" sldId="308"/>
            <ac:spMk id="28675" creationId="{C4DA251C-13C7-53A8-99FB-69B26DA26F18}"/>
          </ac:spMkLst>
        </pc:spChg>
      </pc:sldChg>
      <pc:sldChg chg="addSp delSp modSp mod">
        <pc:chgData name="Urszula Jędrzejczyk" userId="1fc7c53d281d99bb" providerId="LiveId" clId="{45248BAF-5204-4C9C-A39A-FB4CA0BBB0FC}" dt="2025-05-06T19:21:18.846" v="8835" actId="14100"/>
        <pc:sldMkLst>
          <pc:docMk/>
          <pc:sldMk cId="0" sldId="316"/>
        </pc:sldMkLst>
        <pc:spChg chg="mod">
          <ac:chgData name="Urszula Jędrzejczyk" userId="1fc7c53d281d99bb" providerId="LiveId" clId="{45248BAF-5204-4C9C-A39A-FB4CA0BBB0FC}" dt="2025-05-06T19:21:07.877" v="8833" actId="14100"/>
          <ac:spMkLst>
            <pc:docMk/>
            <pc:sldMk cId="0" sldId="316"/>
            <ac:spMk id="62467" creationId="{432CC501-9B73-F680-83D2-2EFEDC81F85F}"/>
          </ac:spMkLst>
        </pc:spChg>
        <pc:picChg chg="add mod">
          <ac:chgData name="Urszula Jędrzejczyk" userId="1fc7c53d281d99bb" providerId="LiveId" clId="{45248BAF-5204-4C9C-A39A-FB4CA0BBB0FC}" dt="2025-05-06T19:21:18.846" v="8835" actId="14100"/>
          <ac:picMkLst>
            <pc:docMk/>
            <pc:sldMk cId="0" sldId="316"/>
            <ac:picMk id="3" creationId="{C665EC18-B790-4E4D-6411-D331E23B520C}"/>
          </ac:picMkLst>
        </pc:picChg>
      </pc:sldChg>
      <pc:sldChg chg="delSp modSp mod">
        <pc:chgData name="Urszula Jędrzejczyk" userId="1fc7c53d281d99bb" providerId="LiveId" clId="{45248BAF-5204-4C9C-A39A-FB4CA0BBB0FC}" dt="2025-05-19T19:46:17.367" v="10027" actId="20577"/>
        <pc:sldMkLst>
          <pc:docMk/>
          <pc:sldMk cId="0" sldId="317"/>
        </pc:sldMkLst>
        <pc:spChg chg="mod">
          <ac:chgData name="Urszula Jędrzejczyk" userId="1fc7c53d281d99bb" providerId="LiveId" clId="{45248BAF-5204-4C9C-A39A-FB4CA0BBB0FC}" dt="2025-05-19T19:46:17.367" v="10027" actId="20577"/>
          <ac:spMkLst>
            <pc:docMk/>
            <pc:sldMk cId="0" sldId="317"/>
            <ac:spMk id="60419" creationId="{268116C8-5939-42DD-7398-35ADB2B70EB8}"/>
          </ac:spMkLst>
        </pc:spChg>
      </pc:sldChg>
      <pc:sldChg chg="addSp delSp modSp del mod">
        <pc:chgData name="Urszula Jędrzejczyk" userId="1fc7c53d281d99bb" providerId="LiveId" clId="{45248BAF-5204-4C9C-A39A-FB4CA0BBB0FC}" dt="2025-05-04T11:02:03.461" v="6597" actId="2696"/>
        <pc:sldMkLst>
          <pc:docMk/>
          <pc:sldMk cId="0" sldId="569"/>
        </pc:sldMkLst>
      </pc:sldChg>
      <pc:sldChg chg="addSp delSp modSp mod">
        <pc:chgData name="Urszula Jędrzejczyk" userId="1fc7c53d281d99bb" providerId="LiveId" clId="{45248BAF-5204-4C9C-A39A-FB4CA0BBB0FC}" dt="2025-05-19T19:28:46.645" v="9987" actId="115"/>
        <pc:sldMkLst>
          <pc:docMk/>
          <pc:sldMk cId="0" sldId="570"/>
        </pc:sldMkLst>
        <pc:spChg chg="add mod">
          <ac:chgData name="Urszula Jędrzejczyk" userId="1fc7c53d281d99bb" providerId="LiveId" clId="{45248BAF-5204-4C9C-A39A-FB4CA0BBB0FC}" dt="2025-05-04T09:54:47.515" v="6050" actId="114"/>
          <ac:spMkLst>
            <pc:docMk/>
            <pc:sldMk cId="0" sldId="570"/>
            <ac:spMk id="4" creationId="{CF4F8B43-CF7E-732C-764F-EEF807891BAF}"/>
          </ac:spMkLst>
        </pc:spChg>
        <pc:spChg chg="mod">
          <ac:chgData name="Urszula Jędrzejczyk" userId="1fc7c53d281d99bb" providerId="LiveId" clId="{45248BAF-5204-4C9C-A39A-FB4CA0BBB0FC}" dt="2025-05-19T19:28:46.645" v="9987" actId="115"/>
          <ac:spMkLst>
            <pc:docMk/>
            <pc:sldMk cId="0" sldId="570"/>
            <ac:spMk id="111618" creationId="{76C448B4-22BD-1DF2-9E53-CD7535AF1753}"/>
          </ac:spMkLst>
        </pc:spChg>
        <pc:picChg chg="add mod">
          <ac:chgData name="Urszula Jędrzejczyk" userId="1fc7c53d281d99bb" providerId="LiveId" clId="{45248BAF-5204-4C9C-A39A-FB4CA0BBB0FC}" dt="2025-05-04T09:53:33.596" v="6032" actId="14100"/>
          <ac:picMkLst>
            <pc:docMk/>
            <pc:sldMk cId="0" sldId="570"/>
            <ac:picMk id="3" creationId="{2F97A5B2-A0AE-FD00-5C38-06541B6BA396}"/>
          </ac:picMkLst>
        </pc:picChg>
      </pc:sldChg>
      <pc:sldChg chg="addSp delSp modSp mod">
        <pc:chgData name="Urszula Jędrzejczyk" userId="1fc7c53d281d99bb" providerId="LiveId" clId="{45248BAF-5204-4C9C-A39A-FB4CA0BBB0FC}" dt="2025-05-19T19:30:03.335" v="9990" actId="207"/>
        <pc:sldMkLst>
          <pc:docMk/>
          <pc:sldMk cId="0" sldId="571"/>
        </pc:sldMkLst>
        <pc:spChg chg="add mod">
          <ac:chgData name="Urszula Jędrzejczyk" userId="1fc7c53d281d99bb" providerId="LiveId" clId="{45248BAF-5204-4C9C-A39A-FB4CA0BBB0FC}" dt="2025-05-04T10:13:57.351" v="6157" actId="114"/>
          <ac:spMkLst>
            <pc:docMk/>
            <pc:sldMk cId="0" sldId="571"/>
            <ac:spMk id="4" creationId="{81C3BA71-2FDC-CE3C-9B04-7EB466932C04}"/>
          </ac:spMkLst>
        </pc:spChg>
        <pc:spChg chg="mod">
          <ac:chgData name="Urszula Jędrzejczyk" userId="1fc7c53d281d99bb" providerId="LiveId" clId="{45248BAF-5204-4C9C-A39A-FB4CA0BBB0FC}" dt="2025-05-19T19:30:03.335" v="9990" actId="207"/>
          <ac:spMkLst>
            <pc:docMk/>
            <pc:sldMk cId="0" sldId="571"/>
            <ac:spMk id="112642" creationId="{652F4ECA-0205-1E1A-FA5B-23DAB42E579A}"/>
          </ac:spMkLst>
        </pc:spChg>
        <pc:picChg chg="add mod">
          <ac:chgData name="Urszula Jędrzejczyk" userId="1fc7c53d281d99bb" providerId="LiveId" clId="{45248BAF-5204-4C9C-A39A-FB4CA0BBB0FC}" dt="2025-05-04T10:12:54.489" v="6126" actId="1076"/>
          <ac:picMkLst>
            <pc:docMk/>
            <pc:sldMk cId="0" sldId="571"/>
            <ac:picMk id="3" creationId="{71BEA324-487D-C842-FD31-74072B5B8FA8}"/>
          </ac:picMkLst>
        </pc:picChg>
      </pc:sldChg>
      <pc:sldChg chg="addSp delSp modSp mod">
        <pc:chgData name="Urszula Jędrzejczyk" userId="1fc7c53d281d99bb" providerId="LiveId" clId="{45248BAF-5204-4C9C-A39A-FB4CA0BBB0FC}" dt="2025-05-17T21:22:46.382" v="9388" actId="14100"/>
        <pc:sldMkLst>
          <pc:docMk/>
          <pc:sldMk cId="0" sldId="572"/>
        </pc:sldMkLst>
        <pc:spChg chg="mod">
          <ac:chgData name="Urszula Jędrzejczyk" userId="1fc7c53d281d99bb" providerId="LiveId" clId="{45248BAF-5204-4C9C-A39A-FB4CA0BBB0FC}" dt="2025-05-17T20:59:02.436" v="9302" actId="14100"/>
          <ac:spMkLst>
            <pc:docMk/>
            <pc:sldMk cId="0" sldId="572"/>
            <ac:spMk id="113666" creationId="{9AEF3AF5-D1E0-8F42-33E7-6FABFD4C8730}"/>
          </ac:spMkLst>
        </pc:spChg>
        <pc:picChg chg="add mod">
          <ac:chgData name="Urszula Jędrzejczyk" userId="1fc7c53d281d99bb" providerId="LiveId" clId="{45248BAF-5204-4C9C-A39A-FB4CA0BBB0FC}" dt="2025-05-17T21:22:41.261" v="9386" actId="14100"/>
          <ac:picMkLst>
            <pc:docMk/>
            <pc:sldMk cId="0" sldId="572"/>
            <ac:picMk id="6" creationId="{4F1288E4-4D9B-16A8-DBDB-B901C69A9A8F}"/>
          </ac:picMkLst>
        </pc:picChg>
        <pc:picChg chg="add mod">
          <ac:chgData name="Urszula Jędrzejczyk" userId="1fc7c53d281d99bb" providerId="LiveId" clId="{45248BAF-5204-4C9C-A39A-FB4CA0BBB0FC}" dt="2025-05-17T21:22:33.598" v="9384" actId="1076"/>
          <ac:picMkLst>
            <pc:docMk/>
            <pc:sldMk cId="0" sldId="572"/>
            <ac:picMk id="8" creationId="{A33FFA96-7B58-C238-5BB7-308A779029DE}"/>
          </ac:picMkLst>
        </pc:picChg>
        <pc:picChg chg="add mod">
          <ac:chgData name="Urszula Jędrzejczyk" userId="1fc7c53d281d99bb" providerId="LiveId" clId="{45248BAF-5204-4C9C-A39A-FB4CA0BBB0FC}" dt="2025-05-17T21:22:46.382" v="9388" actId="14100"/>
          <ac:picMkLst>
            <pc:docMk/>
            <pc:sldMk cId="0" sldId="572"/>
            <ac:picMk id="10" creationId="{BD66884E-2D63-0F4D-4B55-79FAD89CD6A1}"/>
          </ac:picMkLst>
        </pc:picChg>
      </pc:sldChg>
      <pc:sldChg chg="modSp mod">
        <pc:chgData name="Urszula Jędrzejczyk" userId="1fc7c53d281d99bb" providerId="LiveId" clId="{45248BAF-5204-4C9C-A39A-FB4CA0BBB0FC}" dt="2025-05-04T12:29:07.866" v="8155" actId="20577"/>
        <pc:sldMkLst>
          <pc:docMk/>
          <pc:sldMk cId="0" sldId="573"/>
        </pc:sldMkLst>
        <pc:spChg chg="mod">
          <ac:chgData name="Urszula Jędrzejczyk" userId="1fc7c53d281d99bb" providerId="LiveId" clId="{45248BAF-5204-4C9C-A39A-FB4CA0BBB0FC}" dt="2025-05-04T12:29:07.866" v="8155" actId="20577"/>
          <ac:spMkLst>
            <pc:docMk/>
            <pc:sldMk cId="0" sldId="573"/>
            <ac:spMk id="119810" creationId="{F52D554E-721C-15F0-8983-6F9A0A594D36}"/>
          </ac:spMkLst>
        </pc:spChg>
      </pc:sldChg>
      <pc:sldChg chg="addSp delSp modSp mod">
        <pc:chgData name="Urszula Jędrzejczyk" userId="1fc7c53d281d99bb" providerId="LiveId" clId="{45248BAF-5204-4C9C-A39A-FB4CA0BBB0FC}" dt="2025-05-17T17:19:13.063" v="9122" actId="20577"/>
        <pc:sldMkLst>
          <pc:docMk/>
          <pc:sldMk cId="0" sldId="574"/>
        </pc:sldMkLst>
        <pc:spChg chg="add mod">
          <ac:chgData name="Urszula Jędrzejczyk" userId="1fc7c53d281d99bb" providerId="LiveId" clId="{45248BAF-5204-4C9C-A39A-FB4CA0BBB0FC}" dt="2025-05-17T17:19:13.063" v="9122" actId="20577"/>
          <ac:spMkLst>
            <pc:docMk/>
            <pc:sldMk cId="0" sldId="574"/>
            <ac:spMk id="4" creationId="{0DB8D9D3-1623-869F-24E2-881CF56E4484}"/>
          </ac:spMkLst>
        </pc:spChg>
        <pc:spChg chg="mod">
          <ac:chgData name="Urszula Jędrzejczyk" userId="1fc7c53d281d99bb" providerId="LiveId" clId="{45248BAF-5204-4C9C-A39A-FB4CA0BBB0FC}" dt="2025-05-06T16:16:01.568" v="8763" actId="20577"/>
          <ac:spMkLst>
            <pc:docMk/>
            <pc:sldMk cId="0" sldId="574"/>
            <ac:spMk id="60419" creationId="{152F8C10-4BF1-6360-CDAC-97913E3E08D8}"/>
          </ac:spMkLst>
        </pc:spChg>
        <pc:picChg chg="add mod">
          <ac:chgData name="Urszula Jędrzejczyk" userId="1fc7c53d281d99bb" providerId="LiveId" clId="{45248BAF-5204-4C9C-A39A-FB4CA0BBB0FC}" dt="2025-05-06T16:16:40.007" v="8764" actId="14100"/>
          <ac:picMkLst>
            <pc:docMk/>
            <pc:sldMk cId="0" sldId="574"/>
            <ac:picMk id="3" creationId="{8FE8E553-F6D3-6FAF-1C2C-8D48D64FC12B}"/>
          </ac:picMkLst>
        </pc:picChg>
      </pc:sldChg>
      <pc:sldChg chg="addSp delSp modSp mod">
        <pc:chgData name="Urszula Jędrzejczyk" userId="1fc7c53d281d99bb" providerId="LiveId" clId="{45248BAF-5204-4C9C-A39A-FB4CA0BBB0FC}" dt="2025-05-19T19:14:17.162" v="9983" actId="20577"/>
        <pc:sldMkLst>
          <pc:docMk/>
          <pc:sldMk cId="0" sldId="575"/>
        </pc:sldMkLst>
        <pc:spChg chg="mod">
          <ac:chgData name="Urszula Jędrzejczyk" userId="1fc7c53d281d99bb" providerId="LiveId" clId="{45248BAF-5204-4C9C-A39A-FB4CA0BBB0FC}" dt="2025-05-19T19:14:17.162" v="9983" actId="20577"/>
          <ac:spMkLst>
            <pc:docMk/>
            <pc:sldMk cId="0" sldId="575"/>
            <ac:spMk id="107522" creationId="{0196A7AF-D44C-F881-4AC5-4FA60E2ADE70}"/>
          </ac:spMkLst>
        </pc:spChg>
        <pc:picChg chg="add mod">
          <ac:chgData name="Urszula Jędrzejczyk" userId="1fc7c53d281d99bb" providerId="LiveId" clId="{45248BAF-5204-4C9C-A39A-FB4CA0BBB0FC}" dt="2025-05-18T20:47:14.914" v="9701" actId="14100"/>
          <ac:picMkLst>
            <pc:docMk/>
            <pc:sldMk cId="0" sldId="575"/>
            <ac:picMk id="3" creationId="{4A0F4EDC-EE76-C25A-1D4C-CD4FE0982A80}"/>
          </ac:picMkLst>
        </pc:picChg>
      </pc:sldChg>
      <pc:sldChg chg="del">
        <pc:chgData name="Urszula Jędrzejczyk" userId="1fc7c53d281d99bb" providerId="LiveId" clId="{45248BAF-5204-4C9C-A39A-FB4CA0BBB0FC}" dt="2025-05-03T20:02:04.350" v="4729" actId="2696"/>
        <pc:sldMkLst>
          <pc:docMk/>
          <pc:sldMk cId="0" sldId="576"/>
        </pc:sldMkLst>
      </pc:sldChg>
      <pc:sldChg chg="delSp modSp mod">
        <pc:chgData name="Urszula Jędrzejczyk" userId="1fc7c53d281d99bb" providerId="LiveId" clId="{45248BAF-5204-4C9C-A39A-FB4CA0BBB0FC}" dt="2025-05-19T19:07:35.341" v="9969" actId="20577"/>
        <pc:sldMkLst>
          <pc:docMk/>
          <pc:sldMk cId="0" sldId="577"/>
        </pc:sldMkLst>
        <pc:spChg chg="mod">
          <ac:chgData name="Urszula Jędrzejczyk" userId="1fc7c53d281d99bb" providerId="LiveId" clId="{45248BAF-5204-4C9C-A39A-FB4CA0BBB0FC}" dt="2025-05-19T19:07:35.341" v="9969" actId="20577"/>
          <ac:spMkLst>
            <pc:docMk/>
            <pc:sldMk cId="0" sldId="577"/>
            <ac:spMk id="3" creationId="{408B52FA-080B-DAC4-6B8A-8FB139E9581A}"/>
          </ac:spMkLst>
        </pc:spChg>
        <pc:spChg chg="mod">
          <ac:chgData name="Urszula Jędrzejczyk" userId="1fc7c53d281d99bb" providerId="LiveId" clId="{45248BAF-5204-4C9C-A39A-FB4CA0BBB0FC}" dt="2025-05-03T21:01:19.499" v="5499" actId="14100"/>
          <ac:spMkLst>
            <pc:docMk/>
            <pc:sldMk cId="0" sldId="577"/>
            <ac:spMk id="105474" creationId="{4D1179D8-3B2A-CC80-8213-43C10D6D717D}"/>
          </ac:spMkLst>
        </pc:spChg>
      </pc:sldChg>
      <pc:sldChg chg="delSp modSp mod">
        <pc:chgData name="Urszula Jędrzejczyk" userId="1fc7c53d281d99bb" providerId="LiveId" clId="{45248BAF-5204-4C9C-A39A-FB4CA0BBB0FC}" dt="2025-05-03T21:30:04.861" v="5735" actId="20577"/>
        <pc:sldMkLst>
          <pc:docMk/>
          <pc:sldMk cId="0" sldId="578"/>
        </pc:sldMkLst>
      </pc:sldChg>
      <pc:sldChg chg="addSp delSp modSp mod ord">
        <pc:chgData name="Urszula Jędrzejczyk" userId="1fc7c53d281d99bb" providerId="LiveId" clId="{45248BAF-5204-4C9C-A39A-FB4CA0BBB0FC}" dt="2025-05-18T18:51:15.339" v="9620" actId="20577"/>
        <pc:sldMkLst>
          <pc:docMk/>
          <pc:sldMk cId="0" sldId="580"/>
        </pc:sldMkLst>
        <pc:spChg chg="add mod">
          <ac:chgData name="Urszula Jędrzejczyk" userId="1fc7c53d281d99bb" providerId="LiveId" clId="{45248BAF-5204-4C9C-A39A-FB4CA0BBB0FC}" dt="2025-05-18T18:51:15.339" v="9620" actId="20577"/>
          <ac:spMkLst>
            <pc:docMk/>
            <pc:sldMk cId="0" sldId="580"/>
            <ac:spMk id="2" creationId="{5A66C7AC-BF7E-D385-EAB5-2414372D2CD3}"/>
          </ac:spMkLst>
        </pc:spChg>
        <pc:spChg chg="mod">
          <ac:chgData name="Urszula Jędrzejczyk" userId="1fc7c53d281d99bb" providerId="LiveId" clId="{45248BAF-5204-4C9C-A39A-FB4CA0BBB0FC}" dt="2025-05-03T19:33:04.387" v="3864" actId="14100"/>
          <ac:spMkLst>
            <pc:docMk/>
            <pc:sldMk cId="0" sldId="580"/>
            <ac:spMk id="56323" creationId="{6C6D60BF-598D-7255-FE51-AD775D3393E7}"/>
          </ac:spMkLst>
        </pc:spChg>
      </pc:sldChg>
      <pc:sldChg chg="modSp mod">
        <pc:chgData name="Urszula Jędrzejczyk" userId="1fc7c53d281d99bb" providerId="LiveId" clId="{45248BAF-5204-4C9C-A39A-FB4CA0BBB0FC}" dt="2025-05-18T09:45:12.135" v="9582" actId="20577"/>
        <pc:sldMkLst>
          <pc:docMk/>
          <pc:sldMk cId="0" sldId="581"/>
        </pc:sldMkLst>
        <pc:spChg chg="mod">
          <ac:chgData name="Urszula Jędrzejczyk" userId="1fc7c53d281d99bb" providerId="LiveId" clId="{45248BAF-5204-4C9C-A39A-FB4CA0BBB0FC}" dt="2025-05-18T09:45:12.135" v="9582" actId="20577"/>
          <ac:spMkLst>
            <pc:docMk/>
            <pc:sldMk cId="0" sldId="581"/>
            <ac:spMk id="56323" creationId="{A16B4CEF-63B6-9906-4E85-6B394FC04881}"/>
          </ac:spMkLst>
        </pc:spChg>
      </pc:sldChg>
      <pc:sldChg chg="ord">
        <pc:chgData name="Urszula Jędrzejczyk" userId="1fc7c53d281d99bb" providerId="LiveId" clId="{45248BAF-5204-4C9C-A39A-FB4CA0BBB0FC}" dt="2025-05-18T21:43:37.080" v="9837"/>
        <pc:sldMkLst>
          <pc:docMk/>
          <pc:sldMk cId="0" sldId="582"/>
        </pc:sldMkLst>
      </pc:sldChg>
      <pc:sldChg chg="delSp modSp mod ord">
        <pc:chgData name="Urszula Jędrzejczyk" userId="1fc7c53d281d99bb" providerId="LiveId" clId="{45248BAF-5204-4C9C-A39A-FB4CA0BBB0FC}" dt="2025-05-19T19:45:43.076" v="10025" actId="20577"/>
        <pc:sldMkLst>
          <pc:docMk/>
          <pc:sldMk cId="0" sldId="583"/>
        </pc:sldMkLst>
        <pc:spChg chg="mod">
          <ac:chgData name="Urszula Jędrzejczyk" userId="1fc7c53d281d99bb" providerId="LiveId" clId="{45248BAF-5204-4C9C-A39A-FB4CA0BBB0FC}" dt="2025-05-19T19:45:43.076" v="10025" actId="20577"/>
          <ac:spMkLst>
            <pc:docMk/>
            <pc:sldMk cId="0" sldId="583"/>
            <ac:spMk id="91146" creationId="{F9A4B515-C713-CB39-240B-84951167CC39}"/>
          </ac:spMkLst>
        </pc:spChg>
        <pc:spChg chg="mod">
          <ac:chgData name="Urszula Jędrzejczyk" userId="1fc7c53d281d99bb" providerId="LiveId" clId="{45248BAF-5204-4C9C-A39A-FB4CA0BBB0FC}" dt="2025-05-04T18:23:38.095" v="8607" actId="14100"/>
          <ac:spMkLst>
            <pc:docMk/>
            <pc:sldMk cId="0" sldId="583"/>
            <ac:spMk id="121858" creationId="{5F013EF6-7A3C-2FE6-B064-2F21DF3E1384}"/>
          </ac:spMkLst>
        </pc:spChg>
        <pc:picChg chg="mod">
          <ac:chgData name="Urszula Jędrzejczyk" userId="1fc7c53d281d99bb" providerId="LiveId" clId="{45248BAF-5204-4C9C-A39A-FB4CA0BBB0FC}" dt="2025-05-04T18:24:28.706" v="8621" actId="14100"/>
          <ac:picMkLst>
            <pc:docMk/>
            <pc:sldMk cId="0" sldId="583"/>
            <ac:picMk id="121860" creationId="{240CF306-7ECB-7929-A4C4-8A786E97E977}"/>
          </ac:picMkLst>
        </pc:picChg>
        <pc:picChg chg="mod">
          <ac:chgData name="Urszula Jędrzejczyk" userId="1fc7c53d281d99bb" providerId="LiveId" clId="{45248BAF-5204-4C9C-A39A-FB4CA0BBB0FC}" dt="2025-05-04T18:24:13.007" v="8615" actId="14100"/>
          <ac:picMkLst>
            <pc:docMk/>
            <pc:sldMk cId="0" sldId="583"/>
            <ac:picMk id="121861" creationId="{3F2E4979-031E-7F38-199E-6C0E5CF61DEC}"/>
          </ac:picMkLst>
        </pc:picChg>
        <pc:picChg chg="mod">
          <ac:chgData name="Urszula Jędrzejczyk" userId="1fc7c53d281d99bb" providerId="LiveId" clId="{45248BAF-5204-4C9C-A39A-FB4CA0BBB0FC}" dt="2025-05-04T18:24:17.645" v="8617" actId="1076"/>
          <ac:picMkLst>
            <pc:docMk/>
            <pc:sldMk cId="0" sldId="583"/>
            <ac:picMk id="121862" creationId="{75EA528D-9EB4-C795-2B1B-4A0430B6681C}"/>
          </ac:picMkLst>
        </pc:picChg>
        <pc:picChg chg="mod">
          <ac:chgData name="Urszula Jędrzejczyk" userId="1fc7c53d281d99bb" providerId="LiveId" clId="{45248BAF-5204-4C9C-A39A-FB4CA0BBB0FC}" dt="2025-05-04T18:24:22.731" v="8619" actId="14100"/>
          <ac:picMkLst>
            <pc:docMk/>
            <pc:sldMk cId="0" sldId="583"/>
            <ac:picMk id="121863" creationId="{9DFCEBED-C9DF-C919-6CF2-6098C92C351A}"/>
          </ac:picMkLst>
        </pc:picChg>
      </pc:sldChg>
      <pc:sldChg chg="del">
        <pc:chgData name="Urszula Jędrzejczyk" userId="1fc7c53d281d99bb" providerId="LiveId" clId="{45248BAF-5204-4C9C-A39A-FB4CA0BBB0FC}" dt="2025-05-04T09:47:24.023" v="5899" actId="2696"/>
        <pc:sldMkLst>
          <pc:docMk/>
          <pc:sldMk cId="0" sldId="585"/>
        </pc:sldMkLst>
      </pc:sldChg>
      <pc:sldChg chg="delSp modSp mod">
        <pc:chgData name="Urszula Jędrzejczyk" userId="1fc7c53d281d99bb" providerId="LiveId" clId="{45248BAF-5204-4C9C-A39A-FB4CA0BBB0FC}" dt="2025-05-17T21:56:29.440" v="9565" actId="20577"/>
        <pc:sldMkLst>
          <pc:docMk/>
          <pc:sldMk cId="0" sldId="586"/>
        </pc:sldMkLst>
        <pc:spChg chg="mod">
          <ac:chgData name="Urszula Jędrzejczyk" userId="1fc7c53d281d99bb" providerId="LiveId" clId="{45248BAF-5204-4C9C-A39A-FB4CA0BBB0FC}" dt="2025-05-17T21:56:29.440" v="9565" actId="20577"/>
          <ac:spMkLst>
            <pc:docMk/>
            <pc:sldMk cId="0" sldId="586"/>
            <ac:spMk id="102403" creationId="{243F4F0A-F1CB-0FF5-2290-ADC76A3FEF3B}"/>
          </ac:spMkLst>
        </pc:spChg>
        <pc:spChg chg="mod">
          <ac:chgData name="Urszula Jędrzejczyk" userId="1fc7c53d281d99bb" providerId="LiveId" clId="{45248BAF-5204-4C9C-A39A-FB4CA0BBB0FC}" dt="2025-05-03T19:09:47.942" v="3610" actId="255"/>
          <ac:spMkLst>
            <pc:docMk/>
            <pc:sldMk cId="0" sldId="586"/>
            <ac:spMk id="103426" creationId="{314D53C7-5ABB-EF59-F864-3C93B39FF70D}"/>
          </ac:spMkLst>
        </pc:spChg>
      </pc:sldChg>
      <pc:sldChg chg="addSp delSp modSp mod">
        <pc:chgData name="Urszula Jędrzejczyk" userId="1fc7c53d281d99bb" providerId="LiveId" clId="{45248BAF-5204-4C9C-A39A-FB4CA0BBB0FC}" dt="2025-05-17T17:18:45.239" v="9103" actId="20577"/>
        <pc:sldMkLst>
          <pc:docMk/>
          <pc:sldMk cId="0" sldId="587"/>
        </pc:sldMkLst>
        <pc:spChg chg="mod">
          <ac:chgData name="Urszula Jędrzejczyk" userId="1fc7c53d281d99bb" providerId="LiveId" clId="{45248BAF-5204-4C9C-A39A-FB4CA0BBB0FC}" dt="2025-05-17T17:18:45.239" v="9103" actId="20577"/>
          <ac:spMkLst>
            <pc:docMk/>
            <pc:sldMk cId="0" sldId="587"/>
            <ac:spMk id="101378" creationId="{EC963FF8-32F6-7951-D301-5423D322694A}"/>
          </ac:spMkLst>
        </pc:spChg>
        <pc:picChg chg="add mod">
          <ac:chgData name="Urszula Jędrzejczyk" userId="1fc7c53d281d99bb" providerId="LiveId" clId="{45248BAF-5204-4C9C-A39A-FB4CA0BBB0FC}" dt="2025-05-02T20:14:04.753" v="1668" actId="14100"/>
          <ac:picMkLst>
            <pc:docMk/>
            <pc:sldMk cId="0" sldId="587"/>
            <ac:picMk id="7" creationId="{4C1EB36D-6116-F07E-AC65-7820C35D7D91}"/>
          </ac:picMkLst>
        </pc:picChg>
      </pc:sldChg>
      <pc:sldChg chg="addSp delSp modSp mod">
        <pc:chgData name="Urszula Jędrzejczyk" userId="1fc7c53d281d99bb" providerId="LiveId" clId="{45248BAF-5204-4C9C-A39A-FB4CA0BBB0FC}" dt="2025-05-19T18:07:49.605" v="9867" actId="20577"/>
        <pc:sldMkLst>
          <pc:docMk/>
          <pc:sldMk cId="0" sldId="588"/>
        </pc:sldMkLst>
        <pc:spChg chg="mod">
          <ac:chgData name="Urszula Jędrzejczyk" userId="1fc7c53d281d99bb" providerId="LiveId" clId="{45248BAF-5204-4C9C-A39A-FB4CA0BBB0FC}" dt="2025-05-19T18:07:49.605" v="9867" actId="20577"/>
          <ac:spMkLst>
            <pc:docMk/>
            <pc:sldMk cId="0" sldId="588"/>
            <ac:spMk id="2" creationId="{03188D5F-F444-45C5-BA5A-E1C4E3BF5330}"/>
          </ac:spMkLst>
        </pc:spChg>
        <pc:spChg chg="mod">
          <ac:chgData name="Urszula Jędrzejczyk" userId="1fc7c53d281d99bb" providerId="LiveId" clId="{45248BAF-5204-4C9C-A39A-FB4CA0BBB0FC}" dt="2025-05-02T19:03:13.581" v="1125" actId="20577"/>
          <ac:spMkLst>
            <pc:docMk/>
            <pc:sldMk cId="0" sldId="588"/>
            <ac:spMk id="99331" creationId="{9F5F0F94-CDFB-5070-1542-8B6E86D5C318}"/>
          </ac:spMkLst>
        </pc:spChg>
        <pc:spChg chg="mod">
          <ac:chgData name="Urszula Jędrzejczyk" userId="1fc7c53d281d99bb" providerId="LiveId" clId="{45248BAF-5204-4C9C-A39A-FB4CA0BBB0FC}" dt="2025-05-02T19:07:22.783" v="1179" actId="313"/>
          <ac:spMkLst>
            <pc:docMk/>
            <pc:sldMk cId="0" sldId="588"/>
            <ac:spMk id="100354" creationId="{B8684CF3-20A4-DB8B-D7B6-0932A70A1DF2}"/>
          </ac:spMkLst>
        </pc:spChg>
        <pc:spChg chg="mod">
          <ac:chgData name="Urszula Jędrzejczyk" userId="1fc7c53d281d99bb" providerId="LiveId" clId="{45248BAF-5204-4C9C-A39A-FB4CA0BBB0FC}" dt="2025-05-02T19:06:26.308" v="1156" actId="20577"/>
          <ac:spMkLst>
            <pc:docMk/>
            <pc:sldMk cId="0" sldId="588"/>
            <ac:spMk id="100358" creationId="{6D3F0A79-B94D-ADE1-3246-61D7460FF124}"/>
          </ac:spMkLst>
        </pc:spChg>
        <pc:picChg chg="add mod">
          <ac:chgData name="Urszula Jędrzejczyk" userId="1fc7c53d281d99bb" providerId="LiveId" clId="{45248BAF-5204-4C9C-A39A-FB4CA0BBB0FC}" dt="2025-05-02T19:06:49.262" v="1157" actId="1076"/>
          <ac:picMkLst>
            <pc:docMk/>
            <pc:sldMk cId="0" sldId="588"/>
            <ac:picMk id="5" creationId="{43D08F0C-C35C-610C-7E2B-09250868F0CC}"/>
          </ac:picMkLst>
        </pc:picChg>
      </pc:sldChg>
      <pc:sldChg chg="delSp del">
        <pc:chgData name="Urszula Jędrzejczyk" userId="1fc7c53d281d99bb" providerId="LiveId" clId="{45248BAF-5204-4C9C-A39A-FB4CA0BBB0FC}" dt="2025-05-03T21:38:46.650" v="5836" actId="2696"/>
        <pc:sldMkLst>
          <pc:docMk/>
          <pc:sldMk cId="0" sldId="591"/>
        </pc:sldMkLst>
      </pc:sldChg>
      <pc:sldChg chg="addSp modSp mod">
        <pc:chgData name="Urszula Jędrzejczyk" userId="1fc7c53d281d99bb" providerId="LiveId" clId="{45248BAF-5204-4C9C-A39A-FB4CA0BBB0FC}" dt="2025-05-04T12:48:23.282" v="8576" actId="14100"/>
        <pc:sldMkLst>
          <pc:docMk/>
          <pc:sldMk cId="0" sldId="592"/>
        </pc:sldMkLst>
        <pc:picChg chg="add mod">
          <ac:chgData name="Urszula Jędrzejczyk" userId="1fc7c53d281d99bb" providerId="LiveId" clId="{45248BAF-5204-4C9C-A39A-FB4CA0BBB0FC}" dt="2025-05-04T12:48:23.282" v="8576" actId="14100"/>
          <ac:picMkLst>
            <pc:docMk/>
            <pc:sldMk cId="0" sldId="592"/>
            <ac:picMk id="4" creationId="{EEF542DF-9F28-1CF4-64E6-E162A0261170}"/>
          </ac:picMkLst>
        </pc:picChg>
      </pc:sldChg>
      <pc:sldChg chg="addSp modSp mod ord">
        <pc:chgData name="Urszula Jędrzejczyk" userId="1fc7c53d281d99bb" providerId="LiveId" clId="{45248BAF-5204-4C9C-A39A-FB4CA0BBB0FC}" dt="2025-05-03T18:23:41.917" v="2670" actId="20577"/>
        <pc:sldMkLst>
          <pc:docMk/>
          <pc:sldMk cId="0" sldId="593"/>
        </pc:sldMkLst>
        <pc:spChg chg="add mod">
          <ac:chgData name="Urszula Jędrzejczyk" userId="1fc7c53d281d99bb" providerId="LiveId" clId="{45248BAF-5204-4C9C-A39A-FB4CA0BBB0FC}" dt="2025-05-03T18:23:41.917" v="2670" actId="20577"/>
          <ac:spMkLst>
            <pc:docMk/>
            <pc:sldMk cId="0" sldId="593"/>
            <ac:spMk id="4" creationId="{0C1A1EE9-DB7D-9ABD-32DE-93BD2286FBDD}"/>
          </ac:spMkLst>
        </pc:spChg>
        <pc:spChg chg="mod">
          <ac:chgData name="Urszula Jędrzejczyk" userId="1fc7c53d281d99bb" providerId="LiveId" clId="{45248BAF-5204-4C9C-A39A-FB4CA0BBB0FC}" dt="2025-05-03T18:17:57.854" v="2459" actId="20577"/>
          <ac:spMkLst>
            <pc:docMk/>
            <pc:sldMk cId="0" sldId="593"/>
            <ac:spMk id="98307" creationId="{D344C573-E847-3F57-DE72-B5CD0FC72CBA}"/>
          </ac:spMkLst>
        </pc:spChg>
        <pc:picChg chg="add mod">
          <ac:chgData name="Urszula Jędrzejczyk" userId="1fc7c53d281d99bb" providerId="LiveId" clId="{45248BAF-5204-4C9C-A39A-FB4CA0BBB0FC}" dt="2025-05-02T21:39:56.439" v="1692" actId="1076"/>
          <ac:picMkLst>
            <pc:docMk/>
            <pc:sldMk cId="0" sldId="593"/>
            <ac:picMk id="3" creationId="{C2774A1C-03AD-CC2A-B437-03E18104CD6D}"/>
          </ac:picMkLst>
        </pc:picChg>
      </pc:sldChg>
      <pc:sldChg chg="addSp delSp modSp new mod modClrScheme chgLayout">
        <pc:chgData name="Urszula Jędrzejczyk" userId="1fc7c53d281d99bb" providerId="LiveId" clId="{45248BAF-5204-4C9C-A39A-FB4CA0BBB0FC}" dt="2025-05-03T18:27:16.066" v="2750" actId="255"/>
        <pc:sldMkLst>
          <pc:docMk/>
          <pc:sldMk cId="3331806076" sldId="594"/>
        </pc:sldMkLst>
        <pc:spChg chg="mod">
          <ac:chgData name="Urszula Jędrzejczyk" userId="1fc7c53d281d99bb" providerId="LiveId" clId="{45248BAF-5204-4C9C-A39A-FB4CA0BBB0FC}" dt="2025-05-03T18:25:23.789" v="2711" actId="14100"/>
          <ac:spMkLst>
            <pc:docMk/>
            <pc:sldMk cId="3331806076" sldId="594"/>
            <ac:spMk id="2" creationId="{DFF67AEC-8D6B-8C65-D084-4B1BC26749B9}"/>
          </ac:spMkLst>
        </pc:spChg>
        <pc:spChg chg="mod">
          <ac:chgData name="Urszula Jędrzejczyk" userId="1fc7c53d281d99bb" providerId="LiveId" clId="{45248BAF-5204-4C9C-A39A-FB4CA0BBB0FC}" dt="2025-05-03T18:27:16.066" v="2750" actId="255"/>
          <ac:spMkLst>
            <pc:docMk/>
            <pc:sldMk cId="3331806076" sldId="594"/>
            <ac:spMk id="3" creationId="{3DF89BB6-CC4A-9301-6C8B-D26E4F1A5422}"/>
          </ac:spMkLst>
        </pc:spChg>
        <pc:spChg chg="add mod">
          <ac:chgData name="Urszula Jędrzejczyk" userId="1fc7c53d281d99bb" providerId="LiveId" clId="{45248BAF-5204-4C9C-A39A-FB4CA0BBB0FC}" dt="2025-05-02T19:52:28.466" v="1442" actId="20577"/>
          <ac:spMkLst>
            <pc:docMk/>
            <pc:sldMk cId="3331806076" sldId="594"/>
            <ac:spMk id="6" creationId="{FAFB6C1F-25C2-B364-EAA6-054EE8DF8126}"/>
          </ac:spMkLst>
        </pc:spChg>
        <pc:picChg chg="add mod ord">
          <ac:chgData name="Urszula Jędrzejczyk" userId="1fc7c53d281d99bb" providerId="LiveId" clId="{45248BAF-5204-4C9C-A39A-FB4CA0BBB0FC}" dt="2025-05-02T19:51:15.911" v="1439" actId="26606"/>
          <ac:picMkLst>
            <pc:docMk/>
            <pc:sldMk cId="3331806076" sldId="594"/>
            <ac:picMk id="5" creationId="{22448B75-FC62-CED2-B35B-057B3DB4E0F5}"/>
          </ac:picMkLst>
        </pc:picChg>
      </pc:sldChg>
      <pc:sldChg chg="addSp delSp modSp new ord">
        <pc:chgData name="Urszula Jędrzejczyk" userId="1fc7c53d281d99bb" providerId="LiveId" clId="{45248BAF-5204-4C9C-A39A-FB4CA0BBB0FC}" dt="2025-05-02T19:46:37.313" v="1393"/>
        <pc:sldMkLst>
          <pc:docMk/>
          <pc:sldMk cId="1318635319" sldId="595"/>
        </pc:sldMkLst>
        <pc:picChg chg="add mod">
          <ac:chgData name="Urszula Jędrzejczyk" userId="1fc7c53d281d99bb" providerId="LiveId" clId="{45248BAF-5204-4C9C-A39A-FB4CA0BBB0FC}" dt="2025-05-02T19:46:25.856" v="1389" actId="14100"/>
          <ac:picMkLst>
            <pc:docMk/>
            <pc:sldMk cId="1318635319" sldId="595"/>
            <ac:picMk id="5" creationId="{6FF259D1-3E0B-684E-96F3-F0E3AD57DAEF}"/>
          </ac:picMkLst>
        </pc:picChg>
      </pc:sldChg>
      <pc:sldChg chg="addSp new del">
        <pc:chgData name="Urszula Jędrzejczyk" userId="1fc7c53d281d99bb" providerId="LiveId" clId="{45248BAF-5204-4C9C-A39A-FB4CA0BBB0FC}" dt="2025-05-02T21:38:50.732" v="1686" actId="2696"/>
        <pc:sldMkLst>
          <pc:docMk/>
          <pc:sldMk cId="1253909751" sldId="596"/>
        </pc:sldMkLst>
      </pc:sldChg>
      <pc:sldChg chg="addSp delSp modSp new">
        <pc:chgData name="Urszula Jędrzejczyk" userId="1fc7c53d281d99bb" providerId="LiveId" clId="{45248BAF-5204-4C9C-A39A-FB4CA0BBB0FC}" dt="2025-05-02T21:48:47.822" v="1800" actId="478"/>
        <pc:sldMkLst>
          <pc:docMk/>
          <pc:sldMk cId="1813847857" sldId="596"/>
        </pc:sldMkLst>
      </pc:sldChg>
      <pc:sldChg chg="modSp new mod">
        <pc:chgData name="Urszula Jędrzejczyk" userId="1fc7c53d281d99bb" providerId="LiveId" clId="{45248BAF-5204-4C9C-A39A-FB4CA0BBB0FC}" dt="2025-05-18T19:29:50.048" v="9649" actId="20577"/>
        <pc:sldMkLst>
          <pc:docMk/>
          <pc:sldMk cId="295132426" sldId="597"/>
        </pc:sldMkLst>
        <pc:spChg chg="mod">
          <ac:chgData name="Urszula Jędrzejczyk" userId="1fc7c53d281d99bb" providerId="LiveId" clId="{45248BAF-5204-4C9C-A39A-FB4CA0BBB0FC}" dt="2025-05-03T20:09:08.315" v="4949" actId="20577"/>
          <ac:spMkLst>
            <pc:docMk/>
            <pc:sldMk cId="295132426" sldId="597"/>
            <ac:spMk id="2" creationId="{84E536DD-1EFF-FF2B-DF67-7F5238030A9E}"/>
          </ac:spMkLst>
        </pc:spChg>
        <pc:spChg chg="mod">
          <ac:chgData name="Urszula Jędrzejczyk" userId="1fc7c53d281d99bb" providerId="LiveId" clId="{45248BAF-5204-4C9C-A39A-FB4CA0BBB0FC}" dt="2025-05-18T19:29:50.048" v="9649" actId="20577"/>
          <ac:spMkLst>
            <pc:docMk/>
            <pc:sldMk cId="295132426" sldId="597"/>
            <ac:spMk id="3" creationId="{601338E7-013E-F2F8-A798-7ED8B1F95EDE}"/>
          </ac:spMkLst>
        </pc:spChg>
      </pc:sldChg>
      <pc:sldChg chg="addSp modSp new mod">
        <pc:chgData name="Urszula Jędrzejczyk" userId="1fc7c53d281d99bb" providerId="LiveId" clId="{45248BAF-5204-4C9C-A39A-FB4CA0BBB0FC}" dt="2025-05-17T17:20:46.544" v="9138" actId="20577"/>
        <pc:sldMkLst>
          <pc:docMk/>
          <pc:sldMk cId="1864216515" sldId="598"/>
        </pc:sldMkLst>
        <pc:spChg chg="mod">
          <ac:chgData name="Urszula Jędrzejczyk" userId="1fc7c53d281d99bb" providerId="LiveId" clId="{45248BAF-5204-4C9C-A39A-FB4CA0BBB0FC}" dt="2025-05-04T12:38:16.777" v="8231" actId="20577"/>
          <ac:spMkLst>
            <pc:docMk/>
            <pc:sldMk cId="1864216515" sldId="598"/>
            <ac:spMk id="2" creationId="{C7FF09FC-1C3C-049F-2074-8E650EB92641}"/>
          </ac:spMkLst>
        </pc:spChg>
        <pc:spChg chg="mod">
          <ac:chgData name="Urszula Jędrzejczyk" userId="1fc7c53d281d99bb" providerId="LiveId" clId="{45248BAF-5204-4C9C-A39A-FB4CA0BBB0FC}" dt="2025-05-17T17:20:46.544" v="9138" actId="20577"/>
          <ac:spMkLst>
            <pc:docMk/>
            <pc:sldMk cId="1864216515" sldId="598"/>
            <ac:spMk id="3" creationId="{2E05FAAA-220A-CC00-F9D4-1C6779E1C881}"/>
          </ac:spMkLst>
        </pc:spChg>
        <pc:spChg chg="add mod">
          <ac:chgData name="Urszula Jędrzejczyk" userId="1fc7c53d281d99bb" providerId="LiveId" clId="{45248BAF-5204-4C9C-A39A-FB4CA0BBB0FC}" dt="2025-05-04T12:55:10.553" v="8605" actId="20577"/>
          <ac:spMkLst>
            <pc:docMk/>
            <pc:sldMk cId="1864216515" sldId="598"/>
            <ac:spMk id="6" creationId="{E930C2F6-E764-6D61-D362-5B15BFC941FD}"/>
          </ac:spMkLst>
        </pc:spChg>
        <pc:picChg chg="add mod">
          <ac:chgData name="Urszula Jędrzejczyk" userId="1fc7c53d281d99bb" providerId="LiveId" clId="{45248BAF-5204-4C9C-A39A-FB4CA0BBB0FC}" dt="2025-05-04T12:54:09.467" v="8582" actId="14100"/>
          <ac:picMkLst>
            <pc:docMk/>
            <pc:sldMk cId="1864216515" sldId="598"/>
            <ac:picMk id="5" creationId="{6BC5AEEA-2A87-84EA-F723-92AD2E0A8839}"/>
          </ac:picMkLst>
        </pc:picChg>
      </pc:sldChg>
      <pc:sldChg chg="addSp modSp mod">
        <pc:chgData name="Urszula Jędrzejczyk" userId="1fc7c53d281d99bb" providerId="LiveId" clId="{45248BAF-5204-4C9C-A39A-FB4CA0BBB0FC}" dt="2025-05-19T19:17:48.915" v="9985" actId="1076"/>
        <pc:sldMkLst>
          <pc:docMk/>
          <pc:sldMk cId="4013722567" sldId="599"/>
        </pc:sldMkLst>
        <pc:spChg chg="add mod">
          <ac:chgData name="Urszula Jędrzejczyk" userId="1fc7c53d281d99bb" providerId="LiveId" clId="{45248BAF-5204-4C9C-A39A-FB4CA0BBB0FC}" dt="2025-05-17T21:37:56.558" v="9525" actId="20577"/>
          <ac:spMkLst>
            <pc:docMk/>
            <pc:sldMk cId="4013722567" sldId="599"/>
            <ac:spMk id="7" creationId="{D93F4CEA-DCB0-2BA5-0931-7E107FB5AED7}"/>
          </ac:spMkLst>
        </pc:spChg>
        <pc:picChg chg="add mod">
          <ac:chgData name="Urszula Jędrzejczyk" userId="1fc7c53d281d99bb" providerId="LiveId" clId="{45248BAF-5204-4C9C-A39A-FB4CA0BBB0FC}" dt="2025-05-19T19:17:48.915" v="9985" actId="1076"/>
          <ac:picMkLst>
            <pc:docMk/>
            <pc:sldMk cId="4013722567" sldId="599"/>
            <ac:picMk id="4" creationId="{8013EC74-DF66-594D-9FD4-4D4BB2FAD55E}"/>
          </ac:picMkLst>
        </pc:picChg>
        <pc:picChg chg="add mod">
          <ac:chgData name="Urszula Jędrzejczyk" userId="1fc7c53d281d99bb" providerId="LiveId" clId="{45248BAF-5204-4C9C-A39A-FB4CA0BBB0FC}" dt="2025-05-17T21:36:33.823" v="9499" actId="1076"/>
          <ac:picMkLst>
            <pc:docMk/>
            <pc:sldMk cId="4013722567" sldId="599"/>
            <ac:picMk id="6" creationId="{CCEC9263-0138-0DEB-3A16-7F52F64E9039}"/>
          </ac:picMkLst>
        </pc:picChg>
      </pc:sldChg>
      <pc:sldChg chg="modSp mod">
        <pc:chgData name="Urszula Jędrzejczyk" userId="1fc7c53d281d99bb" providerId="LiveId" clId="{45248BAF-5204-4C9C-A39A-FB4CA0BBB0FC}" dt="2025-05-18T21:05:22.592" v="9816" actId="20577"/>
        <pc:sldMkLst>
          <pc:docMk/>
          <pc:sldMk cId="265811283" sldId="600"/>
        </pc:sldMkLst>
        <pc:spChg chg="mod">
          <ac:chgData name="Urszula Jędrzejczyk" userId="1fc7c53d281d99bb" providerId="LiveId" clId="{45248BAF-5204-4C9C-A39A-FB4CA0BBB0FC}" dt="2025-05-18T21:05:22.592" v="9816" actId="20577"/>
          <ac:spMkLst>
            <pc:docMk/>
            <pc:sldMk cId="265811283" sldId="600"/>
            <ac:spMk id="3" creationId="{AB153352-444F-B769-C4C5-1741245DD6E5}"/>
          </ac:spMkLst>
        </pc:spChg>
      </pc:sldChg>
      <pc:sldChg chg="modSp mod">
        <pc:chgData name="Urszula Jędrzejczyk" userId="1fc7c53d281d99bb" providerId="LiveId" clId="{45248BAF-5204-4C9C-A39A-FB4CA0BBB0FC}" dt="2025-05-19T19:26:45.391" v="9986" actId="20578"/>
        <pc:sldMkLst>
          <pc:docMk/>
          <pc:sldMk cId="1452945358" sldId="603"/>
        </pc:sldMkLst>
        <pc:spChg chg="mod">
          <ac:chgData name="Urszula Jędrzejczyk" userId="1fc7c53d281d99bb" providerId="LiveId" clId="{45248BAF-5204-4C9C-A39A-FB4CA0BBB0FC}" dt="2025-05-19T19:26:45.391" v="9986" actId="20578"/>
          <ac:spMkLst>
            <pc:docMk/>
            <pc:sldMk cId="1452945358" sldId="603"/>
            <ac:spMk id="3" creationId="{F7D3F0A1-BB66-9CC7-8A4F-817E5CC98B31}"/>
          </ac:spMkLst>
        </pc:spChg>
      </pc:sldChg>
      <pc:sldChg chg="modSp mod ord">
        <pc:chgData name="Urszula Jędrzejczyk" userId="1fc7c53d281d99bb" providerId="LiveId" clId="{45248BAF-5204-4C9C-A39A-FB4CA0BBB0FC}" dt="2025-05-17T21:46:01.860" v="9542" actId="20577"/>
        <pc:sldMkLst>
          <pc:docMk/>
          <pc:sldMk cId="3202652575" sldId="605"/>
        </pc:sldMkLst>
        <pc:spChg chg="mod">
          <ac:chgData name="Urszula Jędrzejczyk" userId="1fc7c53d281d99bb" providerId="LiveId" clId="{45248BAF-5204-4C9C-A39A-FB4CA0BBB0FC}" dt="2025-05-17T21:46:01.860" v="9542" actId="20577"/>
          <ac:spMkLst>
            <pc:docMk/>
            <pc:sldMk cId="3202652575" sldId="605"/>
            <ac:spMk id="3" creationId="{FD4ED744-CF16-1C0C-4927-987473A557BB}"/>
          </ac:spMkLst>
        </pc:spChg>
      </pc:sldChg>
    </pc:docChg>
  </pc:docChgLst>
  <pc:docChgLst>
    <pc:chgData name="WSSE Łódź - Urszula Jędrzejczyk" userId="6690a531-93a8-4f0f-952f-19cf602aa04b" providerId="ADAL" clId="{A572279B-E11C-487E-87B6-5C39B31FAEA9}"/>
    <pc:docChg chg="undo custSel addSld delSld modSld sldOrd">
      <pc:chgData name="WSSE Łódź - Urszula Jędrzejczyk" userId="6690a531-93a8-4f0f-952f-19cf602aa04b" providerId="ADAL" clId="{A572279B-E11C-487E-87B6-5C39B31FAEA9}" dt="2025-05-20T08:52:00.921" v="2927" actId="20577"/>
      <pc:docMkLst>
        <pc:docMk/>
      </pc:docMkLst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274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291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294"/>
        </pc:sldMkLst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295"/>
        </pc:sldMkLst>
        <pc:spChg chg="mod">
          <ac:chgData name="WSSE Łódź - Urszula Jędrzejczyk" userId="6690a531-93a8-4f0f-952f-19cf602aa04b" providerId="ADAL" clId="{A572279B-E11C-487E-87B6-5C39B31FAEA9}" dt="2025-05-08T10:00:26.525" v="343" actId="20577"/>
          <ac:spMkLst>
            <pc:docMk/>
            <pc:sldMk cId="0" sldId="295"/>
            <ac:spMk id="117762" creationId="{8745E45D-2AF3-0545-6A48-73DD38A96D0E}"/>
          </ac:spMkLst>
        </pc:spChg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307"/>
        </pc:sldMkLst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308"/>
        </pc:sldMkLst>
        <pc:spChg chg="mod">
          <ac:chgData name="WSSE Łódź - Urszula Jędrzejczyk" userId="6690a531-93a8-4f0f-952f-19cf602aa04b" providerId="ADAL" clId="{A572279B-E11C-487E-87B6-5C39B31FAEA9}" dt="2025-05-15T11:18:05.764" v="2622" actId="5793"/>
          <ac:spMkLst>
            <pc:docMk/>
            <pc:sldMk cId="0" sldId="308"/>
            <ac:spMk id="28675" creationId="{C4DA251C-13C7-53A8-99FB-69B26DA26F18}"/>
          </ac:spMkLst>
        </pc:spChg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316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317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429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498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68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0"/>
        </pc:sldMkLst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1"/>
        </pc:sldMkLst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2"/>
        </pc:sldMkLst>
        <pc:spChg chg="mod">
          <ac:chgData name="WSSE Łódź - Urszula Jędrzejczyk" userId="6690a531-93a8-4f0f-952f-19cf602aa04b" providerId="ADAL" clId="{A572279B-E11C-487E-87B6-5C39B31FAEA9}" dt="2025-05-08T09:58:56.792" v="324" actId="20577"/>
          <ac:spMkLst>
            <pc:docMk/>
            <pc:sldMk cId="0" sldId="572"/>
            <ac:spMk id="113666" creationId="{9AEF3AF5-D1E0-8F42-33E7-6FABFD4C8730}"/>
          </ac:spMkLst>
        </pc:spChg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3"/>
        </pc:sldMkLst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4"/>
        </pc:sldMkLst>
        <pc:spChg chg="mod">
          <ac:chgData name="WSSE Łódź - Urszula Jędrzejczyk" userId="6690a531-93a8-4f0f-952f-19cf602aa04b" providerId="ADAL" clId="{A572279B-E11C-487E-87B6-5C39B31FAEA9}" dt="2025-05-07T12:27:04.620" v="115" actId="20577"/>
          <ac:spMkLst>
            <pc:docMk/>
            <pc:sldMk cId="0" sldId="574"/>
            <ac:spMk id="60419" creationId="{152F8C10-4BF1-6360-CDAC-97913E3E08D8}"/>
          </ac:spMkLst>
        </pc:spChg>
        <pc:picChg chg="mod">
          <ac:chgData name="WSSE Łódź - Urszula Jędrzejczyk" userId="6690a531-93a8-4f0f-952f-19cf602aa04b" providerId="ADAL" clId="{A572279B-E11C-487E-87B6-5C39B31FAEA9}" dt="2025-05-07T12:27:14.018" v="117" actId="14100"/>
          <ac:picMkLst>
            <pc:docMk/>
            <pc:sldMk cId="0" sldId="574"/>
            <ac:picMk id="3" creationId="{8FE8E553-F6D3-6FAF-1C2C-8D48D64FC12B}"/>
          </ac:picMkLst>
        </pc:picChg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5"/>
        </pc:sldMkLst>
        <pc:spChg chg="mod">
          <ac:chgData name="WSSE Łódź - Urszula Jędrzejczyk" userId="6690a531-93a8-4f0f-952f-19cf602aa04b" providerId="ADAL" clId="{A572279B-E11C-487E-87B6-5C39B31FAEA9}" dt="2025-05-12T08:13:48.240" v="756" actId="20577"/>
          <ac:spMkLst>
            <pc:docMk/>
            <pc:sldMk cId="0" sldId="575"/>
            <ac:spMk id="107522" creationId="{0196A7AF-D44C-F881-4AC5-4FA60E2ADE70}"/>
          </ac:spMkLst>
        </pc:spChg>
      </pc:sldChg>
      <pc:sldChg chg="addSp delSp 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7"/>
        </pc:sldMkLst>
        <pc:spChg chg="mod">
          <ac:chgData name="WSSE Łódź - Urszula Jędrzejczyk" userId="6690a531-93a8-4f0f-952f-19cf602aa04b" providerId="ADAL" clId="{A572279B-E11C-487E-87B6-5C39B31FAEA9}" dt="2025-05-15T08:20:32.556" v="1984" actId="14100"/>
          <ac:spMkLst>
            <pc:docMk/>
            <pc:sldMk cId="0" sldId="577"/>
            <ac:spMk id="3" creationId="{408B52FA-080B-DAC4-6B8A-8FB139E9581A}"/>
          </ac:spMkLst>
        </pc:spChg>
        <pc:spChg chg="add mod">
          <ac:chgData name="WSSE Łódź - Urszula Jędrzejczyk" userId="6690a531-93a8-4f0f-952f-19cf602aa04b" providerId="ADAL" clId="{A572279B-E11C-487E-87B6-5C39B31FAEA9}" dt="2025-05-15T09:44:56.161" v="2098" actId="20577"/>
          <ac:spMkLst>
            <pc:docMk/>
            <pc:sldMk cId="0" sldId="577"/>
            <ac:spMk id="6" creationId="{FF5E8891-8214-F3A4-6ABB-19FF04188D0D}"/>
          </ac:spMkLst>
        </pc:spChg>
        <pc:picChg chg="add mod">
          <ac:chgData name="WSSE Łódź - Urszula Jędrzejczyk" userId="6690a531-93a8-4f0f-952f-19cf602aa04b" providerId="ADAL" clId="{A572279B-E11C-487E-87B6-5C39B31FAEA9}" dt="2025-05-15T09:42:51.632" v="2061" actId="1076"/>
          <ac:picMkLst>
            <pc:docMk/>
            <pc:sldMk cId="0" sldId="577"/>
            <ac:picMk id="5" creationId="{A48EAB0A-96C0-C420-1950-E0633426E17B}"/>
          </ac:picMkLst>
        </pc:picChg>
      </pc:sldChg>
      <pc:sldChg chg="modSp del mod">
        <pc:chgData name="WSSE Łódź - Urszula Jędrzejczyk" userId="6690a531-93a8-4f0f-952f-19cf602aa04b" providerId="ADAL" clId="{A572279B-E11C-487E-87B6-5C39B31FAEA9}" dt="2025-05-15T10:43:53.259" v="2290" actId="2696"/>
        <pc:sldMkLst>
          <pc:docMk/>
          <pc:sldMk cId="0" sldId="578"/>
        </pc:sldMkLst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79"/>
        </pc:sldMkLst>
        <pc:graphicFrameChg chg="modGraphic">
          <ac:chgData name="WSSE Łódź - Urszula Jędrzejczyk" userId="6690a531-93a8-4f0f-952f-19cf602aa04b" providerId="ADAL" clId="{A572279B-E11C-487E-87B6-5C39B31FAEA9}" dt="2025-05-08T09:58:15.034" v="302" actId="20577"/>
          <ac:graphicFrameMkLst>
            <pc:docMk/>
            <pc:sldMk cId="0" sldId="579"/>
            <ac:graphicFrameMk id="17" creationId="{39CEBC46-FDF9-5D34-F2CC-80CE05FF2116}"/>
          </ac:graphicFrameMkLst>
        </pc:graphicFrameChg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80"/>
        </pc:sldMkLst>
        <pc:spChg chg="mod">
          <ac:chgData name="WSSE Łódź - Urszula Jędrzejczyk" userId="6690a531-93a8-4f0f-952f-19cf602aa04b" providerId="ADAL" clId="{A572279B-E11C-487E-87B6-5C39B31FAEA9}" dt="2025-05-08T06:48:18.384" v="226" actId="20577"/>
          <ac:spMkLst>
            <pc:docMk/>
            <pc:sldMk cId="0" sldId="580"/>
            <ac:spMk id="2" creationId="{5A66C7AC-BF7E-D385-EAB5-2414372D2CD3}"/>
          </ac:spMkLst>
        </pc:spChg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81"/>
        </pc:sldMkLst>
        <pc:spChg chg="mod">
          <ac:chgData name="WSSE Łódź - Urszula Jędrzejczyk" userId="6690a531-93a8-4f0f-952f-19cf602aa04b" providerId="ADAL" clId="{A572279B-E11C-487E-87B6-5C39B31FAEA9}" dt="2025-05-12T08:23:05.670" v="761" actId="20577"/>
          <ac:spMkLst>
            <pc:docMk/>
            <pc:sldMk cId="0" sldId="581"/>
            <ac:spMk id="56323" creationId="{A16B4CEF-63B6-9906-4E85-6B394FC04881}"/>
          </ac:spMkLst>
        </pc:spChg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82"/>
        </pc:sldMkLst>
        <pc:graphicFrameChg chg="modGraphic">
          <ac:chgData name="WSSE Łódź - Urszula Jędrzejczyk" userId="6690a531-93a8-4f0f-952f-19cf602aa04b" providerId="ADAL" clId="{A572279B-E11C-487E-87B6-5C39B31FAEA9}" dt="2025-05-07T10:10:25.816" v="91" actId="20577"/>
          <ac:graphicFrameMkLst>
            <pc:docMk/>
            <pc:sldMk cId="0" sldId="582"/>
            <ac:graphicFrameMk id="2" creationId="{9179CF49-41AD-1AD5-C3B6-273CE6595BB6}"/>
          </ac:graphicFrameMkLst>
        </pc:graphicFrameChg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83"/>
        </pc:sldMkLst>
      </pc:sldChg>
      <pc:sldChg chg="modSp mod setBg">
        <pc:chgData name="WSSE Łódź - Urszula Jędrzejczyk" userId="6690a531-93a8-4f0f-952f-19cf602aa04b" providerId="ADAL" clId="{A572279B-E11C-487E-87B6-5C39B31FAEA9}" dt="2025-05-16T10:34:40.422" v="2648" actId="20577"/>
        <pc:sldMkLst>
          <pc:docMk/>
          <pc:sldMk cId="0" sldId="586"/>
        </pc:sldMkLst>
        <pc:spChg chg="mod">
          <ac:chgData name="WSSE Łódź - Urszula Jędrzejczyk" userId="6690a531-93a8-4f0f-952f-19cf602aa04b" providerId="ADAL" clId="{A572279B-E11C-487E-87B6-5C39B31FAEA9}" dt="2025-05-16T10:34:40.422" v="2648" actId="20577"/>
          <ac:spMkLst>
            <pc:docMk/>
            <pc:sldMk cId="0" sldId="586"/>
            <ac:spMk id="102403" creationId="{243F4F0A-F1CB-0FF5-2290-ADC76A3FEF3B}"/>
          </ac:spMkLst>
        </pc:spChg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87"/>
        </pc:sldMkLst>
        <pc:spChg chg="mod">
          <ac:chgData name="WSSE Łódź - Urszula Jędrzejczyk" userId="6690a531-93a8-4f0f-952f-19cf602aa04b" providerId="ADAL" clId="{A572279B-E11C-487E-87B6-5C39B31FAEA9}" dt="2025-05-14T10:50:24.961" v="1065" actId="20577"/>
          <ac:spMkLst>
            <pc:docMk/>
            <pc:sldMk cId="0" sldId="587"/>
            <ac:spMk id="101378" creationId="{EC963FF8-32F6-7951-D301-5423D322694A}"/>
          </ac:spMkLst>
        </pc:spChg>
      </pc:sldChg>
      <pc:sldChg chg="addSp modSp mod setBg">
        <pc:chgData name="WSSE Łódź - Urszula Jędrzejczyk" userId="6690a531-93a8-4f0f-952f-19cf602aa04b" providerId="ADAL" clId="{A572279B-E11C-487E-87B6-5C39B31FAEA9}" dt="2025-05-20T08:52:00.921" v="2927" actId="20577"/>
        <pc:sldMkLst>
          <pc:docMk/>
          <pc:sldMk cId="0" sldId="588"/>
        </pc:sldMkLst>
        <pc:spChg chg="add mod">
          <ac:chgData name="WSSE Łódź - Urszula Jędrzejczyk" userId="6690a531-93a8-4f0f-952f-19cf602aa04b" providerId="ADAL" clId="{A572279B-E11C-487E-87B6-5C39B31FAEA9}" dt="2025-05-20T08:52:00.921" v="2927" actId="20577"/>
          <ac:spMkLst>
            <pc:docMk/>
            <pc:sldMk cId="0" sldId="588"/>
            <ac:spMk id="2" creationId="{03188D5F-F444-45C5-BA5A-E1C4E3BF5330}"/>
          </ac:spMkLst>
        </pc:spChg>
        <pc:spChg chg="mod">
          <ac:chgData name="WSSE Łódź - Urszula Jędrzejczyk" userId="6690a531-93a8-4f0f-952f-19cf602aa04b" providerId="ADAL" clId="{A572279B-E11C-487E-87B6-5C39B31FAEA9}" dt="2025-05-08T06:45:27.604" v="128" actId="20577"/>
          <ac:spMkLst>
            <pc:docMk/>
            <pc:sldMk cId="0" sldId="588"/>
            <ac:spMk id="99331" creationId="{9F5F0F94-CDFB-5070-1542-8B6E86D5C318}"/>
          </ac:spMkLst>
        </pc:spChg>
        <pc:spChg chg="mod">
          <ac:chgData name="WSSE Łódź - Urszula Jędrzejczyk" userId="6690a531-93a8-4f0f-952f-19cf602aa04b" providerId="ADAL" clId="{A572279B-E11C-487E-87B6-5C39B31FAEA9}" dt="2025-05-20T08:51:55.825" v="2925" actId="20577"/>
          <ac:spMkLst>
            <pc:docMk/>
            <pc:sldMk cId="0" sldId="588"/>
            <ac:spMk id="100358" creationId="{6D3F0A79-B94D-ADE1-3246-61D7460FF124}"/>
          </ac:spMkLst>
        </pc:spChg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92"/>
        </pc:sldMkLst>
        <pc:spChg chg="mod">
          <ac:chgData name="WSSE Łódź - Urszula Jędrzejczyk" userId="6690a531-93a8-4f0f-952f-19cf602aa04b" providerId="ADAL" clId="{A572279B-E11C-487E-87B6-5C39B31FAEA9}" dt="2025-05-15T11:16:26.096" v="2591" actId="115"/>
          <ac:spMkLst>
            <pc:docMk/>
            <pc:sldMk cId="0" sldId="592"/>
            <ac:spMk id="3" creationId="{484886E1-0EDA-7E73-C36E-B7B26BCDBCD9}"/>
          </ac:spMkLst>
        </pc:spChg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0" sldId="593"/>
        </pc:sldMkLst>
      </pc:sldChg>
      <pc:sldChg chg="modSp mod setBg">
        <pc:chgData name="WSSE Łódź - Urszula Jędrzejczyk" userId="6690a531-93a8-4f0f-952f-19cf602aa04b" providerId="ADAL" clId="{A572279B-E11C-487E-87B6-5C39B31FAEA9}" dt="2025-05-16T10:17:22.426" v="2630" actId="20577"/>
        <pc:sldMkLst>
          <pc:docMk/>
          <pc:sldMk cId="3331806076" sldId="594"/>
        </pc:sldMkLst>
        <pc:spChg chg="mod">
          <ac:chgData name="WSSE Łódź - Urszula Jędrzejczyk" userId="6690a531-93a8-4f0f-952f-19cf602aa04b" providerId="ADAL" clId="{A572279B-E11C-487E-87B6-5C39B31FAEA9}" dt="2025-05-16T10:17:22.426" v="2630" actId="20577"/>
          <ac:spMkLst>
            <pc:docMk/>
            <pc:sldMk cId="3331806076" sldId="594"/>
            <ac:spMk id="3" creationId="{3DF89BB6-CC4A-9301-6C8B-D26E4F1A5422}"/>
          </ac:spMkLst>
        </pc:spChg>
      </pc:sldChg>
      <pc:sldChg chg="modSp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1318635319" sldId="595"/>
        </pc:sldMkLst>
        <pc:picChg chg="mod">
          <ac:chgData name="WSSE Łódź - Urszula Jędrzejczyk" userId="6690a531-93a8-4f0f-952f-19cf602aa04b" providerId="ADAL" clId="{A572279B-E11C-487E-87B6-5C39B31FAEA9}" dt="2025-05-08T06:46:52.060" v="129" actId="14100"/>
          <ac:picMkLst>
            <pc:docMk/>
            <pc:sldMk cId="1318635319" sldId="595"/>
            <ac:picMk id="5" creationId="{6FF259D1-3E0B-684E-96F3-F0E3AD57DAEF}"/>
          </ac:picMkLst>
        </pc:picChg>
      </pc:sldChg>
      <pc:sldChg chg="del">
        <pc:chgData name="WSSE Łódź - Urszula Jędrzejczyk" userId="6690a531-93a8-4f0f-952f-19cf602aa04b" providerId="ADAL" clId="{A572279B-E11C-487E-87B6-5C39B31FAEA9}" dt="2025-05-12T08:14:05.295" v="757" actId="2696"/>
        <pc:sldMkLst>
          <pc:docMk/>
          <pc:sldMk cId="1813847857" sldId="596"/>
        </pc:sldMkLst>
      </pc:sldChg>
      <pc:sldChg chg="modSp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295132426" sldId="597"/>
        </pc:sldMkLst>
        <pc:spChg chg="mod">
          <ac:chgData name="WSSE Łódź - Urszula Jędrzejczyk" userId="6690a531-93a8-4f0f-952f-19cf602aa04b" providerId="ADAL" clId="{A572279B-E11C-487E-87B6-5C39B31FAEA9}" dt="2025-05-15T07:41:10.660" v="1450" actId="14100"/>
          <ac:spMkLst>
            <pc:docMk/>
            <pc:sldMk cId="295132426" sldId="597"/>
            <ac:spMk id="2" creationId="{84E536DD-1EFF-FF2B-DF67-7F5238030A9E}"/>
          </ac:spMkLst>
        </pc:spChg>
        <pc:spChg chg="mod">
          <ac:chgData name="WSSE Łódź - Urszula Jędrzejczyk" userId="6690a531-93a8-4f0f-952f-19cf602aa04b" providerId="ADAL" clId="{A572279B-E11C-487E-87B6-5C39B31FAEA9}" dt="2025-05-15T09:56:00.338" v="2195" actId="20577"/>
          <ac:spMkLst>
            <pc:docMk/>
            <pc:sldMk cId="295132426" sldId="597"/>
            <ac:spMk id="3" creationId="{601338E7-013E-F2F8-A798-7ED8B1F95EDE}"/>
          </ac:spMkLst>
        </pc:spChg>
      </pc:sldChg>
      <pc:sldChg chg="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1864216515" sldId="598"/>
        </pc:sldMkLst>
      </pc:sldChg>
      <pc:sldChg chg="delSp modSp new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4013722567" sldId="599"/>
        </pc:sldMkLst>
        <pc:spChg chg="mod">
          <ac:chgData name="WSSE Łódź - Urszula Jędrzejczyk" userId="6690a531-93a8-4f0f-952f-19cf602aa04b" providerId="ADAL" clId="{A572279B-E11C-487E-87B6-5C39B31FAEA9}" dt="2025-05-15T10:48:57.077" v="2306" actId="14100"/>
          <ac:spMkLst>
            <pc:docMk/>
            <pc:sldMk cId="4013722567" sldId="599"/>
            <ac:spMk id="3" creationId="{86F25813-D202-4BB7-E16A-B6F5A8C3ED4F}"/>
          </ac:spMkLst>
        </pc:spChg>
      </pc:sldChg>
      <pc:sldChg chg="delSp modSp new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265811283" sldId="600"/>
        </pc:sldMkLst>
        <pc:spChg chg="mod">
          <ac:chgData name="WSSE Łódź - Urszula Jędrzejczyk" userId="6690a531-93a8-4f0f-952f-19cf602aa04b" providerId="ADAL" clId="{A572279B-E11C-487E-87B6-5C39B31FAEA9}" dt="2025-05-15T10:50:21.763" v="2314" actId="20577"/>
          <ac:spMkLst>
            <pc:docMk/>
            <pc:sldMk cId="265811283" sldId="600"/>
            <ac:spMk id="3" creationId="{AB153352-444F-B769-C4C5-1741245DD6E5}"/>
          </ac:spMkLst>
        </pc:spChg>
      </pc:sldChg>
      <pc:sldChg chg="modSp new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1452112442" sldId="601"/>
        </pc:sldMkLst>
        <pc:spChg chg="mod">
          <ac:chgData name="WSSE Łódź - Urszula Jędrzejczyk" userId="6690a531-93a8-4f0f-952f-19cf602aa04b" providerId="ADAL" clId="{A572279B-E11C-487E-87B6-5C39B31FAEA9}" dt="2025-05-14T08:34:55.553" v="829" actId="113"/>
          <ac:spMkLst>
            <pc:docMk/>
            <pc:sldMk cId="1452112442" sldId="601"/>
            <ac:spMk id="2" creationId="{ACBCA9C2-786F-44E7-7807-2CE0E639F951}"/>
          </ac:spMkLst>
        </pc:spChg>
        <pc:spChg chg="mod">
          <ac:chgData name="WSSE Łódź - Urszula Jędrzejczyk" userId="6690a531-93a8-4f0f-952f-19cf602aa04b" providerId="ADAL" clId="{A572279B-E11C-487E-87B6-5C39B31FAEA9}" dt="2025-05-14T08:34:35.088" v="811" actId="207"/>
          <ac:spMkLst>
            <pc:docMk/>
            <pc:sldMk cId="1452112442" sldId="601"/>
            <ac:spMk id="3" creationId="{5E816F51-ACD7-AA1A-1E5F-51D340D6DAFE}"/>
          </ac:spMkLst>
        </pc:spChg>
      </pc:sldChg>
      <pc:sldChg chg="modSp new mod or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2828438398" sldId="602"/>
        </pc:sldMkLst>
        <pc:spChg chg="mod">
          <ac:chgData name="WSSE Łódź - Urszula Jędrzejczyk" userId="6690a531-93a8-4f0f-952f-19cf602aa04b" providerId="ADAL" clId="{A572279B-E11C-487E-87B6-5C39B31FAEA9}" dt="2025-05-15T10:53:21.386" v="2321" actId="115"/>
          <ac:spMkLst>
            <pc:docMk/>
            <pc:sldMk cId="2828438398" sldId="602"/>
            <ac:spMk id="2" creationId="{66C75B35-9E2C-54DD-4FCE-69E94A26EB6E}"/>
          </ac:spMkLst>
        </pc:spChg>
        <pc:spChg chg="mod">
          <ac:chgData name="WSSE Łódź - Urszula Jędrzejczyk" userId="6690a531-93a8-4f0f-952f-19cf602aa04b" providerId="ADAL" clId="{A572279B-E11C-487E-87B6-5C39B31FAEA9}" dt="2025-05-15T10:52:58.451" v="2320" actId="20577"/>
          <ac:spMkLst>
            <pc:docMk/>
            <pc:sldMk cId="2828438398" sldId="602"/>
            <ac:spMk id="3" creationId="{8C69DF94-AB8E-C46E-9846-2AEC05CE12C2}"/>
          </ac:spMkLst>
        </pc:spChg>
      </pc:sldChg>
      <pc:sldChg chg="delSp modSp new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1452945358" sldId="603"/>
        </pc:sldMkLst>
        <pc:spChg chg="mod">
          <ac:chgData name="WSSE Łódź - Urszula Jędrzejczyk" userId="6690a531-93a8-4f0f-952f-19cf602aa04b" providerId="ADAL" clId="{A572279B-E11C-487E-87B6-5C39B31FAEA9}" dt="2025-05-15T11:00:42.655" v="2588" actId="20577"/>
          <ac:spMkLst>
            <pc:docMk/>
            <pc:sldMk cId="1452945358" sldId="603"/>
            <ac:spMk id="3" creationId="{F7D3F0A1-BB66-9CC7-8A4F-817E5CC98B31}"/>
          </ac:spMkLst>
        </pc:spChg>
      </pc:sldChg>
      <pc:sldChg chg="delSp modSp new del mod">
        <pc:chgData name="WSSE Łódź - Urszula Jędrzejczyk" userId="6690a531-93a8-4f0f-952f-19cf602aa04b" providerId="ADAL" clId="{A572279B-E11C-487E-87B6-5C39B31FAEA9}" dt="2025-05-15T10:59:41.559" v="2557" actId="2696"/>
        <pc:sldMkLst>
          <pc:docMk/>
          <pc:sldMk cId="2361305955" sldId="604"/>
        </pc:sldMkLst>
      </pc:sldChg>
      <pc:sldChg chg="addSp delSp modSp new mod setBg">
        <pc:chgData name="WSSE Łódź - Urszula Jędrzejczyk" userId="6690a531-93a8-4f0f-952f-19cf602aa04b" providerId="ADAL" clId="{A572279B-E11C-487E-87B6-5C39B31FAEA9}" dt="2025-05-16T11:05:14.614" v="2838" actId="20577"/>
        <pc:sldMkLst>
          <pc:docMk/>
          <pc:sldMk cId="3202652575" sldId="605"/>
        </pc:sldMkLst>
        <pc:spChg chg="mod">
          <ac:chgData name="WSSE Łódź - Urszula Jędrzejczyk" userId="6690a531-93a8-4f0f-952f-19cf602aa04b" providerId="ADAL" clId="{A572279B-E11C-487E-87B6-5C39B31FAEA9}" dt="2025-05-16T11:05:14.614" v="2838" actId="20577"/>
          <ac:spMkLst>
            <pc:docMk/>
            <pc:sldMk cId="3202652575" sldId="605"/>
            <ac:spMk id="3" creationId="{FD4ED744-CF16-1C0C-4927-987473A557BB}"/>
          </ac:spMkLst>
        </pc:spChg>
        <pc:spChg chg="add mod">
          <ac:chgData name="WSSE Łódź - Urszula Jędrzejczyk" userId="6690a531-93a8-4f0f-952f-19cf602aa04b" providerId="ADAL" clId="{A572279B-E11C-487E-87B6-5C39B31FAEA9}" dt="2025-05-15T10:42:18.286" v="2251" actId="255"/>
          <ac:spMkLst>
            <pc:docMk/>
            <pc:sldMk cId="3202652575" sldId="605"/>
            <ac:spMk id="4" creationId="{9D7FBFB4-2141-60C8-5548-CE43BBD50418}"/>
          </ac:spMkLst>
        </pc:spChg>
      </pc:sldChg>
      <pc:sldChg chg="addSp delSp modSp new mod setBg">
        <pc:chgData name="WSSE Łódź - Urszula Jędrzejczyk" userId="6690a531-93a8-4f0f-952f-19cf602aa04b" providerId="ADAL" clId="{A572279B-E11C-487E-87B6-5C39B31FAEA9}" dt="2025-05-16T09:21:32.697" v="2626"/>
        <pc:sldMkLst>
          <pc:docMk/>
          <pc:sldMk cId="1372679481" sldId="606"/>
        </pc:sldMkLst>
        <pc:spChg chg="mod">
          <ac:chgData name="WSSE Łódź - Urszula Jędrzejczyk" userId="6690a531-93a8-4f0f-952f-19cf602aa04b" providerId="ADAL" clId="{A572279B-E11C-487E-87B6-5C39B31FAEA9}" dt="2025-05-15T08:41:50.040" v="2047" actId="255"/>
          <ac:spMkLst>
            <pc:docMk/>
            <pc:sldMk cId="1372679481" sldId="606"/>
            <ac:spMk id="2" creationId="{A8F62394-87AF-28E2-55B9-3B858C29A8DC}"/>
          </ac:spMkLst>
        </pc:spChg>
        <pc:picChg chg="add mod">
          <ac:chgData name="WSSE Łódź - Urszula Jędrzejczyk" userId="6690a531-93a8-4f0f-952f-19cf602aa04b" providerId="ADAL" clId="{A572279B-E11C-487E-87B6-5C39B31FAEA9}" dt="2025-05-15T08:42:06.627" v="2051" actId="14100"/>
          <ac:picMkLst>
            <pc:docMk/>
            <pc:sldMk cId="1372679481" sldId="606"/>
            <ac:picMk id="2050" creationId="{A0C8E368-EBDF-83FE-D967-4F58E11A0231}"/>
          </ac:picMkLst>
        </pc:picChg>
        <pc:picChg chg="add mod">
          <ac:chgData name="WSSE Łódź - Urszula Jędrzejczyk" userId="6690a531-93a8-4f0f-952f-19cf602aa04b" providerId="ADAL" clId="{A572279B-E11C-487E-87B6-5C39B31FAEA9}" dt="2025-05-15T08:41:43.100" v="2046" actId="1076"/>
          <ac:picMkLst>
            <pc:docMk/>
            <pc:sldMk cId="1372679481" sldId="606"/>
            <ac:picMk id="2052" creationId="{D014E0BF-27A5-AA53-D492-790FD60865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BD21FEB-8911-8C31-69F9-B140DC6479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CC784F-AF2F-4F48-33A4-650E252E3F0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5C53B39-D69E-485E-8489-B5A9E5A55B27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11AA82C3-79B7-44CF-A787-AE31512410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661D6477-57AE-9E70-FEDA-34DF89E39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6310614-7ABD-8594-E0D7-1EBCA362BC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200CD1-B3CB-7B02-CF7E-2798DA81A4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/>
            </a:lvl1pPr>
          </a:lstStyle>
          <a:p>
            <a:pPr>
              <a:defRPr/>
            </a:pPr>
            <a:fld id="{261DB0AD-C7B0-4ACC-8E33-33505280A1F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76C08043-17D3-11D3-E756-AFA865BF2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5CA34BBF-F3A6-3ED4-B534-63F1747994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E5811F6-2247-1CF1-4CFF-A8DA17EBFF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2E6EC62-7BD6-FA00-EBA9-24B176E46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1DB0AD-C7B0-4ACC-8E33-33505280A1F9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6674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">
            <a:extLst>
              <a:ext uri="{FF2B5EF4-FFF2-40B4-BE49-F238E27FC236}">
                <a16:creationId xmlns:a16="http://schemas.microsoft.com/office/drawing/2014/main" id="{6157A135-4B09-D9C1-9443-48B85505F5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0A5BCD64-9C15-4DDC-B8AC-F7CD87DF3766}" type="slidenum">
              <a:rPr lang="en-GB" altLang="pl-PL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AB45D059-ADBE-104E-DA0F-FEFD05A6D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6000"/>
              </a:lnSpc>
              <a:spcBef>
                <a:spcPct val="0"/>
              </a:spcBef>
              <a:buClr>
                <a:srgbClr val="FFFFFF"/>
              </a:buClr>
            </a:pPr>
            <a:endParaRPr lang="pl-PL" altLang="pl-PL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4932" name="Rectangle 2">
            <a:extLst>
              <a:ext uri="{FF2B5EF4-FFF2-40B4-BE49-F238E27FC236}">
                <a16:creationId xmlns:a16="http://schemas.microsoft.com/office/drawing/2014/main" id="{D2431C84-DE2F-B872-1F5B-B5E34A9C9A3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B69DFD-DF96-921D-8413-736FC8CC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88A245-3A70-1DD5-1303-4BF9613A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CCD9A0-E47C-EEC3-8ED8-E547A98F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BC8D5965-69F9-45B7-919B-6B15E20EED5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91344622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6745E2-C734-CDC8-16BF-0B93A6C9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645391-D697-66C5-FAF7-A12BE57F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F46480-7002-55E8-F3C2-4868A98E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22E7FC22-EBF9-44A7-86DA-9A45F544E3A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6433859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293C94-4016-F6A9-CD80-7FB1892B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990354-C007-7278-DA27-0D914528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C64861-75BD-2091-1239-D859DBF7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7470CB6-D989-4C43-A66C-FF9CD45613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17504339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543366-B6A4-E641-F69E-7D9EEA83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5D7108-CBBC-BB4C-AAD6-B6F2F96F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312305-7D1A-8E5E-0A20-BB8615B8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0194E37-1AF9-4EA3-A6CA-520D16A7AA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4133918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5E7031-A177-C113-0B72-83F3CD4E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9208D4-F4BC-8828-AAA0-3241AF15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3A6C3F-95D9-6B05-41EB-8D1D69FD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38EA51EC-DBE2-4EDE-B98A-3974B0F5085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84198512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9541C5-295C-6BA6-9558-6306D17B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809BB3-28DC-C1FE-1BB4-ED519D1B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6F1F14-2368-0285-85F9-F22FC8D6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81DFEA4-0E0E-43F1-9458-5AF845AD21B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4439385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702BB82-2D88-A52D-D9FC-5E1E54E9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F1FB5ED-9076-2B28-A23A-FC124384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D7A177D-C0A1-750B-8326-9EEF003C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C47D739-9258-4AD2-BC78-C242DFA5B3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1970051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6F557C8-33C1-5B0A-FA5C-B63D68E67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811BC75-B5C0-7D61-95A9-E661C5BD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D5483A9-1860-EF67-7387-3325BBF5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118824F-F9A4-4E3D-8F71-688C58BD7F6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4141590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C776133-2A7F-C6CF-6366-42381642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32F7004-A89E-8560-9BBF-2B264805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2B9A961-40E1-2EEC-B751-FC6A90C3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DA16464A-062B-43EE-85B5-F0BA3A77E3D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36283820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4B0C27E-B143-59E5-27FE-2F322BE51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F5FEFE-2266-BC06-1B9A-9DA8AD866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BB6E08-D790-FB01-26A2-B728851A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805EA40A-64E6-4A2A-99C3-5E061CAB29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2824242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FE49CE-5FD9-1F2E-8854-DAA82E15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84CADDC-5DC3-2A4D-2712-34CCD560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0C9C16-A09D-7443-FDB5-989BAB11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5F633C9-73E0-47D8-9383-8008955FF9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80372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C3C9EE-CA67-0A07-935A-5A36C7FD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99BEE9-1206-3834-1DD0-039866CD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1D868B-37BE-3A0B-A035-490A0749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C7935F9-77BC-40EB-9934-B019C658AA2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9691490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D5FC762-C688-4B47-4931-2C060DB4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A03408-FD08-C925-7212-D05EACA2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CFA891-9B7D-609D-D592-F188C20D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59CD8D26-70EA-4861-A2FA-6E802DE50B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7796289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E5C811E-3E21-FC5B-2593-7CBD4403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31FAD9-3100-008A-179E-667A9107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E1821C-137B-A82C-F66B-EC13B016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1DA7D7B6-58A1-4151-9A06-CB868CC3856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83227483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1C96A8-1872-B0B4-8700-0237946A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2B69AA4-6CAA-33CE-4F19-6A108C5D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886347-084F-CC8E-1E88-F7434830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9BA90CA-22D7-4A05-9A3C-8637D4A7A26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0173876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A23F46B8-9EE3-54CE-9B86-B73700936075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3" name="Rectangle 8">
              <a:extLst>
                <a:ext uri="{FF2B5EF4-FFF2-40B4-BE49-F238E27FC236}">
                  <a16:creationId xmlns:a16="http://schemas.microsoft.com/office/drawing/2014/main" id="{49FA359E-A0C4-D449-A3C8-FCC2EE1A33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endParaRPr lang="pl-PL" altLang="pl-PL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8EE2E6A6-4CB8-0887-6871-47B5A26E0D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endParaRPr lang="pl-PL" altLang="pl-PL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CA4A7E80-D5DC-43D7-63F4-8686963392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defRPr/>
              </a:pPr>
              <a:endParaRPr lang="pl-PL" altLang="pl-PL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2845701-4C27-30CD-5DE6-7AE3987B23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565BCBF-48D3-A895-204F-1684DA49C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4129F1-0EC9-D987-4A30-7808FD3EA9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4226D1F3-B614-452C-80BE-8003B853FC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5569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AD0B261-68DF-809B-1748-99B841ED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7E3CCD-A2B7-403E-8CFA-9ED498AC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296909-0422-A597-9B64-0C516070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68DBB18-EC1E-467D-BFE9-824F74B3D23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067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257983-B629-7BBE-061B-7D50861A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266555-5256-7370-CD28-E1F52AA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45C8E0-B04F-1C6D-FDB9-0188984F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42E3763B-E9E1-4A26-85D2-49AA633152F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2165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20C240-8376-8544-D87A-193EA133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F879C05-1146-1D0F-703E-6D99165A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D54BE6-844E-D1EA-9484-2DC9AC92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B676935-257B-4859-A69B-77583C613CF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67653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4C3DD73-A668-9364-AADF-B5DC33CC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B01E8B6-1239-2C46-B04F-43115738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5EFC3F1-FDF6-20DB-7A94-120F247C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30D95A2-CB92-49B5-8408-CCC5B68F1A3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50328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EF6B9D1-B837-8E47-159A-67A47D5E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50C29B7-B5D9-2167-BF32-8B1ED069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850F273-19E3-6579-248F-EEAD9DE0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2FCEB36C-93D8-4778-BD44-450EB6B382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0167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FD6AC45-45BD-C26D-F4A4-F2E57000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2A6305B-56B5-BC1B-F98D-8407DB7F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2B7D90-1056-D5C6-31C9-7D44143D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B272B43-7CFA-4F0C-9145-11C3FB0866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387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285FAF-8C8E-238A-7F56-41D72CBB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A62AE1-0BBB-73EE-7572-B998DDB7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734202-D7C8-FC83-00E1-DBF3CA5C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AA4F2226-BA8C-4FBF-AB82-A4EE0661AD6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13900602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786783-A215-331A-7CAD-4C61EE75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A0F9A9-96C5-A1D4-8795-F6476EC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67D738-2210-500F-F76B-4686709C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5AABBB2-5943-4D40-B1BF-9FA583F0FA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7706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D6EC43A-1695-55E0-6DCA-D6D04536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7B79CD-329F-703B-A334-722CD33A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2E8443-D3CE-784F-943B-8483AED2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CB5E54BD-CDF7-4643-AB78-7E6882D1984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5665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D1B8C1-1915-C48C-FBEA-656F78B9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59C79B5-5632-F5E5-8520-09034451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45D2BC-2288-7021-2FE7-083ADD12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00563D03-6265-43CB-8EC6-421FBC43347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1147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394537-F729-BF9C-6561-8BAC6479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361BB7-42E7-DFDE-2229-A6B8136F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2088C85-E1A2-4A83-5C04-4FC37B04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CE498C6-4F40-420C-9F63-35A6D653C56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2109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4961A6-8894-1F6B-1A61-CBD032D2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27EFC-E333-4EC7-BF64-F9AAD660238C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A30FA2-9979-C353-09BB-6038F106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AC2363-C3CD-F919-99C5-ACD44223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3BC63-EFDE-42C5-A6B9-A83F8B6AB1B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71374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F9CB60-88CE-909E-86FF-0C56A654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2E4CE-E9E3-41B3-A117-61003B0C55B6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3EFFD7-E3A7-DDD4-2ED3-D316526F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09BB56-C16C-CC01-54A4-D1B21555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8F6A-FE0B-4755-8F1C-1A36FB86D31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9394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CB15A8-D5B8-F2BC-54D4-D7756686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ED6AE-C431-4621-B677-CCF5FBE68956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CD9D62-E055-9568-26EA-76D3EAA9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8162E0-CA4C-BF69-3538-A9B8C3AA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6B4B5-73D2-451D-98E0-191DF5F3EDF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5936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C388FC6-E08C-50D5-82CC-1FA221FE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517D-90E7-40FD-B5D0-2736B8C07A4C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2C71B86C-03D4-CAD2-C1C1-462CCBC5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488B4EF-A563-CEA7-AEAA-E537A6D6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B7CB-A47D-449D-B22D-5301DFDCEEC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22763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FC9F4F87-1E2D-49D8-F4E4-2E2A9B7E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EB501-F04E-4248-937B-EECD9E7508FA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8596E60E-9698-72C0-943D-E948E4F8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8C51F483-CC7E-B2F3-253E-F9772DCD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F8F5-97B6-4627-AA48-5CC0E78C3D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6754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41EFCEA7-0326-C19C-71EC-5ED42085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EC5A2-AAA0-4566-9009-E7E6F56AEF22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9B135760-A875-B17D-BE55-2917919A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CDDD979-4580-6C27-D4AD-87FCACCA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11AA8-660C-4CE5-9C19-ABEA3676E6D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362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67120E2-4D58-2C28-F328-BD4A60BE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18DC74-75FF-C2F0-881B-2EA72458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EADD03-47C3-0054-A7C3-FE5DD0E9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9A1A860-A219-4686-8960-C8AD0766C23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46392966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7925E0E1-1B94-4B81-3ABD-B8AE860B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85639-EEB3-4B93-ABCA-60B90BCF459F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61E2F724-9DB6-1719-E623-BFD56E24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16B3D422-B1F0-D1A1-6498-E5CEDA1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6C0B7-930A-4CFE-9C43-C9ED3463BE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38061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E4294A3-9FCA-9A28-8932-DAB88AC2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E2497-E2F1-4706-B53B-19E2BCE1EA33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16C7DB2-F012-86B9-74D3-67F4A6B7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CF3E1A9-34EF-7104-4D57-3C0F89D0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DF5E-932F-420C-8ACF-ACDDB807617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20144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27EAD613-5AC2-EAD5-0938-3F70131A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C5E44-C566-4AF5-BFFF-DFA9A4568074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7B0FE99-2CEC-2937-3B15-8ED01C5C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3C0BE0C-2CAA-E988-2D9B-434815A8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942CD-F066-4992-ADDC-A77942EA53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1883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F08A9A-96CE-2E19-8154-27BE6300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04DED-C766-4389-AA1D-DDB62130F567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8836BB-A48A-4777-E076-936F43A5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50344C-59D0-9EF5-A2FD-88333823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EBAFD-8D4A-4B9D-8B9C-E2BB199F01E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696827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EB4055-7D18-8F74-146F-20B980BF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6D47-ADD1-4702-BBCE-67C0A57392C1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92468B-03F3-B7C8-6474-B8D30471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4C94B9-E68C-216A-6F8F-2E2ED167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0D17B-9049-4352-8520-F55EA48642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46669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82515E-B74C-7E93-407D-08B736B2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D0F675-2EAC-0B20-34C9-779451D6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95304E-E26F-3279-EBE8-0B49E6F0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ADD50BA0-F13E-4068-8D7C-25D69D80124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48809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93B86B-008E-8B21-E480-B800A8AD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155ABD-ED9C-0B1B-5116-7BA64ACF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F0D736-84C9-9DCC-F415-1EE1F038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B4DA3FFC-A58E-45A8-AFB3-8CC66A48229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86082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2CD50A-A383-E279-97CC-4C3D9397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C05CEE-D71F-FD1E-7B97-8F7EBD26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089BC3-421D-AC11-9019-5B85BF0D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C4D958F0-0B70-432B-A5F3-0F19667907B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93303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E777A20-2F80-56B7-E003-E9965132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FCC6E1A-5526-706D-0DE4-8F9F0C5F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704A1A-3F9F-E04E-5CA7-8E413438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ED7B61A-687E-47E7-A0F1-BB53DB35C9A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45911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0F9F8B4-8E86-370B-3FAF-E3023622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36C4F30-BAEE-9DDF-ED0A-5B0738EF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FD43AF4-28D5-76BF-6195-98C2EE4B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18B1BDBF-91C0-4E34-A342-690F30FFF01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648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5569BB9-F6BA-280B-07F0-0B7B73CF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357D1A8-2484-A8D1-6AA6-F8444BF7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83DE17E-9FF9-A1DC-BA55-BA3D3792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A19AB1A0-022A-4E98-9AA7-5037F59F1D5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6657803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892CD62-C516-F319-CA71-940130C3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BDE32A5-6610-65AD-073B-925DE0B19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6BF91F0-40B9-5DC5-FC5E-F7D886B3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505F0DFE-8284-4780-A456-2874C46BE34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477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6816177-D8F3-DCE6-5ABC-715C1D2C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D02A65D-363F-FC45-F258-D8F9D596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7BB965-6310-0B33-151B-DBC09FFD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1A4876C6-E741-4232-ADC2-D496DBAF3A3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1946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125487C-3452-8BB0-557A-8D3F231C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BC5E13-A120-FA56-A52B-1F88E215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C695852-68E1-930B-7330-DA3A8103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1ACF78E0-09EF-4763-8988-F4A9EC7DB99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62010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5AFBA22-CF83-52E6-CD38-EF3082134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59B4C0-D95A-F954-CB7D-A83A12B9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46CD98-375A-9508-A039-C8842758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D39577C-82AA-4353-9744-0A701D99A9A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0917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919F20-590C-F1FD-1E16-7A8E6FC5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B6DE07-2D50-EEF4-48A5-5AAB8F73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7E8059-588F-1A2A-6849-8CA1664C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FE98B44-2C08-4B6D-BAEC-E9E4E8FF5B1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5197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3A652E-6032-7A35-88B2-56D5094E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DA59C7-D4A8-EB7E-842F-9CED7EDA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BDA1C1-22EA-4FEB-D871-D4F41C25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9F8F363-9B53-4DF8-98DE-5FA578C044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14470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8E4874-1B56-E07F-EBB8-9BDF57A2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8CD85-A16E-4018-80EB-47E798CB15C2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8559C0-8F52-6A92-3095-64546ED0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F65333-16E3-5BAD-B9A6-F39A88E3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A0CB-8FB1-4141-BB74-2F65451588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9543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D77409-9E63-888A-DBEC-0D8F3A74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32E89-AA0E-499D-BCC2-F7882FD11ADA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FC68A8-1707-53EC-059E-09931CC9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C08474-F418-0F06-3CB5-549306F8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3BC07-560E-42FC-B8DA-16CB30FD9D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94864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409718-620F-E5F0-96EF-E4204926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B43C8-D74E-4645-957F-47FCE7353F6F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D669F0-EA9C-D33D-AA2F-A9E02191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110AEE-17DD-58C3-9081-BEB61661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6444F-BF59-48AC-B7E2-0D94858F013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6650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F897900-4CB5-0885-AA37-86E3A765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CDF02-3179-49C8-9AE9-F015D94DC9B0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A753B3A-0FC8-F50E-0558-9DAAA152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D223522-0378-48E9-B924-E1F8B86A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12BD1-34EA-41DA-B7AF-7BA29160F00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962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3756689-219F-7D71-F201-1B4AACC5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F3E31A-179A-C24F-68ED-506057CC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1F0DA6E-BA34-B372-965F-1CBF7302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8D07836B-36AE-4596-8FE1-F9222333C8C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442603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4533E158-1FAD-D30A-F046-5A51A23B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33E5A-EBDA-4F51-9BE7-AF1782B16E43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280E3324-4848-ABF9-26D5-6BD0E5FE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456DD10C-CA60-C550-C90E-609759F6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DB4A5-61B0-4B42-9694-F3ABB089EB3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98528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AA2A3B84-C31B-0CEA-F996-7993B963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77F63-2E5E-46CD-A84A-88C639CD6BA3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1C283B2D-28CE-10B7-24EF-A3DAB00E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0BD4E0C3-F7B0-DBC4-60B0-88670C98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4EC7B-6F67-4907-8E90-F92E567906E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42251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BA02BA6A-49DF-10B4-CF6A-6519FF7F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85A86-9C6C-4B74-A474-FB27FA74B368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F73A5613-F8EE-19E8-A379-6EDEF36B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3EAB051-F5A4-C518-984B-0BDFEF7F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81187-94AC-45CA-B18B-9E1052049F0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21410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5C16CEC-6786-CD87-44D9-8ED1C9B1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6F3D-3691-42C4-BE58-70D74F78817C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2619A608-61F1-5107-C9F7-B5DF38FA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BA57359-DF9B-A737-8F4E-40D64BE7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865C-75E0-4C8B-8877-64E5826FB6C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32386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E00B4B0-248D-AA1E-DCD8-F7A65EFA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DD238-2019-45D2-BC40-2F85EA25C40F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7105C54-98C5-C7ED-8151-476D003CB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9E2B55D-2974-A013-B816-606D4D93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93A68-48EF-4AED-A2DE-D768F84A344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398757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4BFF96-0486-C46C-3AA9-00581F7AE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BB0B-3DFD-40A7-91D2-F2793C8FBEF5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6EA429-1123-8EB6-923B-FBB51906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17FDA2-A995-402B-D3D2-9CDBC54A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1C9D-BBF9-4D6C-A721-F1D478BEAD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0932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20C79A-2D60-758E-7A9C-EB9D5CDC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EEE8F-D066-4A18-9098-93516292DC73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8A3803-0AF5-35FD-99B1-6A0EF95E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255845-C980-44DF-71C0-23C8498E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173F-A132-41B3-BFEC-03B58857066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318019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C0A892-453D-0E6B-241C-746CB6AC6B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D451C-9DD8-122A-8931-30CC8EF215C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E48997-13E8-0E6E-D937-D76CFD0C6AE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CC04E22F-2AD4-4086-A4A6-065A2D5813DC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670245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37991-7C20-8697-4BD4-4F5C4E29F1C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448F6-8A03-6B38-B8FB-D63EE24796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11811-AA68-6F2A-EDA2-F8DA12A8D18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8DA6CDC6-C09B-43A3-ABC9-4F8D4573BAB6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7974482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41CA8-09AA-471D-2D84-528D3D6B32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E8A5C-81B7-CB4E-8EC6-4951560AEBC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41A9D-F0A3-1856-D3A5-19BE1477C22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52F488F5-94CC-407B-B84D-160FF7FF0D3E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89139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A35D776-3C38-2283-05D7-0F67FD9D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190DD37-0834-1385-6106-93AF6EE48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14982A-720D-AF01-9EE0-5D529D46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35C47FDE-65DA-4236-BE2F-C64190AC519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40373988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7CB0EF-6D69-5EB7-F3F2-D04ACB6B83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257A65-A35F-AE49-0846-C265B4F86C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C943617-5351-F6E9-9C49-D4FD742F4BA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02720E49-CE1F-443D-B5AE-B5B0B88FBBBC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673129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8CD5128-35E0-B861-CE47-47FB6BA2C45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5219F43-B337-C818-E5EF-5A005EA837F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5B1E2A2-7C75-DDAF-2E1A-4489A58776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9E3022BE-0C6E-41BC-B8A9-EF193A6B7470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683913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3F86B77-29A2-0C20-8C53-5664AB196A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4E0E02-735D-E548-0D43-5D50E3B24D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65EB9F-A29B-0E54-5F32-0532019B3C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04BB44AF-1814-4256-B81B-75FCF6F499BD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021782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C144887-A604-AFFB-D67B-A68A55C552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783B74-000E-AE5F-BC8A-65535949F2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86C4BA-91AA-8C28-134D-418F3AA321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4ED92C9D-90C7-4C12-848B-8C3FF960528F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0908441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55E2975-02D3-82C0-FD78-1DAEB280271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27F1FD5-BEAA-4EB7-E252-30FC28841AA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97BB2A-47F7-62AC-07C9-0D5E0C56084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904CD2F0-090A-41FC-823D-ABB778A8D1FF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111863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802BFA1-6746-1528-D2D2-1A4FEEA4FC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FC626BE-DC73-D81F-D205-B8FCBDEF199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CE5103-A438-EB1C-1A54-9FC330C7E2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59C8C3C6-CFB0-443F-A13C-F6AF5C57C4A1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7007495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EC18C1-A809-2849-260E-FB7325F372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574F5-08B0-A3AC-5297-F3B479487C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820BAB-047C-1F93-B2AF-77749D53E48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3B61B966-7A07-448E-B1D0-672BC8A30B93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8391572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8320" y="273629"/>
            <a:ext cx="2056320" cy="585565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3600" cy="585565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E20444-459F-1512-D808-7B6D8D4A9E1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E250E-0E9A-F814-3933-49C7758335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1E256C-A21D-3EB2-F3AF-54C369CBCC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spcBef>
                <a:spcPct val="0"/>
              </a:spcBef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</a:tabLst>
              <a:defRPr/>
            </a:lvl1pPr>
          </a:lstStyle>
          <a:p>
            <a:pPr>
              <a:defRPr/>
            </a:pPr>
            <a:fld id="{C44681BD-562E-4648-9EB4-DCE01C67AE6F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754707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1CC07AA-CB60-D2E4-064E-DED5B5DFB08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261F873-D31D-CB56-04D4-0D8F074B298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D796E8D2-600C-4536-73E7-C176E51869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08EE536-90B3-A0F5-E3B4-5AAD28CE49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CCF6A1E7-62E6-ECEE-9C4A-373A3FBB30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FCE8EC81-E15B-A728-1034-AC2F2206E1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34B5C85-23EE-B906-DD7A-A2A5F9AADAC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7D9E3EF9-BFE8-F9D6-4BBF-307C3A995C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endParaRPr lang="pl-PL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30C6DC0F-9D71-9FAC-9D4F-D6566F90C5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EEC2FFD-1002-75CC-5761-660370EB149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012FA10-CFF0-D631-6998-D109E61EAC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9B0E309B-A201-2982-910B-462F89E997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5CB9AAC-FE6B-43D2-8376-37C1670E23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56595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27165B-4D80-055B-37AF-E92FFB9E00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0F5D19-895E-D91A-A864-E2F1C7E286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59AFB5C0-B140-480E-B589-0D205DBB3D4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1A73415-4EE2-902A-D3C7-A596471A430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41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78B16AF-A63F-B6A6-997C-EF995A37B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1286C0-AAFD-64BE-F394-2489DF0B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81A17D-E38C-F61B-379B-8F49C0DD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C3C86E0-7D6C-45CC-9121-C871DDB753A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26701355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B9D6B4-D287-DD6D-7B46-4771EEC861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2E53C5-3157-EB81-2071-013CB03DCC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7EEF2DF-7E57-4408-8A02-072F10CFFE6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03138C8-AAA3-4A61-EFAA-0285C7C9F79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4633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747F4-6B1F-4EF3-C027-C40D50862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C4E553C-A82F-5D2F-9FC0-F94AE491A9F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23DA00FC-2BFF-4E44-AEF4-A31CE0C70A2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5465692-69CB-2E88-38A9-E4862D164DF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46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79A4C74-466B-1A30-9950-92B54B1D5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FCC4504-0A90-42A9-E6CC-5476B85784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2376A909-32AB-46FA-9808-C498F2FFE7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7BBA2A2-5116-591C-0FB7-C30982AC06B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146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4E727-A1F6-588D-9399-358C72193D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748C82-7698-72EC-EEA6-21424FCCE1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1285A1C-6F4B-490E-A048-823EAE808F3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C99AFA4-E3D6-5064-2F90-3DBD6E5515D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6974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98A14B-8A67-1613-5825-0A1D40220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26A3C32-63A5-E760-4715-5333E0BFDC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7A17D180-3758-4299-99C4-3F6A57B6B3E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5A20256A-68CA-7621-9AAF-A49972B6E27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459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2B15BCD-96D4-FDB7-A82D-75DFD8A05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202DE86-5D7A-8808-FE0A-6C0F5C2088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E5797E7-A542-4A68-BCA6-74CFB5DF48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7914A7-2476-476B-A5A2-BA3C0E3D99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1235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333A37-04E0-78B9-B8FF-27A85FBEE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8FB8C68-2F96-0541-0666-56DE0863AB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095F0701-9F08-43A0-A109-C7AA68C564A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A0A6B47-021F-A477-5493-1D98C70EE9F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3948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D9B05B9-B8D2-E8EE-7EF0-535586603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5EDF64-E571-1A68-CCE3-9FDAF953427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0B68387E-EBF5-46A5-8037-DE1794F90B9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2E4BA30-0BC9-5950-A088-2A7D1566283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881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AA5066-5750-696C-E0BC-AA927D4DE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02C8CF-5CE5-529F-0D74-453986A9A3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CEBEB4A7-46A4-470B-AC2E-D58759BE62F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7C22457-EDED-2AAC-798F-A3690141B42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8598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A9F10B-7275-3032-99E2-B953AA74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8A0A1E-3331-2841-8434-31C1D2EF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938951-7821-DAD9-97F2-D5DC30FE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17EB432-B330-4985-9250-68B021C26EE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2151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D68874-5BB7-3469-C904-5BCCD5C9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E8AF1B1-961A-A889-CB3B-AF2781F78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BEA27BA-E7BC-7318-8051-46E93968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AD7AA51C-70AC-4262-985E-BB831851400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77999258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57FBA5-EBE1-CECA-5D24-02D1D169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07B97DA-4ADB-8ACB-B954-F321D56E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66223A-98CD-D10D-6965-6D2A762C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CCDFFD7F-DD1E-49D3-A330-90E0BA3B78F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28929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C960AE-5583-21FF-0DC8-74FCED49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7A3D72-BB51-4B51-641F-BBE5F0F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ED7CEE-7AEC-EA6A-0660-78991F0C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12E3F89D-8C41-4B42-A45D-BF2A2980813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9707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001F789-996A-8CE5-CE3B-B067CCFA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A54E84C-D306-52F5-06BB-E21D1059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388F3C7-0B7F-DD45-8DAE-C461CE33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2118386-4694-4D35-A3BF-B30EB8DB16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89992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7FFE101-915E-A170-10DE-028C44BA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89E19F1-330E-813A-9C60-0ADF8E74E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6489E35-DBA0-55F2-A7DA-C6C1F5B0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64E961C0-FCD7-4BFF-BDAB-3CC1A192BD8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31856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E728D89-4782-5835-14BB-5C5992B8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C8A7324-85C8-A9B1-FABF-5D94950C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99D4AAB-E6E9-5D79-582A-0F81FA50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AD7907A2-9F35-429F-B2AB-351666306F7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18305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A223826-47CD-2970-ECBB-E8647B9F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593E961-FD4A-678C-CD23-8C9BDF51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36DA56-7A91-79DF-008C-77A37327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D880F0D3-387B-4F43-BE04-DDAEEC924F6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043569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E68A15-661E-E1AD-12C7-E0A08034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764AC9-2F21-1302-DE19-A8015413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F2AE52A-7E50-4F16-4D2C-2FA10B25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EB7A2FBE-08B1-43E5-BCD6-FF5D111D88E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234405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BC553E3-5121-2370-B482-EC70BED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46DBE07-0D2D-3380-3768-8DAB51EE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F39638-D3FD-6D59-6CF9-D1EBF7FA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53F1D9E5-DA75-4E2C-A521-5C06A05C6ED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247216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541F2F-844C-16E2-DBE8-740DDF137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2611C0-E669-3DC0-1610-697A3AC3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AD4942-B35A-BBCB-6867-9C3C1339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CA5B1660-0C77-499A-94DC-96FA5FCE9DF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7642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970814-F01B-F285-7401-482B7DAB5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FA9DF07-E9C2-FE20-C35E-FC656B95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D93056-53FB-85CE-F931-4D4855A0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BB082338-94EF-4FEE-AD53-58828BAABA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8978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A199EBC-FB74-C8B7-F802-9B0E0E0AA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Działalność laboratoryjna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39786E-34C0-B03A-BC65-C723C959C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386D3C-9827-F587-9304-5F0275266A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C2B5E2-6A46-B79A-50A1-1BDBBF6F20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D77F75-0E65-A2D7-59BB-BF2B29AE51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8663439-4098-49B2-9DD4-FAF3B036244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70" r:id="rId1"/>
    <p:sldLayoutId id="2147494271" r:id="rId2"/>
    <p:sldLayoutId id="2147494272" r:id="rId3"/>
    <p:sldLayoutId id="2147494273" r:id="rId4"/>
    <p:sldLayoutId id="2147494274" r:id="rId5"/>
    <p:sldLayoutId id="2147494275" r:id="rId6"/>
    <p:sldLayoutId id="2147494276" r:id="rId7"/>
    <p:sldLayoutId id="2147494277" r:id="rId8"/>
    <p:sldLayoutId id="2147494278" r:id="rId9"/>
    <p:sldLayoutId id="2147494279" r:id="rId10"/>
    <p:sldLayoutId id="2147494280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b="1" i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b="1" i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b="1" i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b="1" i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AC3CBDB-CFD7-F6AC-BBD2-9D4B97417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7F314EF-82E6-8759-FB82-3B55FE950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4F1935-A91D-66B0-CAD1-B908345066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400" b="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E5C385-355B-A95F-9107-5015A4A85B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defRPr sz="1400" b="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0FC72C-3F53-0532-95E6-43420E57E7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0E62F97-82F3-43E1-84B8-B597E9869C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BAC06BC-5116-2F9A-9460-5C99E0ACD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pl-PL" altLang="pl-PL" sz="1600">
              <a:solidFill>
                <a:srgbClr val="FFCC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81" r:id="rId1"/>
    <p:sldLayoutId id="2147494282" r:id="rId2"/>
    <p:sldLayoutId id="2147494283" r:id="rId3"/>
    <p:sldLayoutId id="2147494284" r:id="rId4"/>
    <p:sldLayoutId id="2147494285" r:id="rId5"/>
    <p:sldLayoutId id="2147494286" r:id="rId6"/>
    <p:sldLayoutId id="2147494287" r:id="rId7"/>
    <p:sldLayoutId id="2147494288" r:id="rId8"/>
    <p:sldLayoutId id="2147494289" r:id="rId9"/>
    <p:sldLayoutId id="2147494290" r:id="rId10"/>
    <p:sldLayoutId id="2147494291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2D77287-E338-D2D2-50A2-05792F406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0930CC6-0699-10A4-616B-398B3DE87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2CE61EEB-1CA3-015B-DADE-33D2E8CFB9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40D5FABB-B333-2680-B0F5-2EA891D3BB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50F7C5DD-4A14-A313-DCBF-8909029B57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0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51B6CB1-A02B-4833-B5B0-DF6ADAA928A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D5241A3-E44B-70A6-1268-A781B674D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pl-PL" alt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341D426F-DFEF-AD9C-EFF7-0DF81D30F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E631B5DE-513F-9B24-2BAE-280996D7B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pl-PL" alt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F9B688AF-9B50-8848-EDD5-B2572D75B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pl-PL" alt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92" r:id="rId1"/>
    <p:sldLayoutId id="2147494293" r:id="rId2"/>
    <p:sldLayoutId id="2147494294" r:id="rId3"/>
    <p:sldLayoutId id="2147494295" r:id="rId4"/>
    <p:sldLayoutId id="2147494296" r:id="rId5"/>
    <p:sldLayoutId id="2147494297" r:id="rId6"/>
    <p:sldLayoutId id="2147494298" r:id="rId7"/>
    <p:sldLayoutId id="2147494299" r:id="rId8"/>
    <p:sldLayoutId id="2147494300" r:id="rId9"/>
    <p:sldLayoutId id="2147494301" r:id="rId10"/>
    <p:sldLayoutId id="21474943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>
            <a:extLst>
              <a:ext uri="{FF2B5EF4-FFF2-40B4-BE49-F238E27FC236}">
                <a16:creationId xmlns:a16="http://schemas.microsoft.com/office/drawing/2014/main" id="{8DCF713B-4345-4670-AD1D-BC7902ECF8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4099" name="Symbol zastępczy tekstu 2">
            <a:extLst>
              <a:ext uri="{FF2B5EF4-FFF2-40B4-BE49-F238E27FC236}">
                <a16:creationId xmlns:a16="http://schemas.microsoft.com/office/drawing/2014/main" id="{DD098F60-DF8F-6092-9E51-D23398D681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39F74A-8F78-AA4D-4CDA-5B1E6F743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6BA29B-6679-402F-8211-3E2206C7EBC6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4A45C3E-99B9-9A5A-3C4A-F0933F3F2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A31EEC-C95E-7457-CF36-1071112D2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C977E2-40D8-437D-996C-5DB8DD723CE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48" r:id="rId1"/>
    <p:sldLayoutId id="2147494249" r:id="rId2"/>
    <p:sldLayoutId id="2147494250" r:id="rId3"/>
    <p:sldLayoutId id="2147494251" r:id="rId4"/>
    <p:sldLayoutId id="2147494252" r:id="rId5"/>
    <p:sldLayoutId id="2147494253" r:id="rId6"/>
    <p:sldLayoutId id="2147494254" r:id="rId7"/>
    <p:sldLayoutId id="2147494255" r:id="rId8"/>
    <p:sldLayoutId id="2147494256" r:id="rId9"/>
    <p:sldLayoutId id="2147494257" r:id="rId10"/>
    <p:sldLayoutId id="2147494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E0D231E-B4B7-C996-C340-1FA575536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4B107B6-8B95-AD9A-BBF3-B8129CD66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FB1830-1553-6A36-F0C8-E754CD2069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440F81-DBC3-DA09-1238-2F1FD3793E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773E0AA-F032-674E-AE59-6FF6AA3DAD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F1ED19D-E902-4C9D-BB7C-995D14027D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03" r:id="rId1"/>
    <p:sldLayoutId id="2147494304" r:id="rId2"/>
    <p:sldLayoutId id="2147494305" r:id="rId3"/>
    <p:sldLayoutId id="2147494306" r:id="rId4"/>
    <p:sldLayoutId id="2147494307" r:id="rId5"/>
    <p:sldLayoutId id="2147494308" r:id="rId6"/>
    <p:sldLayoutId id="2147494309" r:id="rId7"/>
    <p:sldLayoutId id="2147494310" r:id="rId8"/>
    <p:sldLayoutId id="2147494311" r:id="rId9"/>
    <p:sldLayoutId id="2147494312" r:id="rId10"/>
    <p:sldLayoutId id="2147494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tytułu 1">
            <a:extLst>
              <a:ext uri="{FF2B5EF4-FFF2-40B4-BE49-F238E27FC236}">
                <a16:creationId xmlns:a16="http://schemas.microsoft.com/office/drawing/2014/main" id="{554C8832-2C4E-7DF4-2738-A30A87C534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6147" name="Symbol zastępczy tekstu 2">
            <a:extLst>
              <a:ext uri="{FF2B5EF4-FFF2-40B4-BE49-F238E27FC236}">
                <a16:creationId xmlns:a16="http://schemas.microsoft.com/office/drawing/2014/main" id="{AAE2562D-BBB2-2FF8-0D12-77545CE6C1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4895E6-7FE3-D4E1-D635-1D9D2167D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212912-BCDE-414D-BB43-D4D73F8A7061}" type="datetimeFigureOut">
              <a:rPr lang="pl-PL"/>
              <a:pPr>
                <a:defRPr/>
              </a:pPr>
              <a:t>20.05.2025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73FE8A-B222-20BF-36C8-3DCD2D96A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8CA79D-032D-3C4A-C9A9-80567932C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4859-EDD2-4604-9979-9839AD2E6FA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59" r:id="rId1"/>
    <p:sldLayoutId id="2147494260" r:id="rId2"/>
    <p:sldLayoutId id="2147494261" r:id="rId3"/>
    <p:sldLayoutId id="2147494262" r:id="rId4"/>
    <p:sldLayoutId id="2147494263" r:id="rId5"/>
    <p:sldLayoutId id="2147494264" r:id="rId6"/>
    <p:sldLayoutId id="2147494265" r:id="rId7"/>
    <p:sldLayoutId id="2147494266" r:id="rId8"/>
    <p:sldLayoutId id="2147494267" r:id="rId9"/>
    <p:sldLayoutId id="2147494268" r:id="rId10"/>
    <p:sldLayoutId id="21474942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D94FC4EC-1755-4640-004A-B04CF6083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BFCBE29-47A8-468D-4512-0BFEBFD96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D8D58EC-B1ED-2C91-9011-779CEAACE59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StarSymbol"/>
              <a:buNone/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C5C506-603C-D4DE-AFF8-8A95C622EB2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StarSymbol"/>
              <a:buNone/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DA1DB2-2A1D-FA84-15F5-1271061E298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883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spcBef>
                <a:spcPct val="20000"/>
              </a:spcBef>
              <a:buClr>
                <a:srgbClr val="000000"/>
              </a:buClr>
              <a:buSzPct val="45000"/>
              <a:buFont typeface="StarSymbol"/>
              <a:buNone/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pPr>
              <a:defRPr/>
            </a:pPr>
            <a:fld id="{C9546A80-55FF-4361-835B-BE7E195C26D2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14" r:id="rId1"/>
    <p:sldLayoutId id="2147494315" r:id="rId2"/>
    <p:sldLayoutId id="2147494316" r:id="rId3"/>
    <p:sldLayoutId id="2147494317" r:id="rId4"/>
    <p:sldLayoutId id="2147494318" r:id="rId5"/>
    <p:sldLayoutId id="2147494319" r:id="rId6"/>
    <p:sldLayoutId id="2147494320" r:id="rId7"/>
    <p:sldLayoutId id="2147494321" r:id="rId8"/>
    <p:sldLayoutId id="2147494322" r:id="rId9"/>
    <p:sldLayoutId id="2147494323" r:id="rId10"/>
    <p:sldLayoutId id="2147494324" r:id="rId11"/>
  </p:sldLayoutIdLst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5pPr>
      <a:lvl6pPr marL="1393941" indent="-195843" algn="l" defTabSz="40752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cs typeface="Arial Unicode MS" charset="0"/>
        </a:defRPr>
      </a:lvl6pPr>
      <a:lvl7pPr marL="1808667" indent="-195843" algn="l" defTabSz="40752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cs typeface="Arial Unicode MS" charset="0"/>
        </a:defRPr>
      </a:lvl7pPr>
      <a:lvl8pPr marL="2223393" indent="-195843" algn="l" defTabSz="40752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cs typeface="Arial Unicode MS" charset="0"/>
        </a:defRPr>
      </a:lvl8pPr>
      <a:lvl9pPr marL="2638119" indent="-195843" algn="l" defTabSz="40752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cs typeface="Arial Unicode MS" charset="0"/>
        </a:defRPr>
      </a:lvl9pPr>
    </p:titleStyle>
    <p:bodyStyle>
      <a:lvl1pPr marL="390525" indent="-293688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82638" indent="-260350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74750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565275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1957388" indent="-195263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373155" indent="-19584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cs typeface="+mn-cs"/>
        </a:defRPr>
      </a:lvl6pPr>
      <a:lvl7pPr marL="2787881" indent="-19584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cs typeface="+mn-cs"/>
        </a:defRPr>
      </a:lvl7pPr>
      <a:lvl8pPr marL="3202607" indent="-19584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cs typeface="+mn-cs"/>
        </a:defRPr>
      </a:lvl8pPr>
      <a:lvl9pPr marL="3617333" indent="-19584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A8BFAA9-52F5-FBEA-4782-A5986333BC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6E21866-79E0-CA17-73C5-11F24A3BDA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C36773-FB28-44D0-ACFD-2A684F0CAF6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grpSp>
        <p:nvGrpSpPr>
          <p:cNvPr id="8196" name="Group 4">
            <a:extLst>
              <a:ext uri="{FF2B5EF4-FFF2-40B4-BE49-F238E27FC236}">
                <a16:creationId xmlns:a16="http://schemas.microsoft.com/office/drawing/2014/main" id="{E2E10C1F-D663-B83F-8D96-EA98942348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200" name="Group 5">
              <a:extLst>
                <a:ext uri="{FF2B5EF4-FFF2-40B4-BE49-F238E27FC236}">
                  <a16:creationId xmlns:a16="http://schemas.microsoft.com/office/drawing/2014/main" id="{7D765391-3847-03E2-51E0-38E0D1FE12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>
                <a:extLst>
                  <a:ext uri="{FF2B5EF4-FFF2-40B4-BE49-F238E27FC236}">
                    <a16:creationId xmlns:a16="http://schemas.microsoft.com/office/drawing/2014/main" id="{1426F31C-C7B8-953D-7F2B-0FC1497803B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151" name="Freeform 7">
                <a:extLst>
                  <a:ext uri="{FF2B5EF4-FFF2-40B4-BE49-F238E27FC236}">
                    <a16:creationId xmlns:a16="http://schemas.microsoft.com/office/drawing/2014/main" id="{8E311522-32E5-5C08-917D-2B69E67EEA8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152" name="Freeform 8">
                <a:extLst>
                  <a:ext uri="{FF2B5EF4-FFF2-40B4-BE49-F238E27FC236}">
                    <a16:creationId xmlns:a16="http://schemas.microsoft.com/office/drawing/2014/main" id="{5708CD75-BE46-CC13-AA3B-8A39300FA8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8206" name="Freeform 9">
                <a:extLst>
                  <a:ext uri="{FF2B5EF4-FFF2-40B4-BE49-F238E27FC236}">
                    <a16:creationId xmlns:a16="http://schemas.microsoft.com/office/drawing/2014/main" id="{0E83DB9B-DDF9-C1F3-D7EA-A676D684A5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154" name="Freeform 10">
                <a:extLst>
                  <a:ext uri="{FF2B5EF4-FFF2-40B4-BE49-F238E27FC236}">
                    <a16:creationId xmlns:a16="http://schemas.microsoft.com/office/drawing/2014/main" id="{E80E930F-420A-C63E-5837-B7C5AAEB1D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pl-PL">
                  <a:solidFill>
                    <a:srgbClr val="FFFFFF"/>
                  </a:solidFill>
                  <a:latin typeface="+mn-lt"/>
                  <a:cs typeface="+mn-cs"/>
                </a:endParaRPr>
              </a:p>
            </p:txBody>
          </p:sp>
        </p:grpSp>
        <p:sp>
          <p:nvSpPr>
            <p:cNvPr id="6155" name="Freeform 11">
              <a:extLst>
                <a:ext uri="{FF2B5EF4-FFF2-40B4-BE49-F238E27FC236}">
                  <a16:creationId xmlns:a16="http://schemas.microsoft.com/office/drawing/2014/main" id="{82ED7DB9-68B2-DB24-FC42-3FCDD604C6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endParaRPr lang="pl-PL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8202" name="Freeform 12">
              <a:extLst>
                <a:ext uri="{FF2B5EF4-FFF2-40B4-BE49-F238E27FC236}">
                  <a16:creationId xmlns:a16="http://schemas.microsoft.com/office/drawing/2014/main" id="{675D35A2-DF50-2D0D-5CBD-49E5B6B64DD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157" name="Rectangle 13">
            <a:extLst>
              <a:ext uri="{FF2B5EF4-FFF2-40B4-BE49-F238E27FC236}">
                <a16:creationId xmlns:a16="http://schemas.microsoft.com/office/drawing/2014/main" id="{3136865D-DB61-9926-5C5F-F14E5C3393F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6158" name="Rectangle 14">
            <a:extLst>
              <a:ext uri="{FF2B5EF4-FFF2-40B4-BE49-F238E27FC236}">
                <a16:creationId xmlns:a16="http://schemas.microsoft.com/office/drawing/2014/main" id="{25F7EC9B-81B1-70D3-F6C1-BBCD819236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E357939C-57DB-FBAE-2BFB-CC3DE08F6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4325" r:id="rId1"/>
    <p:sldLayoutId id="2147494326" r:id="rId2"/>
    <p:sldLayoutId id="2147494327" r:id="rId3"/>
    <p:sldLayoutId id="2147494328" r:id="rId4"/>
    <p:sldLayoutId id="2147494329" r:id="rId5"/>
    <p:sldLayoutId id="2147494330" r:id="rId6"/>
    <p:sldLayoutId id="2147494331" r:id="rId7"/>
    <p:sldLayoutId id="2147494332" r:id="rId8"/>
    <p:sldLayoutId id="2147494333" r:id="rId9"/>
    <p:sldLayoutId id="2147494334" r:id="rId10"/>
    <p:sldLayoutId id="2147494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75004CC-C724-0131-493C-981E003BA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630F712-9B8A-3ABF-7F65-CFFD2B548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8DBA05-F4D0-EF01-3148-28B219A934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4DC567-39E7-6661-99B2-ABD4AD347E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2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DC04A4-ADA2-B0DC-2F31-080820237A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2BA503-DFB3-44A0-A10F-47D660B1C45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36" r:id="rId1"/>
    <p:sldLayoutId id="2147494337" r:id="rId2"/>
    <p:sldLayoutId id="2147494338" r:id="rId3"/>
    <p:sldLayoutId id="2147494339" r:id="rId4"/>
    <p:sldLayoutId id="2147494340" r:id="rId5"/>
    <p:sldLayoutId id="2147494341" r:id="rId6"/>
    <p:sldLayoutId id="2147494342" r:id="rId7"/>
    <p:sldLayoutId id="2147494343" r:id="rId8"/>
    <p:sldLayoutId id="2147494344" r:id="rId9"/>
    <p:sldLayoutId id="2147494345" r:id="rId10"/>
    <p:sldLayoutId id="21474943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mailto:sekretariat.wsse.lodz@sanepid.gov.p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>
            <a:extLst>
              <a:ext uri="{FF2B5EF4-FFF2-40B4-BE49-F238E27FC236}">
                <a16:creationId xmlns:a16="http://schemas.microsoft.com/office/drawing/2014/main" id="{03E85E42-85D1-5B30-DE12-01209B0BF0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3049588"/>
            <a:ext cx="7343775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pl-PL" sz="3400" b="1">
                <a:solidFill>
                  <a:schemeClr val="bg1"/>
                </a:solidFill>
              </a:rPr>
              <a:t>Ocena stanu sanitarnego 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3400" b="1">
                <a:solidFill>
                  <a:schemeClr val="bg1"/>
                </a:solidFill>
              </a:rPr>
              <a:t>województwa łódzkiego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3400" b="1">
                <a:solidFill>
                  <a:schemeClr val="bg1"/>
                </a:solidFill>
              </a:rPr>
              <a:t>w 2024r.</a:t>
            </a:r>
          </a:p>
          <a:p>
            <a:pPr eaLnBrk="1" hangingPunct="1">
              <a:lnSpc>
                <a:spcPct val="80000"/>
              </a:lnSpc>
            </a:pPr>
            <a:endParaRPr lang="pl-PL" altLang="pl-PL" sz="40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pl-PL" altLang="pl-PL" sz="4000" b="1">
              <a:solidFill>
                <a:schemeClr val="bg1"/>
              </a:solidFill>
            </a:endParaRPr>
          </a:p>
        </p:txBody>
      </p:sp>
      <p:pic>
        <p:nvPicPr>
          <p:cNvPr id="90115" name="Picture 5">
            <a:extLst>
              <a:ext uri="{FF2B5EF4-FFF2-40B4-BE49-F238E27FC236}">
                <a16:creationId xmlns:a16="http://schemas.microsoft.com/office/drawing/2014/main" id="{B860C1F5-1AAD-06AB-5B5D-35EB526C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81013"/>
            <a:ext cx="23034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58A623D-F515-950D-ED05-20199E9A8443}"/>
              </a:ext>
            </a:extLst>
          </p:cNvPr>
          <p:cNvSpPr txBox="1"/>
          <p:nvPr/>
        </p:nvSpPr>
        <p:spPr>
          <a:xfrm>
            <a:off x="4751388" y="5422900"/>
            <a:ext cx="4141787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Urszula Jędrzejczyk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pl-PL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Łódzki Państwowy Wojewódzki                           Inspektor Sanitarny</a:t>
            </a:r>
          </a:p>
        </p:txBody>
      </p:sp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map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FF259D1-3E0B-684E-96F3-F0E3AD57D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6912768" cy="5361459"/>
          </a:xfrm>
        </p:spPr>
      </p:pic>
    </p:spTree>
    <p:extLst>
      <p:ext uri="{BB962C8B-B14F-4D97-AF65-F5344CB8AC3E}">
        <p14:creationId xmlns:p14="http://schemas.microsoft.com/office/powerpoint/2010/main" val="1318635319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152F8C10-4BF1-6360-CDAC-97913E3E08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16632"/>
            <a:ext cx="8661400" cy="616669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l-PL" altLang="pl-PL" sz="2000" b="1" dirty="0">
                <a:solidFill>
                  <a:srgbClr val="FFFF00"/>
                </a:solidFill>
              </a:rPr>
              <a:t>                 </a:t>
            </a:r>
            <a:r>
              <a:rPr lang="pl-PL" altLang="pl-PL" sz="2000" b="1" u="sng" dirty="0">
                <a:solidFill>
                  <a:srgbClr val="FFFF00"/>
                </a:solidFill>
              </a:rPr>
              <a:t>Osoby uchylające się </a:t>
            </a:r>
          </a:p>
          <a:p>
            <a:pPr marL="0" indent="0">
              <a:buFontTx/>
              <a:buNone/>
              <a:defRPr/>
            </a:pPr>
            <a:r>
              <a:rPr lang="pl-PL" altLang="pl-PL" sz="2000" b="1" dirty="0">
                <a:solidFill>
                  <a:srgbClr val="FFFF00"/>
                </a:solidFill>
              </a:rPr>
              <a:t>                 </a:t>
            </a:r>
            <a:r>
              <a:rPr lang="pl-PL" altLang="pl-PL" sz="2000" b="1" u="sng" dirty="0">
                <a:solidFill>
                  <a:srgbClr val="FFFF00"/>
                </a:solidFill>
              </a:rPr>
              <a:t>od obowiązku szczepień ochronnych     (</a:t>
            </a:r>
            <a:r>
              <a:rPr lang="pl-PL" altLang="pl-PL" sz="2000" b="1" i="1" u="sng" dirty="0">
                <a:solidFill>
                  <a:srgbClr val="FFFF00"/>
                </a:solidFill>
              </a:rPr>
              <a:t>Spis</a:t>
            </a:r>
            <a:r>
              <a:rPr lang="pl-PL" altLang="pl-PL" sz="2000" b="1" u="sng" dirty="0">
                <a:solidFill>
                  <a:srgbClr val="FFFF00"/>
                </a:solidFill>
              </a:rPr>
              <a:t>)</a:t>
            </a:r>
            <a:endParaRPr lang="pl-PL" altLang="pl-PL" sz="2000" b="1" u="sng" dirty="0">
              <a:solidFill>
                <a:srgbClr val="FF0000"/>
              </a:solidFill>
            </a:endParaRPr>
          </a:p>
          <a:p>
            <a:pPr marL="457200" lvl="1" indent="0" algn="ctr">
              <a:buFontTx/>
              <a:buNone/>
              <a:defRPr/>
            </a:pPr>
            <a:endParaRPr lang="pl-PL" altLang="pl-PL" sz="1000" b="1" i="1" u="sng" dirty="0">
              <a:solidFill>
                <a:srgbClr val="FFFF00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spcBef>
                <a:spcPct val="0"/>
              </a:spcBef>
              <a:buFontTx/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W 2024 r. do organów PIS woj. łódzkiego zgłoszono informację  o </a:t>
            </a:r>
            <a:r>
              <a:rPr lang="pl-PL" altLang="pl-PL" sz="1900" b="1" dirty="0">
                <a:solidFill>
                  <a:schemeClr val="bg1"/>
                </a:solidFill>
                <a:cs typeface="Times New Roman" panose="02020603050405020304" pitchFamily="18" charset="0"/>
              </a:rPr>
              <a:t>9 tys.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 osobach odmawiających wykonania obowiązkowych szczepień ochronnych swoich dzieci czyli dotyczyło to ok.</a:t>
            </a:r>
            <a:r>
              <a:rPr lang="pl-PL" altLang="pl-PL" sz="1900" dirty="0">
                <a:solidFill>
                  <a:srgbClr val="FFFF00"/>
                </a:solidFill>
                <a:cs typeface="Times New Roman" panose="02020603050405020304" pitchFamily="18" charset="0"/>
              </a:rPr>
              <a:t>7548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 dzieci  (w 2022 r. –</a:t>
            </a:r>
            <a:r>
              <a:rPr lang="pl-PL" altLang="pl-PL" sz="1900" dirty="0">
                <a:solidFill>
                  <a:srgbClr val="FFFF00"/>
                </a:solidFill>
                <a:cs typeface="Times New Roman" panose="02020603050405020304" pitchFamily="18" charset="0"/>
              </a:rPr>
              <a:t>2891-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1900" u="sng" dirty="0">
                <a:solidFill>
                  <a:schemeClr val="bg1"/>
                </a:solidFill>
                <a:cs typeface="Times New Roman" panose="02020603050405020304" pitchFamily="18" charset="0"/>
              </a:rPr>
              <a:t>4169</a:t>
            </a:r>
            <a:r>
              <a:rPr lang="pl-PL" altLang="pl-PL" sz="1900" b="1" u="sng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1900" u="sng" dirty="0">
                <a:solidFill>
                  <a:schemeClr val="bg1"/>
                </a:solidFill>
                <a:cs typeface="Times New Roman" panose="02020603050405020304" pitchFamily="18" charset="0"/>
              </a:rPr>
              <a:t>opiekunów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). Przyczyną niewykonywania szczepień obowiązkowych dzieci przez te osoby był najczęściej wpływ ruchów </a:t>
            </a:r>
            <a:r>
              <a:rPr lang="pl-PL" altLang="pl-PL" sz="1900" dirty="0" err="1">
                <a:solidFill>
                  <a:schemeClr val="bg1"/>
                </a:solidFill>
                <a:cs typeface="Times New Roman" panose="02020603050405020304" pitchFamily="18" charset="0"/>
              </a:rPr>
              <a:t>antyszczepionkowych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. Pod koniec 2023 r. u </a:t>
            </a:r>
            <a:r>
              <a:rPr lang="pl-PL" altLang="pl-PL" sz="1900" b="1" dirty="0">
                <a:solidFill>
                  <a:srgbClr val="FFFF00"/>
                </a:solidFill>
                <a:cs typeface="Times New Roman" panose="02020603050405020304" pitchFamily="18" charset="0"/>
              </a:rPr>
              <a:t>4428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 dzieci z terenu  woj. łódzkiego występowały braki/opóźnienia w wykonywaniu obowiązkowych szczepień ochronnych .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           W stosunku do osób uchylających się, podejmowane są działania:</a:t>
            </a:r>
          </a:p>
          <a:p>
            <a:pPr marL="265113" indent="-265113">
              <a:spcBef>
                <a:spcPct val="0"/>
              </a:spcBef>
              <a:buFontTx/>
              <a:buChar char="-"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edukacyjne</a:t>
            </a:r>
          </a:p>
          <a:p>
            <a:pPr marL="265113" indent="-265113">
              <a:spcBef>
                <a:spcPct val="0"/>
              </a:spcBef>
              <a:buFontTx/>
              <a:buChar char="-"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informujące o obowiązku, bezpieczeństwie, skuteczności szczepień ochronnych (pisma kierowane do rodziców/opiekunów dzieci, przeprowadzane z nimi rozmowy)</a:t>
            </a:r>
          </a:p>
          <a:p>
            <a:pPr marL="265113" indent="-265113">
              <a:spcBef>
                <a:spcPct val="0"/>
              </a:spcBef>
              <a:buFontTx/>
              <a:buChar char="-"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egzekucji obowiązku szczepień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     (PPIS jako wierzyciel wydaje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      tytuł wykonawczy,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     ŁPWIS jako organ egzekucyjny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    nakłada grzywnę, w celu przymuszenia).</a:t>
            </a: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0"/>
              </a:spcBef>
              <a:buFontTx/>
              <a:buNone/>
              <a:defRPr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spcBef>
                <a:spcPct val="0"/>
              </a:spcBef>
              <a:buFontTx/>
              <a:buNone/>
              <a:defRPr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spcBef>
                <a:spcPct val="0"/>
              </a:spcBef>
              <a:buFontTx/>
              <a:buNone/>
              <a:defRPr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spcBef>
                <a:spcPct val="0"/>
              </a:spcBef>
              <a:buFontTx/>
              <a:buNone/>
              <a:defRPr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spcBef>
                <a:spcPct val="0"/>
              </a:spcBef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  <a:defRPr/>
            </a:pPr>
            <a:endParaRPr lang="pl-PL" altLang="pl-PL" sz="2000" u="sng" dirty="0">
              <a:solidFill>
                <a:schemeClr val="bg1"/>
              </a:solidFill>
            </a:endParaRPr>
          </a:p>
        </p:txBody>
      </p:sp>
      <p:pic>
        <p:nvPicPr>
          <p:cNvPr id="3" name="Symbol zastępczy zawartości 7" descr="Obraz zawierający ubrania, na wolnym powietrzu, tekst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FE8E553-F6D3-6FAF-1C2C-8D48D64FC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4797152"/>
            <a:ext cx="359752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DB8D9D3-1623-869F-24E2-881CF56E4484}"/>
              </a:ext>
            </a:extLst>
          </p:cNvPr>
          <p:cNvSpPr txBox="1"/>
          <p:nvPr/>
        </p:nvSpPr>
        <p:spPr>
          <a:xfrm>
            <a:off x="2843808" y="6525344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                  </a:t>
            </a:r>
            <a:r>
              <a:rPr lang="pl-PL" dirty="0" err="1"/>
              <a:t>Fot,StopNop.com</a:t>
            </a:r>
            <a:endParaRPr lang="pl-PL" dirty="0"/>
          </a:p>
        </p:txBody>
      </p:sp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ytuł 1">
            <a:extLst>
              <a:ext uri="{FF2B5EF4-FFF2-40B4-BE49-F238E27FC236}">
                <a16:creationId xmlns:a16="http://schemas.microsoft.com/office/drawing/2014/main" id="{A1C938FD-F6E8-6FA3-C21D-E89121558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0" i="0">
                <a:solidFill>
                  <a:schemeClr val="bg1"/>
                </a:solidFill>
              </a:rPr>
              <a:t>Sezon 2024/25 chorób infekcyjnych </a:t>
            </a:r>
          </a:p>
        </p:txBody>
      </p:sp>
      <p:sp>
        <p:nvSpPr>
          <p:cNvPr id="98307" name="Symbol zastępczy zawartości 2">
            <a:extLst>
              <a:ext uri="{FF2B5EF4-FFF2-40B4-BE49-F238E27FC236}">
                <a16:creationId xmlns:a16="http://schemas.microsoft.com/office/drawing/2014/main" id="{D344C573-E847-3F57-DE72-B5CD0FC72C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>
                <a:solidFill>
                  <a:schemeClr val="bg1"/>
                </a:solidFill>
              </a:rPr>
              <a:t>Grypa</a:t>
            </a:r>
          </a:p>
          <a:p>
            <a:r>
              <a:rPr lang="pl-PL" altLang="pl-PL" dirty="0">
                <a:solidFill>
                  <a:schemeClr val="bg1"/>
                </a:solidFill>
              </a:rPr>
              <a:t>Covid-19</a:t>
            </a:r>
          </a:p>
          <a:p>
            <a:r>
              <a:rPr lang="pl-PL" altLang="pl-PL" dirty="0">
                <a:solidFill>
                  <a:schemeClr val="bg1"/>
                </a:solidFill>
              </a:rPr>
              <a:t>Krztusiec</a:t>
            </a:r>
          </a:p>
          <a:p>
            <a:r>
              <a:rPr lang="pl-PL" altLang="pl-PL" dirty="0">
                <a:solidFill>
                  <a:schemeClr val="bg1"/>
                </a:solidFill>
              </a:rPr>
              <a:t>RSV</a:t>
            </a:r>
          </a:p>
          <a:p>
            <a:r>
              <a:rPr lang="pl-PL" altLang="pl-PL" dirty="0">
                <a:solidFill>
                  <a:schemeClr val="bg1"/>
                </a:solidFill>
              </a:rPr>
              <a:t>Pneumokoki</a:t>
            </a:r>
          </a:p>
          <a:p>
            <a:endParaRPr lang="pl-PL" altLang="pl-PL" dirty="0"/>
          </a:p>
        </p:txBody>
      </p:sp>
      <p:pic>
        <p:nvPicPr>
          <p:cNvPr id="3" name="Obraz 2" descr="Obraz zawierający kontroler, kontrola, pilot do telewizor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2774A1C-03AD-CC2A-B437-03E18104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5164355" cy="343812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1A1EE9-DB7D-9ABD-32DE-93BD2286FBDD}"/>
              </a:ext>
            </a:extLst>
          </p:cNvPr>
          <p:cNvSpPr txBox="1"/>
          <p:nvPr/>
        </p:nvSpPr>
        <p:spPr>
          <a:xfrm>
            <a:off x="3707904" y="6126163"/>
            <a:ext cx="2323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Fot. Medycyna praktyczna .</a:t>
            </a:r>
            <a:r>
              <a:rPr lang="pl-PL" dirty="0" err="1"/>
              <a:t>pl</a:t>
            </a:r>
            <a:endParaRPr lang="pl-PL" dirty="0"/>
          </a:p>
        </p:txBody>
      </p:sp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ytuł 1">
            <a:extLst>
              <a:ext uri="{FF2B5EF4-FFF2-40B4-BE49-F238E27FC236}">
                <a16:creationId xmlns:a16="http://schemas.microsoft.com/office/drawing/2014/main" id="{314D53C7-5ABB-EF59-F864-3C93B39FF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r>
              <a:rPr lang="pl-PL" altLang="pl-PL" sz="2400" i="0" dirty="0">
                <a:solidFill>
                  <a:schemeClr val="bg1"/>
                </a:solidFill>
              </a:rPr>
              <a:t>Covid 19</a:t>
            </a:r>
          </a:p>
        </p:txBody>
      </p:sp>
      <p:sp>
        <p:nvSpPr>
          <p:cNvPr id="102403" name="Symbol zastępczy zawartości 2">
            <a:extLst>
              <a:ext uri="{FF2B5EF4-FFF2-40B4-BE49-F238E27FC236}">
                <a16:creationId xmlns:a16="http://schemas.microsoft.com/office/drawing/2014/main" id="{243F4F0A-F1CB-0FF5-2290-ADC76A3FEF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92150"/>
            <a:ext cx="8435975" cy="68405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pl-PL" altLang="pl-PL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2024 rok -Łódzkie 21 </a:t>
            </a:r>
            <a:r>
              <a:rPr lang="pl-PL" altLang="pl-PL" sz="1600">
                <a:solidFill>
                  <a:schemeClr val="bg1"/>
                </a:solidFill>
              </a:rPr>
              <a:t>284  ( 53 zgony</a:t>
            </a:r>
            <a:r>
              <a:rPr lang="pl-PL" altLang="pl-PL" sz="1600" dirty="0">
                <a:solidFill>
                  <a:schemeClr val="bg1"/>
                </a:solidFill>
              </a:rPr>
              <a:t>) </a:t>
            </a:r>
            <a:r>
              <a:rPr lang="pl-PL" altLang="pl-PL" sz="1600" dirty="0">
                <a:solidFill>
                  <a:srgbClr val="FF0000"/>
                </a:solidFill>
              </a:rPr>
              <a:t>5 661</a:t>
            </a:r>
            <a:r>
              <a:rPr lang="pl-PL" altLang="pl-PL" sz="1400" dirty="0">
                <a:solidFill>
                  <a:schemeClr val="bg1"/>
                </a:solidFill>
              </a:rPr>
              <a:t> -potwierdzone ( zapad.904,11)  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 2023    -  </a:t>
            </a:r>
            <a:r>
              <a:rPr lang="pl-PL" altLang="pl-PL" sz="1400" dirty="0">
                <a:solidFill>
                  <a:srgbClr val="FF0000"/>
                </a:solidFill>
              </a:rPr>
              <a:t>25 748 </a:t>
            </a:r>
            <a:r>
              <a:rPr lang="pl-PL" altLang="pl-PL" sz="1400" dirty="0">
                <a:solidFill>
                  <a:schemeClr val="bg1"/>
                </a:solidFill>
              </a:rPr>
              <a:t>przyp.(1086,26) 144 zgony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Polska    276 114 ( + 27 675 </a:t>
            </a:r>
            <a:r>
              <a:rPr lang="pl-PL" altLang="pl-PL" sz="1400" dirty="0" err="1">
                <a:solidFill>
                  <a:schemeClr val="bg1"/>
                </a:solidFill>
              </a:rPr>
              <a:t>pm</a:t>
            </a:r>
            <a:r>
              <a:rPr lang="pl-PL" altLang="pl-PL" sz="1400" dirty="0">
                <a:solidFill>
                  <a:schemeClr val="bg1"/>
                </a:solidFill>
              </a:rPr>
              <a:t> ) ;  </a:t>
            </a:r>
            <a:r>
              <a:rPr lang="pl-PL" altLang="pl-PL" sz="1400" dirty="0" err="1">
                <a:solidFill>
                  <a:schemeClr val="bg1"/>
                </a:solidFill>
              </a:rPr>
              <a:t>zapadal</a:t>
            </a:r>
            <a:r>
              <a:rPr lang="pl-PL" altLang="pl-PL" sz="1400" dirty="0">
                <a:solidFill>
                  <a:schemeClr val="bg1"/>
                </a:solidFill>
              </a:rPr>
              <a:t>. 735,07</a:t>
            </a:r>
            <a:r>
              <a:rPr lang="pl-PL" altLang="pl-PL" sz="1400" dirty="0">
                <a:solidFill>
                  <a:srgbClr val="FF0000"/>
                </a:solidFill>
              </a:rPr>
              <a:t>    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Najczęściej wykrywane </a:t>
            </a:r>
            <a:r>
              <a:rPr lang="pl-PL" altLang="pl-PL" sz="1400" dirty="0" err="1">
                <a:solidFill>
                  <a:schemeClr val="bg1"/>
                </a:solidFill>
              </a:rPr>
              <a:t>podwarianty</a:t>
            </a:r>
            <a:r>
              <a:rPr lang="pl-PL" altLang="pl-PL" sz="1400" dirty="0">
                <a:solidFill>
                  <a:schemeClr val="bg1"/>
                </a:solidFill>
              </a:rPr>
              <a:t>   Omikronu (KP3 ; BA.2.86 )</a:t>
            </a:r>
          </a:p>
          <a:p>
            <a:pPr marL="0" indent="0">
              <a:buFontTx/>
              <a:buNone/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                                                             </a:t>
            </a:r>
            <a:r>
              <a:rPr lang="pl-PL" altLang="pl-PL" sz="2800" dirty="0">
                <a:solidFill>
                  <a:schemeClr val="bg1"/>
                </a:solidFill>
              </a:rPr>
              <a:t>Grypa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Łódzkie  sezon  </a:t>
            </a:r>
            <a:r>
              <a:rPr lang="pl-PL" altLang="pl-PL" sz="1400" dirty="0" err="1">
                <a:solidFill>
                  <a:schemeClr val="bg1"/>
                </a:solidFill>
              </a:rPr>
              <a:t>epid</a:t>
            </a:r>
            <a:r>
              <a:rPr lang="pl-PL" altLang="pl-PL" sz="1400" dirty="0">
                <a:solidFill>
                  <a:schemeClr val="bg1"/>
                </a:solidFill>
              </a:rPr>
              <a:t>.   2023 / 2024                                a    2024 / 2025  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14 zgonów             8 210  test </a:t>
            </a:r>
            <a:r>
              <a:rPr lang="pl-PL" altLang="pl-PL" sz="1400" dirty="0" err="1">
                <a:solidFill>
                  <a:schemeClr val="bg1"/>
                </a:solidFill>
              </a:rPr>
              <a:t>antyg</a:t>
            </a:r>
            <a:r>
              <a:rPr lang="pl-PL" altLang="pl-PL" sz="1400" dirty="0">
                <a:solidFill>
                  <a:schemeClr val="bg1"/>
                </a:solidFill>
              </a:rPr>
              <a:t>.(346,36 zap.)         36 861  test </a:t>
            </a:r>
            <a:r>
              <a:rPr lang="pl-PL" altLang="pl-PL" sz="1400" dirty="0" err="1">
                <a:solidFill>
                  <a:schemeClr val="bg1"/>
                </a:solidFill>
              </a:rPr>
              <a:t>antyg</a:t>
            </a:r>
            <a:r>
              <a:rPr lang="pl-PL" altLang="pl-PL" sz="1400" dirty="0">
                <a:solidFill>
                  <a:schemeClr val="bg1"/>
                </a:solidFill>
              </a:rPr>
              <a:t>. (1565,8 zap. ) 41 zgonów                              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                                 151  </a:t>
            </a:r>
            <a:r>
              <a:rPr lang="pl-PL" altLang="pl-PL" sz="1400" dirty="0" err="1">
                <a:solidFill>
                  <a:schemeClr val="bg1"/>
                </a:solidFill>
              </a:rPr>
              <a:t>molekul</a:t>
            </a:r>
            <a:r>
              <a:rPr lang="pl-PL" altLang="pl-PL" sz="1400" dirty="0">
                <a:solidFill>
                  <a:schemeClr val="bg1"/>
                </a:solidFill>
              </a:rPr>
              <a:t>.                                       270 </a:t>
            </a:r>
            <a:r>
              <a:rPr lang="pl-PL" altLang="pl-PL" sz="1400" dirty="0" err="1">
                <a:solidFill>
                  <a:schemeClr val="bg1"/>
                </a:solidFill>
              </a:rPr>
              <a:t>molekul</a:t>
            </a:r>
            <a:endParaRPr lang="pl-PL" altLang="pl-PL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                                  dzieci 31%   (do lat 14 )                       dzieci 32% (do lat 14 )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Wirusy grypy A  A/H1N1; A/H3N2 i B            </a:t>
            </a:r>
          </a:p>
          <a:p>
            <a:pPr>
              <a:defRPr/>
            </a:pPr>
            <a:endParaRPr lang="pl-PL" altLang="pl-PL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altLang="pl-PL" sz="2400" dirty="0">
                <a:solidFill>
                  <a:schemeClr val="bg1"/>
                </a:solidFill>
              </a:rPr>
              <a:t>                                   RSV </a:t>
            </a:r>
            <a:r>
              <a:rPr lang="pl-PL" altLang="pl-PL" sz="1400" dirty="0">
                <a:solidFill>
                  <a:schemeClr val="bg1"/>
                </a:solidFill>
              </a:rPr>
              <a:t>(</a:t>
            </a:r>
            <a:r>
              <a:rPr lang="pl-PL" altLang="pl-PL" sz="1400" dirty="0" err="1">
                <a:solidFill>
                  <a:schemeClr val="bg1"/>
                </a:solidFill>
              </a:rPr>
              <a:t>syncytialny</a:t>
            </a:r>
            <a:r>
              <a:rPr lang="pl-PL" altLang="pl-PL" sz="1400" dirty="0">
                <a:solidFill>
                  <a:schemeClr val="bg1"/>
                </a:solidFill>
              </a:rPr>
              <a:t> wirus oddechowy )</a:t>
            </a:r>
          </a:p>
          <a:p>
            <a:pPr>
              <a:defRPr/>
            </a:pPr>
            <a:endParaRPr lang="pl-PL" altLang="pl-PL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Łódzkie              2023/2024                                                2024/2025 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  przyp.  2 226 (1 249 dzieci do lat 2) 93.9 </a:t>
            </a:r>
            <a:r>
              <a:rPr lang="pl-PL" altLang="pl-PL" sz="1400" dirty="0" err="1">
                <a:solidFill>
                  <a:schemeClr val="bg1"/>
                </a:solidFill>
              </a:rPr>
              <a:t>zap</a:t>
            </a:r>
            <a:r>
              <a:rPr lang="pl-PL" altLang="pl-PL" sz="1400" dirty="0">
                <a:solidFill>
                  <a:schemeClr val="bg1"/>
                </a:solidFill>
              </a:rPr>
              <a:t>               przyp.3457 (146,85 zap.)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Polska  41 631  zapad.110,83 ,  a w 2023 ,12 054 (zapad. 31,97 )</a:t>
            </a:r>
          </a:p>
          <a:p>
            <a:pPr marL="0" indent="0">
              <a:buFontTx/>
              <a:buNone/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                    </a:t>
            </a:r>
          </a:p>
          <a:p>
            <a:pPr>
              <a:defRPr/>
            </a:pPr>
            <a:endParaRPr lang="pl-PL" alt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6C6D60BF-598D-7255-FE51-AD775D3393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038" y="188641"/>
            <a:ext cx="8229600" cy="50405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pl-PL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Zapadalność na wybrane choroby zakaźne – „wzrosty”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l-PL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l-PL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l-PL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A66C7AC-BF7E-D385-EAB5-2414372D2CD3}"/>
              </a:ext>
            </a:extLst>
          </p:cNvPr>
          <p:cNvSpPr txBox="1"/>
          <p:nvPr/>
        </p:nvSpPr>
        <p:spPr>
          <a:xfrm>
            <a:off x="899592" y="1124744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Borelioza z Lyme</a:t>
            </a:r>
            <a:r>
              <a:rPr lang="pl-PL" sz="1600" dirty="0">
                <a:solidFill>
                  <a:schemeClr val="bg1"/>
                </a:solidFill>
              </a:rPr>
              <a:t>                 2024 r                             2023 r</a:t>
            </a: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b="0" dirty="0">
                <a:solidFill>
                  <a:schemeClr val="bg1"/>
                </a:solidFill>
              </a:rPr>
              <a:t>   zapadalność </a:t>
            </a:r>
            <a:r>
              <a:rPr lang="pl-PL" sz="1600" dirty="0">
                <a:solidFill>
                  <a:schemeClr val="bg1"/>
                </a:solidFill>
              </a:rPr>
              <a:t>                      </a:t>
            </a:r>
            <a:r>
              <a:rPr lang="pl-PL" sz="1600" b="0" dirty="0">
                <a:solidFill>
                  <a:schemeClr val="bg1"/>
                </a:solidFill>
              </a:rPr>
              <a:t>52,33 ( 1232 p )                       906 p ( 38,22)</a:t>
            </a:r>
          </a:p>
          <a:p>
            <a:endParaRPr lang="pl-PL" sz="1600" b="0" dirty="0">
              <a:solidFill>
                <a:schemeClr val="bg1"/>
              </a:solidFill>
            </a:endParaRPr>
          </a:p>
          <a:p>
            <a:r>
              <a:rPr lang="pl-PL" sz="1600" b="0" dirty="0">
                <a:solidFill>
                  <a:schemeClr val="bg1"/>
                </a:solidFill>
              </a:rPr>
              <a:t>Neuroborelioza                        53  ( 2,25 )                                82 p (3,50 )</a:t>
            </a:r>
          </a:p>
          <a:p>
            <a:r>
              <a:rPr lang="pl-PL" sz="1600" b="0" dirty="0">
                <a:solidFill>
                  <a:schemeClr val="bg1"/>
                </a:solidFill>
              </a:rPr>
              <a:t>Polska                                        ( 78,13)                                      ( 67,07)</a:t>
            </a:r>
          </a:p>
          <a:p>
            <a:endParaRPr lang="pl-PL" sz="1600" b="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 KZM             </a:t>
            </a:r>
            <a:r>
              <a:rPr lang="pl-PL" sz="1600" b="0" dirty="0">
                <a:solidFill>
                  <a:schemeClr val="bg1"/>
                </a:solidFill>
              </a:rPr>
              <a:t>zapad</a:t>
            </a:r>
            <a:r>
              <a:rPr lang="pl-PL" sz="1800" b="0" dirty="0">
                <a:solidFill>
                  <a:schemeClr val="bg1"/>
                </a:solidFill>
              </a:rPr>
              <a:t>.          34 ( </a:t>
            </a:r>
            <a:r>
              <a:rPr lang="pl-PL" sz="1600" b="0" dirty="0">
                <a:solidFill>
                  <a:schemeClr val="bg1"/>
                </a:solidFill>
              </a:rPr>
              <a:t>1,44  zap.)</a:t>
            </a:r>
            <a:r>
              <a:rPr lang="pl-PL" sz="1600" dirty="0">
                <a:solidFill>
                  <a:schemeClr val="bg1"/>
                </a:solidFill>
              </a:rPr>
              <a:t>                   </a:t>
            </a:r>
            <a:r>
              <a:rPr lang="pl-PL" sz="1600" b="0" dirty="0">
                <a:solidFill>
                  <a:schemeClr val="bg1"/>
                </a:solidFill>
              </a:rPr>
              <a:t>15 </a:t>
            </a:r>
            <a:r>
              <a:rPr lang="pl-PL" sz="1600" dirty="0">
                <a:solidFill>
                  <a:schemeClr val="bg1"/>
                </a:solidFill>
              </a:rPr>
              <a:t>  ( </a:t>
            </a:r>
            <a:r>
              <a:rPr lang="pl-PL" sz="1600" b="0" dirty="0">
                <a:solidFill>
                  <a:schemeClr val="bg1"/>
                </a:solidFill>
              </a:rPr>
              <a:t>0,63 </a:t>
            </a:r>
            <a:r>
              <a:rPr lang="pl-PL" sz="1600" dirty="0">
                <a:solidFill>
                  <a:schemeClr val="bg1"/>
                </a:solidFill>
              </a:rPr>
              <a:t> )            </a:t>
            </a:r>
            <a:r>
              <a:rPr lang="pl-PL" sz="1600" b="0" dirty="0">
                <a:solidFill>
                  <a:schemeClr val="bg1"/>
                </a:solidFill>
              </a:rPr>
              <a:t> </a:t>
            </a:r>
          </a:p>
          <a:p>
            <a:r>
              <a:rPr lang="pl-PL" sz="1600" b="0" dirty="0">
                <a:solidFill>
                  <a:schemeClr val="bg1"/>
                </a:solidFill>
              </a:rPr>
              <a:t>Polska                                    793       2,11                         661     1,75</a:t>
            </a:r>
          </a:p>
          <a:p>
            <a:endParaRPr lang="pl-PL" sz="1600" b="0" dirty="0">
              <a:solidFill>
                <a:schemeClr val="bg1"/>
              </a:solidFill>
            </a:endParaRPr>
          </a:p>
          <a:p>
            <a:endParaRPr lang="pl-PL" sz="1600" b="0" dirty="0">
              <a:solidFill>
                <a:schemeClr val="bg1"/>
              </a:solidFill>
            </a:endParaRPr>
          </a:p>
          <a:p>
            <a:endParaRPr lang="pl-PL" sz="1600" b="0" dirty="0">
              <a:solidFill>
                <a:schemeClr val="bg1"/>
              </a:solidFill>
            </a:endParaRPr>
          </a:p>
          <a:p>
            <a:r>
              <a:rPr lang="pl-PL" sz="1600" b="0" dirty="0">
                <a:solidFill>
                  <a:schemeClr val="bg1"/>
                </a:solidFill>
              </a:rPr>
              <a:t>Zakażenia HIV</a:t>
            </a:r>
            <a:r>
              <a:rPr lang="pl-PL" sz="1600" dirty="0">
                <a:solidFill>
                  <a:schemeClr val="bg1"/>
                </a:solidFill>
              </a:rPr>
              <a:t>                           </a:t>
            </a:r>
            <a:r>
              <a:rPr lang="pl-PL" sz="1600" b="0" dirty="0">
                <a:solidFill>
                  <a:schemeClr val="bg1"/>
                </a:solidFill>
              </a:rPr>
              <a:t>191   przypadki                         145   </a:t>
            </a:r>
          </a:p>
          <a:p>
            <a:endParaRPr lang="pl-PL" sz="1600" b="0" dirty="0">
              <a:solidFill>
                <a:schemeClr val="bg1"/>
              </a:solidFill>
            </a:endParaRPr>
          </a:p>
          <a:p>
            <a:r>
              <a:rPr lang="pl-PL" sz="1600" b="0" dirty="0">
                <a:solidFill>
                  <a:schemeClr val="bg1"/>
                </a:solidFill>
              </a:rPr>
              <a:t>Zakażenia jelitowe  </a:t>
            </a:r>
            <a:r>
              <a:rPr lang="pl-PL" sz="1600" b="0" dirty="0" err="1">
                <a:solidFill>
                  <a:schemeClr val="bg1"/>
                </a:solidFill>
              </a:rPr>
              <a:t>Rotawirusy</a:t>
            </a:r>
            <a:r>
              <a:rPr lang="pl-PL" sz="1600" b="0" dirty="0">
                <a:solidFill>
                  <a:schemeClr val="bg1"/>
                </a:solidFill>
              </a:rPr>
              <a:t>    714                                        293</a:t>
            </a:r>
          </a:p>
          <a:p>
            <a:r>
              <a:rPr lang="pl-PL" sz="1600" b="0" dirty="0">
                <a:solidFill>
                  <a:schemeClr val="bg1"/>
                </a:solidFill>
              </a:rPr>
              <a:t>                               </a:t>
            </a:r>
            <a:r>
              <a:rPr lang="pl-PL" sz="1600" b="0" dirty="0" err="1">
                <a:solidFill>
                  <a:schemeClr val="bg1"/>
                </a:solidFill>
              </a:rPr>
              <a:t>Norowirusy</a:t>
            </a:r>
            <a:r>
              <a:rPr lang="pl-PL" sz="1600" b="0" dirty="0">
                <a:solidFill>
                  <a:schemeClr val="bg1"/>
                </a:solidFill>
              </a:rPr>
              <a:t>    512                                        382</a:t>
            </a:r>
          </a:p>
          <a:p>
            <a:r>
              <a:rPr lang="pl-PL" sz="1600" b="0" dirty="0">
                <a:solidFill>
                  <a:schemeClr val="bg1"/>
                </a:solidFill>
              </a:rPr>
              <a:t>Zatrucia salmonellozowe              705                                        679</a:t>
            </a:r>
          </a:p>
        </p:txBody>
      </p:sp>
    </p:spTree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536DD-1EFF-FF2B-DF67-7F523803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476672"/>
          </a:xfrm>
        </p:spPr>
        <p:txBody>
          <a:bodyPr/>
          <a:lstStyle/>
          <a:p>
            <a:r>
              <a:rPr lang="pl-PL" sz="3200" dirty="0">
                <a:solidFill>
                  <a:schemeClr val="bg1"/>
                </a:solidFill>
              </a:rPr>
              <a:t>Podróże 2024 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1338E7-013E-F2F8-A798-7ED8B1F9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pl-PL" sz="1800" b="1" dirty="0">
                <a:solidFill>
                  <a:schemeClr val="bg1"/>
                </a:solidFill>
              </a:rPr>
              <a:t>Gorączka Denga </a:t>
            </a:r>
            <a:r>
              <a:rPr lang="pl-PL" sz="1800" dirty="0">
                <a:solidFill>
                  <a:schemeClr val="bg1"/>
                </a:solidFill>
              </a:rPr>
              <a:t>- 9 przyp.(zap.0,38 ) 4 </a:t>
            </a:r>
            <a:r>
              <a:rPr lang="pl-PL" sz="1800" dirty="0" err="1">
                <a:solidFill>
                  <a:schemeClr val="bg1"/>
                </a:solidFill>
              </a:rPr>
              <a:t>przp</a:t>
            </a:r>
            <a:r>
              <a:rPr lang="pl-PL" sz="1800" dirty="0">
                <a:solidFill>
                  <a:schemeClr val="bg1"/>
                </a:solidFill>
              </a:rPr>
              <a:t> /2023  Tajlandia ,Tanzania, Indonezja ,Wenezuela ,Wietnam ,Martynika )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bg1"/>
                </a:solidFill>
              </a:rPr>
              <a:t>      Polska  126 p ( zap.0,34)      w 2023r.    70 p ( zap.0,19) 2025 /32 p.</a:t>
            </a:r>
          </a:p>
          <a:p>
            <a:r>
              <a:rPr lang="pl-PL" sz="1800" b="1" dirty="0">
                <a:solidFill>
                  <a:schemeClr val="bg1"/>
                </a:solidFill>
              </a:rPr>
              <a:t>Malaria</a:t>
            </a:r>
            <a:r>
              <a:rPr lang="pl-PL" sz="1800" dirty="0">
                <a:solidFill>
                  <a:schemeClr val="bg1"/>
                </a:solidFill>
              </a:rPr>
              <a:t>    2 p ( zap.0,08)   Polska 43 p</a:t>
            </a:r>
          </a:p>
          <a:p>
            <a:r>
              <a:rPr lang="pl-PL" sz="1800" b="1" dirty="0">
                <a:solidFill>
                  <a:schemeClr val="bg1"/>
                </a:solidFill>
              </a:rPr>
              <a:t>Błonica</a:t>
            </a:r>
            <a:r>
              <a:rPr lang="pl-PL" sz="1800" dirty="0">
                <a:solidFill>
                  <a:schemeClr val="bg1"/>
                </a:solidFill>
              </a:rPr>
              <a:t>     2 p ( 1 Tanzania ,1 rodzimy ) Wrocław 2025r</a:t>
            </a:r>
          </a:p>
          <a:p>
            <a:r>
              <a:rPr lang="pl-PL" sz="1800" dirty="0">
                <a:solidFill>
                  <a:schemeClr val="bg1"/>
                </a:solidFill>
              </a:rPr>
              <a:t>------------------------------------------------------------------------------------------</a:t>
            </a:r>
          </a:p>
          <a:p>
            <a:r>
              <a:rPr lang="pl-PL" sz="2000" dirty="0">
                <a:solidFill>
                  <a:schemeClr val="bg1"/>
                </a:solidFill>
              </a:rPr>
              <a:t>Polska - choroba </a:t>
            </a:r>
            <a:r>
              <a:rPr lang="pl-PL" sz="2000" dirty="0" err="1">
                <a:solidFill>
                  <a:schemeClr val="bg1"/>
                </a:solidFill>
              </a:rPr>
              <a:t>wywoł</a:t>
            </a:r>
            <a:r>
              <a:rPr lang="pl-PL" sz="2000" dirty="0">
                <a:solidFill>
                  <a:schemeClr val="bg1"/>
                </a:solidFill>
              </a:rPr>
              <a:t> wirus ZIKA -1</a:t>
            </a:r>
          </a:p>
          <a:p>
            <a:r>
              <a:rPr lang="pl-PL" sz="2000" dirty="0">
                <a:solidFill>
                  <a:schemeClr val="bg1"/>
                </a:solidFill>
              </a:rPr>
              <a:t>              -II-       wirus </a:t>
            </a:r>
            <a:r>
              <a:rPr lang="pl-PL" sz="2000" dirty="0" err="1">
                <a:solidFill>
                  <a:schemeClr val="bg1"/>
                </a:solidFill>
              </a:rPr>
              <a:t>Chikungunya</a:t>
            </a:r>
            <a:r>
              <a:rPr lang="pl-PL" sz="2000" dirty="0">
                <a:solidFill>
                  <a:schemeClr val="bg1"/>
                </a:solidFill>
              </a:rPr>
              <a:t>  -4            już    3 przyp..2025 r</a:t>
            </a:r>
          </a:p>
          <a:p>
            <a:r>
              <a:rPr lang="pl-PL" sz="2000" dirty="0">
                <a:solidFill>
                  <a:schemeClr val="bg1"/>
                </a:solidFill>
              </a:rPr>
              <a:t>Gorączki plamiste -7                                                 10 przyp.2025 r.</a:t>
            </a:r>
          </a:p>
          <a:p>
            <a:r>
              <a:rPr lang="pl-PL" sz="2000" dirty="0">
                <a:solidFill>
                  <a:schemeClr val="bg1"/>
                </a:solidFill>
              </a:rPr>
              <a:t>---------------------------------------------------------------------------------</a:t>
            </a:r>
          </a:p>
          <a:p>
            <a:r>
              <a:rPr lang="pl-PL" sz="1800" dirty="0">
                <a:solidFill>
                  <a:schemeClr val="bg1"/>
                </a:solidFill>
              </a:rPr>
              <a:t>2025 r.</a:t>
            </a:r>
          </a:p>
          <a:p>
            <a:r>
              <a:rPr lang="pl-PL" sz="1600" dirty="0">
                <a:solidFill>
                  <a:schemeClr val="bg1"/>
                </a:solidFill>
              </a:rPr>
              <a:t>Świat –Ameryka Poł.- </a:t>
            </a:r>
            <a:r>
              <a:rPr lang="pl-PL" sz="1600" dirty="0" err="1">
                <a:solidFill>
                  <a:schemeClr val="bg1"/>
                </a:solidFill>
              </a:rPr>
              <a:t>Peru,Boliwia,Brazylia</a:t>
            </a:r>
            <a:r>
              <a:rPr lang="pl-PL" sz="1600" dirty="0">
                <a:solidFill>
                  <a:schemeClr val="bg1"/>
                </a:solidFill>
              </a:rPr>
              <a:t> Kolumbia –alert epidemiologiczny                 dla </a:t>
            </a:r>
            <a:r>
              <a:rPr lang="pl-PL" sz="1600" b="1" dirty="0">
                <a:solidFill>
                  <a:schemeClr val="bg1"/>
                </a:solidFill>
              </a:rPr>
              <a:t>żółtej febry </a:t>
            </a:r>
            <a:r>
              <a:rPr lang="pl-PL" sz="1600" dirty="0">
                <a:solidFill>
                  <a:schemeClr val="bg1"/>
                </a:solidFill>
              </a:rPr>
              <a:t>-189 przyp. -74 zgony .Ekwador –</a:t>
            </a:r>
            <a:r>
              <a:rPr lang="pl-PL" sz="1600" dirty="0" err="1">
                <a:solidFill>
                  <a:schemeClr val="bg1"/>
                </a:solidFill>
              </a:rPr>
              <a:t>obowiazk.szczepienia</a:t>
            </a:r>
            <a:r>
              <a:rPr lang="pl-PL" sz="1600" dirty="0">
                <a:solidFill>
                  <a:schemeClr val="bg1"/>
                </a:solidFill>
              </a:rPr>
              <a:t> !</a:t>
            </a: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</a:rPr>
              <a:t> -</a:t>
            </a:r>
            <a:r>
              <a:rPr lang="pl-PL" sz="1600" b="1" dirty="0" err="1">
                <a:solidFill>
                  <a:schemeClr val="bg1"/>
                </a:solidFill>
              </a:rPr>
              <a:t>Mpox</a:t>
            </a:r>
            <a:r>
              <a:rPr lang="pl-PL" sz="1600" dirty="0">
                <a:solidFill>
                  <a:schemeClr val="bg1"/>
                </a:solidFill>
              </a:rPr>
              <a:t>  WHO zagrożenie dla zdrowia publicznego </a:t>
            </a: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</a:rPr>
              <a:t>Polska 10 przyp.   2024 r                                 2022 r- 9 </a:t>
            </a:r>
            <a:r>
              <a:rPr lang="pl-PL" sz="1600" dirty="0" err="1">
                <a:solidFill>
                  <a:schemeClr val="bg1"/>
                </a:solidFill>
              </a:rPr>
              <a:t>przyp.Łódź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</a:rPr>
              <a:t>             3 </a:t>
            </a:r>
            <a:r>
              <a:rPr lang="pl-PL" sz="1600" dirty="0" err="1">
                <a:solidFill>
                  <a:schemeClr val="bg1"/>
                </a:solidFill>
              </a:rPr>
              <a:t>przyp</a:t>
            </a:r>
            <a:r>
              <a:rPr lang="pl-PL" sz="1600" dirty="0">
                <a:solidFill>
                  <a:schemeClr val="bg1"/>
                </a:solidFill>
              </a:rPr>
              <a:t>     2025 r </a:t>
            </a: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</a:rPr>
              <a:t>A od 2022 -238 przypadków    </a:t>
            </a:r>
          </a:p>
        </p:txBody>
      </p:sp>
    </p:spTree>
    <p:extLst>
      <p:ext uri="{BB962C8B-B14F-4D97-AF65-F5344CB8AC3E}">
        <p14:creationId xmlns:p14="http://schemas.microsoft.com/office/powerpoint/2010/main" val="295132426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ytuł 1">
            <a:extLst>
              <a:ext uri="{FF2B5EF4-FFF2-40B4-BE49-F238E27FC236}">
                <a16:creationId xmlns:a16="http://schemas.microsoft.com/office/drawing/2014/main" id="{4D1179D8-3B2A-CC80-8213-43C10D6D7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5325"/>
            <a:ext cx="8229600" cy="247650"/>
          </a:xfrm>
        </p:spPr>
        <p:txBody>
          <a:bodyPr/>
          <a:lstStyle/>
          <a:p>
            <a:r>
              <a:rPr lang="pl-PL" altLang="pl-PL" sz="2400" dirty="0">
                <a:solidFill>
                  <a:schemeClr val="bg1"/>
                </a:solidFill>
              </a:rPr>
              <a:t>Grypa ptaków  A (H5N1)</a:t>
            </a:r>
            <a:br>
              <a:rPr lang="pl-PL" altLang="pl-PL" sz="2400" dirty="0">
                <a:solidFill>
                  <a:schemeClr val="bg1"/>
                </a:solidFill>
              </a:rPr>
            </a:br>
            <a:endParaRPr lang="pl-PL" altLang="pl-PL" sz="24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8B52FA-080B-DAC4-6B8A-8FB139E9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" y="116632"/>
            <a:ext cx="7319963" cy="5798393"/>
          </a:xfrm>
        </p:spPr>
        <p:txBody>
          <a:bodyPr/>
          <a:lstStyle/>
          <a:p>
            <a:pPr>
              <a:defRPr/>
            </a:pPr>
            <a:endParaRPr lang="pl-PL" sz="18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pl-PL" sz="18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pl-PL" sz="1800" dirty="0">
                <a:solidFill>
                  <a:schemeClr val="bg1"/>
                </a:solidFill>
                <a:latin typeface="+mj-lt"/>
              </a:rPr>
              <a:t>Naturalnym gospodarzem wirusów grypy ptaków jest drób i dzikie ptactwo.</a:t>
            </a:r>
          </a:p>
          <a:p>
            <a:pPr>
              <a:defRPr/>
            </a:pPr>
            <a:r>
              <a:rPr lang="pl-PL" sz="1800" dirty="0">
                <a:solidFill>
                  <a:schemeClr val="bg1"/>
                </a:solidFill>
                <a:latin typeface="+mj-lt"/>
              </a:rPr>
              <a:t> na świecie 973 przypadki  zakażeń wirusem  A(H5N1)  u ludzi    470 zgonów</a:t>
            </a: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+mj-lt"/>
              </a:rPr>
              <a:t>osobami narażonymi są w szczególności: personel gospodarstwa, hodowcy, lekarze weterynarii opiekujący się stadem, osoby biorące udział w zwalczaniu choroby – przedstawiciele organów Inspekcji Weterynaryjnej, pracownicy  zakładów utylizacyjnych, osoby dokonujące uboju chorych ptaków, osoby wykonujące dezynfekcję pomieszczeń gospodarczych.</a:t>
            </a:r>
          </a:p>
          <a:p>
            <a:pPr>
              <a:defRPr/>
            </a:pPr>
            <a:r>
              <a:rPr lang="pl-PL" sz="1600" dirty="0">
                <a:solidFill>
                  <a:schemeClr val="bg1"/>
                </a:solidFill>
                <a:latin typeface="+mj-lt"/>
              </a:rPr>
              <a:t>W Polsce ogniska zlokalizowane są w województwach tj. zachodniopomorskim, lubuskim, wielkopolskim, warmińsko-mazurskim, dolnośląskim, opolskim, łódzkim, lubelskim, mazowieckim </a:t>
            </a:r>
          </a:p>
        </p:txBody>
      </p:sp>
      <p:pic>
        <p:nvPicPr>
          <p:cNvPr id="5" name="Obraz 4" descr="Obraz zawierający obuwie, ubrania, strażak, ziem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48EAB0A-96C0-C420-1950-E0633426E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78" y="5013176"/>
            <a:ext cx="2519772" cy="167984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F5E8891-8214-F3A4-6ABB-19FF04188D0D}"/>
              </a:ext>
            </a:extLst>
          </p:cNvPr>
          <p:cNvSpPr txBox="1"/>
          <p:nvPr/>
        </p:nvSpPr>
        <p:spPr>
          <a:xfrm>
            <a:off x="4139952" y="6597352"/>
            <a:ext cx="18614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0" i="1" dirty="0"/>
              <a:t>             Fot.cenyrolnicze.pl</a:t>
            </a:r>
          </a:p>
        </p:txBody>
      </p:sp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4ED744-CF16-1C0C-4927-987473A55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816423"/>
          </a:xfrm>
        </p:spPr>
        <p:txBody>
          <a:bodyPr/>
          <a:lstStyle/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1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2024r</a:t>
            </a:r>
          </a:p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    </a:t>
            </a:r>
            <a:r>
              <a:rPr lang="pl-PL" sz="1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2- ogniska wysoce zjadliwej  grypy ptaków na trenie powiatu sieradzkiego </a:t>
            </a:r>
          </a:p>
          <a:p>
            <a:pPr marL="228600">
              <a:buNone/>
            </a:pPr>
            <a:r>
              <a:rPr lang="pl-PL" sz="14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           indyki rzeźne- 49 796 sztuk, </a:t>
            </a:r>
          </a:p>
          <a:p>
            <a:pPr marL="228600">
              <a:buNone/>
            </a:pPr>
            <a:r>
              <a:rPr lang="pl-PL" sz="1400" dirty="0">
                <a:solidFill>
                  <a:schemeClr val="bg1"/>
                </a:solidFill>
                <a:latin typeface="+mj-lt"/>
                <a:ea typeface="Aptos" panose="020B0004020202020204" pitchFamily="34" charset="0"/>
              </a:rPr>
              <a:t>         </a:t>
            </a:r>
            <a:r>
              <a:rPr lang="pl-PL" sz="14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 kaczka hodowlana i rzeźna, 3908 i 7915 + 25 kur ogólnoużytkowych</a:t>
            </a:r>
          </a:p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   </a:t>
            </a:r>
            <a:r>
              <a:rPr lang="pl-PL" sz="1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1- ognisko  wysoce zjadliwej grypy ptaków  u ptaków dzikich -gęś gęgawa </a:t>
            </a:r>
            <a:r>
              <a:rPr lang="pl-PL" sz="1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pow.Łowicki</a:t>
            </a:r>
            <a:r>
              <a:rPr lang="pl-PL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     </a:t>
            </a:r>
            <a:endParaRPr lang="pl-PL" sz="14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pl-PL" sz="14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 2025r  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7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 ognisk ( 1 Łowicki – jastrząb ;3 Sieradzki- indyki, kaczki,gęsi;1 </a:t>
            </a:r>
            <a:r>
              <a:rPr lang="pl-PL" sz="1400" dirty="0" err="1">
                <a:solidFill>
                  <a:schemeClr val="bg1"/>
                </a:solidFill>
                <a:latin typeface="+mj-lt"/>
              </a:rPr>
              <a:t>Kutnoski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-indyki;                           1 Zgierski –kaczki;</a:t>
            </a:r>
            <a:r>
              <a:rPr lang="pl-PL" sz="1400" u="sng" dirty="0">
                <a:solidFill>
                  <a:schemeClr val="bg1"/>
                </a:solidFill>
                <a:latin typeface="+mj-lt"/>
              </a:rPr>
              <a:t>1 Poddębicki drób +</a:t>
            </a:r>
            <a:r>
              <a:rPr lang="pl-PL" sz="1400" u="sng" dirty="0">
                <a:solidFill>
                  <a:srgbClr val="FF0000"/>
                </a:solidFill>
                <a:latin typeface="+mj-lt"/>
              </a:rPr>
              <a:t>kot</a:t>
            </a:r>
            <a:r>
              <a:rPr lang="pl-PL" sz="1400" dirty="0">
                <a:solidFill>
                  <a:srgbClr val="FF0000"/>
                </a:solidFill>
                <a:latin typeface="+mj-lt"/>
              </a:rPr>
              <a:t>)</a:t>
            </a:r>
            <a:endParaRPr lang="pl-PL" sz="18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  <a:defRPr/>
            </a:pPr>
            <a:endParaRPr lang="pl-PL" sz="18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  <a:defRPr/>
            </a:pPr>
            <a:r>
              <a:rPr lang="pl-PL" sz="1800" dirty="0">
                <a:solidFill>
                  <a:schemeClr val="bg1"/>
                </a:solidFill>
                <a:latin typeface="+mj-lt"/>
              </a:rPr>
              <a:t>  </a:t>
            </a:r>
            <a:r>
              <a:rPr lang="pl-PL" altLang="pl-PL" sz="1400" b="1" i="0" dirty="0">
                <a:solidFill>
                  <a:schemeClr val="bg1"/>
                </a:solidFill>
              </a:rPr>
              <a:t>Gorączka Zachodniego Nilu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Rejestruje się coraz więcej zakażeń tropikalnym wirusem w Europie.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 Polska  - 3 </a:t>
            </a:r>
            <a:r>
              <a:rPr lang="pl-PL" sz="1200" dirty="0">
                <a:solidFill>
                  <a:schemeClr val="bg1"/>
                </a:solidFill>
                <a:latin typeface="+mj-lt"/>
              </a:rPr>
              <a:t>przypadki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 u ludzi  </a:t>
            </a:r>
            <a:r>
              <a:rPr lang="pl-PL" sz="1100" dirty="0">
                <a:solidFill>
                  <a:schemeClr val="bg1"/>
                </a:solidFill>
                <a:latin typeface="+mj-lt"/>
              </a:rPr>
              <a:t>2024 r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Gorączkę Zachodniego Nilu przenoszą komary !!!  Rezerwuarem są chore ptaki i zwierzęta z gatunku koniowatych</a:t>
            </a:r>
          </a:p>
          <a:p>
            <a:pPr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W Warszawie  u 7 padłych wron siwych  wyizolowano materiał genetyczny wirusa</a:t>
            </a:r>
          </a:p>
          <a:p>
            <a:pPr marL="0" indent="0">
              <a:buNone/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       W lipcu i sierpniu 2024 roku gwałtownie wzrosła liczba przypadków tej infekcji w Europie,</a:t>
            </a:r>
            <a:r>
              <a:rPr lang="pl-PL" sz="1400" dirty="0">
                <a:solidFill>
                  <a:srgbClr val="042337"/>
                </a:solidFill>
                <a:latin typeface="+mj-lt"/>
              </a:rPr>
              <a:t> 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pl-PL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4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pl-PL" sz="1400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D7FBFB4-2141-60C8-5548-CE43BBD50418}"/>
              </a:ext>
            </a:extLst>
          </p:cNvPr>
          <p:cNvSpPr txBox="1"/>
          <p:nvPr/>
        </p:nvSpPr>
        <p:spPr>
          <a:xfrm>
            <a:off x="2843808" y="476672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Ogniska HPIA</a:t>
            </a:r>
          </a:p>
        </p:txBody>
      </p:sp>
    </p:spTree>
    <p:extLst>
      <p:ext uri="{BB962C8B-B14F-4D97-AF65-F5344CB8AC3E}">
        <p14:creationId xmlns:p14="http://schemas.microsoft.com/office/powerpoint/2010/main" val="3202652575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F62394-87AF-28E2-55B9-3B858C29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3" y="260350"/>
            <a:ext cx="5328593" cy="3600698"/>
          </a:xfrm>
        </p:spPr>
        <p:txBody>
          <a:bodyPr/>
          <a:lstStyle/>
          <a:p>
            <a: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  <a:t>ZASADY POSTĘPOWANIA DLA OSÓB ZAWODOWO</a:t>
            </a:r>
            <a:b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  <a:t>ZWIĄZANYCH Z EKSPOZYCJĄ NA PTAKI DZIKIE</a:t>
            </a:r>
            <a:b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  <a:t>W PRZYPADKU PODEJRZENIA LUB POTWIERDZENIA</a:t>
            </a:r>
            <a:b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  <a:t>WYSTĄPIENIA ZAKAŻEŃ WIRUSAMI GRYPY PTAKÓW</a:t>
            </a:r>
            <a:b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  <a:t>U PTAKÓW DZIKICH PRZY MASOWYCH PADNIĘCIACH</a:t>
            </a:r>
            <a:b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  <a:t>PTAKÓW DZIKICH W KOLONIACH</a:t>
            </a:r>
            <a:br>
              <a:rPr lang="pl-PL" sz="16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br>
              <a:rPr lang="pl-PL" sz="1800" b="1" i="0" u="none" strike="noStrike" baseline="0" dirty="0">
                <a:solidFill>
                  <a:schemeClr val="bg1"/>
                </a:solidFill>
                <a:latin typeface="Calibri-Bold"/>
              </a:rPr>
            </a:br>
            <a:r>
              <a:rPr lang="pl-PL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Główny Inspektorat Weterynarii</a:t>
            </a:r>
            <a:br>
              <a:rPr lang="pl-PL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Warszawa2024r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C8E368-EBDF-83FE-D967-4F58E11A02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44" y="3356992"/>
            <a:ext cx="45520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asady bioasekuracji stad drobiu">
            <a:extLst>
              <a:ext uri="{FF2B5EF4-FFF2-40B4-BE49-F238E27FC236}">
                <a16:creationId xmlns:a16="http://schemas.microsoft.com/office/drawing/2014/main" id="{D014E0BF-27A5-AA53-D492-790FD6086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374441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79481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:a16="http://schemas.microsoft.com/office/drawing/2014/main" id="{0196A7AF-D44C-F881-4AC5-4FA60E2AD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8661400" cy="4654525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FontTx/>
              <a:buNone/>
            </a:pPr>
            <a:r>
              <a:rPr lang="pl-PL" altLang="pl-PL" sz="2000" b="1" u="sng" dirty="0">
                <a:solidFill>
                  <a:srgbClr val="FFFF00"/>
                </a:solidFill>
              </a:rPr>
              <a:t>Nadzór nad podmiotami wykonującymi </a:t>
            </a:r>
            <a:r>
              <a:rPr lang="pl-PL" altLang="pl-PL" sz="2000" b="1" u="sng" dirty="0" err="1">
                <a:solidFill>
                  <a:srgbClr val="FFFF00"/>
                </a:solidFill>
              </a:rPr>
              <a:t>działaność</a:t>
            </a:r>
            <a:r>
              <a:rPr lang="pl-PL" altLang="pl-PL" sz="2000" b="1" u="sng" dirty="0">
                <a:solidFill>
                  <a:srgbClr val="FFFF00"/>
                </a:solidFill>
              </a:rPr>
              <a:t> leczniczą</a:t>
            </a:r>
            <a:endParaRPr lang="pl-PL" altLang="pl-PL" sz="1000" b="1" i="1" u="sng" dirty="0">
              <a:solidFill>
                <a:srgbClr val="FFFF00"/>
              </a:solidFill>
            </a:endParaRPr>
          </a:p>
          <a:p>
            <a:pPr marL="889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88900" lvl="1" indent="0">
              <a:spcBef>
                <a:spcPct val="0"/>
              </a:spcBef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88900" lvl="1" indent="0">
              <a:spcBef>
                <a:spcPct val="0"/>
              </a:spcBef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88900" lvl="1" indent="0">
              <a:spcBef>
                <a:spcPct val="0"/>
              </a:spcBef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88900" lvl="1" indent="0">
              <a:spcBef>
                <a:spcPct val="0"/>
              </a:spcBef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88900" lvl="1" indent="0">
              <a:spcBef>
                <a:spcPct val="0"/>
              </a:spcBef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Stan sanitarno-techniczny podmiotów wykonujących działalność leczniczą można określić jako dobry. 3967 podmioty lecznicze -77 szpitali.                    W podmiotach leczniczych w 2024 r. przeprowadzone zostały liczne prace remontowe i modernizacyjne, w celu poprawy stanu sanitarno-technicznego poszczególnych pomieszczeń   i sprzętów ( wydano 84 decyzję) oraz dostosowania placówek do wymagań rozporządzenia Ministra Zdrowia z dnia 26 marca 2019 r. </a:t>
            </a:r>
            <a:r>
              <a:rPr lang="pl-PL" altLang="pl-PL" sz="1900" i="1" dirty="0">
                <a:solidFill>
                  <a:schemeClr val="bg1"/>
                </a:solidFill>
                <a:cs typeface="Times New Roman" panose="02020603050405020304" pitchFamily="18" charset="0"/>
              </a:rPr>
              <a:t>w sprawie szczegółowych wymagań, jakim powinny odpowiadać pomieszczenia i urządzenia podmiotu wykonującego działalność leczniczą</a:t>
            </a: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 (Dz. U. z 2022 r., poz. 402). </a:t>
            </a:r>
            <a:r>
              <a:rPr lang="pl-PL" altLang="pl-PL" sz="1900" dirty="0">
                <a:solidFill>
                  <a:schemeClr val="bg1"/>
                </a:solidFill>
              </a:rPr>
              <a:t>2931  kontrole .</a:t>
            </a:r>
          </a:p>
          <a:p>
            <a:pPr marL="88900" lvl="1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</a:rPr>
              <a:t>Ogniska zakażeń szpitalnych 180 (125 wirusowych ,54 bakteryjnych )</a:t>
            </a:r>
          </a:p>
          <a:p>
            <a:pPr marL="88900" lvl="1" indent="0">
              <a:spcBef>
                <a:spcPct val="0"/>
              </a:spcBef>
              <a:buFontTx/>
              <a:buNone/>
            </a:pP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889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889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889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889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88900" lvl="1" indent="0">
              <a:buFont typeface="Wingdings" panose="05000000000000000000" pitchFamily="2" charset="2"/>
              <a:buChar char="§"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88900" lvl="1" indent="0">
              <a:buFontTx/>
              <a:buNone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88900" lvl="1" indent="0">
              <a:buFont typeface="Wingdings" panose="05000000000000000000" pitchFamily="2" charset="2"/>
              <a:buChar char="§"/>
            </a:pPr>
            <a:endParaRPr lang="pl-PL" altLang="pl-PL" sz="2000" u="sng" dirty="0">
              <a:solidFill>
                <a:schemeClr val="bg1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B5EF842-9FD7-2B46-576A-70335DFAD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15938"/>
            <a:ext cx="6985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.</a:t>
            </a:r>
            <a:endParaRPr lang="pl-PL" sz="14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pic>
        <p:nvPicPr>
          <p:cNvPr id="3" name="Obraz 2" descr="Obraz zawierający na wolnym powietrzu, niebo, samochód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A0F4EDC-EE76-C25A-1D4C-CD4FE0982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72" y="398774"/>
            <a:ext cx="2737831" cy="115801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4">
            <a:extLst>
              <a:ext uri="{FF2B5EF4-FFF2-40B4-BE49-F238E27FC236}">
                <a16:creationId xmlns:a16="http://schemas.microsoft.com/office/drawing/2014/main" id="{5BC133D8-FC39-03F6-9A70-6F249C2848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200" y="187325"/>
            <a:ext cx="1152525" cy="1073150"/>
            <a:chOff x="2287" y="1412"/>
            <a:chExt cx="1610" cy="1613"/>
          </a:xfrm>
        </p:grpSpPr>
        <p:grpSp>
          <p:nvGrpSpPr>
            <p:cNvPr id="92185" name="Group 5">
              <a:extLst>
                <a:ext uri="{FF2B5EF4-FFF2-40B4-BE49-F238E27FC236}">
                  <a16:creationId xmlns:a16="http://schemas.microsoft.com/office/drawing/2014/main" id="{6599F912-3FED-EA2E-89A4-48EB26427AF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87" y="1412"/>
              <a:ext cx="1610" cy="1613"/>
              <a:chOff x="2066" y="1350"/>
              <a:chExt cx="1610" cy="1613"/>
            </a:xfrm>
          </p:grpSpPr>
          <p:sp>
            <p:nvSpPr>
              <p:cNvPr id="92188" name="Oval 6">
                <a:extLst>
                  <a:ext uri="{FF2B5EF4-FFF2-40B4-BE49-F238E27FC236}">
                    <a16:creationId xmlns:a16="http://schemas.microsoft.com/office/drawing/2014/main" id="{CD19C63C-BBC3-AE9F-188B-F1E097516B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66" y="1350"/>
                <a:ext cx="1610" cy="1613"/>
              </a:xfrm>
              <a:prstGeom prst="ellipse">
                <a:avLst/>
              </a:prstGeom>
              <a:solidFill>
                <a:srgbClr val="000080"/>
              </a:solidFill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89" name="Oval 7">
                <a:extLst>
                  <a:ext uri="{FF2B5EF4-FFF2-40B4-BE49-F238E27FC236}">
                    <a16:creationId xmlns:a16="http://schemas.microsoft.com/office/drawing/2014/main" id="{257040D3-7B89-7FBA-BD75-02CA875785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59" y="1543"/>
                <a:ext cx="1224" cy="1227"/>
              </a:xfrm>
              <a:prstGeom prst="ellipse">
                <a:avLst/>
              </a:prstGeom>
              <a:solidFill>
                <a:srgbClr val="FF3300"/>
              </a:solidFill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90" name="Rectangle 8">
                <a:extLst>
                  <a:ext uri="{FF2B5EF4-FFF2-40B4-BE49-F238E27FC236}">
                    <a16:creationId xmlns:a16="http://schemas.microsoft.com/office/drawing/2014/main" id="{E7845CC7-9B8E-E7B5-0304-C85E61D796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63" y="1781"/>
                <a:ext cx="612" cy="74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91" name="Rectangle 9">
                <a:extLst>
                  <a:ext uri="{FF2B5EF4-FFF2-40B4-BE49-F238E27FC236}">
                    <a16:creationId xmlns:a16="http://schemas.microsoft.com/office/drawing/2014/main" id="{83189774-9B3D-CB7A-BAF2-488555771B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97" y="1843"/>
                <a:ext cx="748" cy="61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92" name="WordArt 10">
                <a:extLst>
                  <a:ext uri="{FF2B5EF4-FFF2-40B4-BE49-F238E27FC236}">
                    <a16:creationId xmlns:a16="http://schemas.microsoft.com/office/drawing/2014/main" id="{C212FD65-F012-1730-6E3F-7E144DDE8EC4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 rot="2340000">
                <a:off x="2217" y="1479"/>
                <a:ext cx="1315" cy="131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spcFirstLastPara="1" wrap="none" fromWordArt="1">
                <a:prstTxWarp prst="textCircle">
                  <a:avLst>
                    <a:gd name="adj" fmla="val 10860000"/>
                  </a:avLst>
                </a:prstTxWarp>
              </a:bodyPr>
              <a:lstStyle/>
              <a:p>
                <a:pPr algn="ctr"/>
                <a:r>
                  <a:rPr lang="pl-PL" sz="1000" kern="1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PAŃSTWOWA                                                          </a:t>
                </a:r>
              </a:p>
            </p:txBody>
          </p:sp>
          <p:sp>
            <p:nvSpPr>
              <p:cNvPr id="92193" name="WordArt 11">
                <a:extLst>
                  <a:ext uri="{FF2B5EF4-FFF2-40B4-BE49-F238E27FC236}">
                    <a16:creationId xmlns:a16="http://schemas.microsoft.com/office/drawing/2014/main" id="{56D55B1E-AC41-CC6C-4C69-938F4836395B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 rot="-600000">
                <a:off x="2179" y="1602"/>
                <a:ext cx="1405" cy="129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spcFirstLastPara="1"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algn="ctr"/>
                <a:r>
                  <a:rPr lang="pl-PL" sz="1000" kern="1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INSPEKCJA SANITARNA    </a:t>
                </a:r>
              </a:p>
            </p:txBody>
          </p:sp>
          <p:pic>
            <p:nvPicPr>
              <p:cNvPr id="92194" name="Picture 12" descr="logo_małe4">
                <a:extLst>
                  <a:ext uri="{FF2B5EF4-FFF2-40B4-BE49-F238E27FC236}">
                    <a16:creationId xmlns:a16="http://schemas.microsoft.com/office/drawing/2014/main" id="{FEFA227C-F657-D7F7-E0F3-8CC19289E1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1856"/>
                <a:ext cx="578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186" name="Rectangle 13">
              <a:extLst>
                <a:ext uri="{FF2B5EF4-FFF2-40B4-BE49-F238E27FC236}">
                  <a16:creationId xmlns:a16="http://schemas.microsoft.com/office/drawing/2014/main" id="{6D1294F6-5291-29B0-E5B6-9A09F6EBBC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95" y="2516"/>
              <a:ext cx="588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92187" name="Rectangle 14">
              <a:extLst>
                <a:ext uri="{FF2B5EF4-FFF2-40B4-BE49-F238E27FC236}">
                  <a16:creationId xmlns:a16="http://schemas.microsoft.com/office/drawing/2014/main" id="{63E170B6-4034-5A27-B370-C65544B6B9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95" y="1870"/>
              <a:ext cx="588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</p:grpSp>
      <p:pic>
        <p:nvPicPr>
          <p:cNvPr id="92163" name="Obraz 14" descr="Obraz zawierający herb, symbol, godło, tarcza&#10;&#10;Opis wygenerowany automatycznie">
            <a:extLst>
              <a:ext uri="{FF2B5EF4-FFF2-40B4-BE49-F238E27FC236}">
                <a16:creationId xmlns:a16="http://schemas.microsoft.com/office/drawing/2014/main" id="{EE93170E-ACDE-6A5F-16FB-FA5EB527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512888"/>
            <a:ext cx="153511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19">
            <a:extLst>
              <a:ext uri="{FF2B5EF4-FFF2-40B4-BE49-F238E27FC236}">
                <a16:creationId xmlns:a16="http://schemas.microsoft.com/office/drawing/2014/main" id="{688EE6DA-F78D-9E46-B1EA-429F060B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23850"/>
            <a:ext cx="1622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21">
            <a:extLst>
              <a:ext uri="{FF2B5EF4-FFF2-40B4-BE49-F238E27FC236}">
                <a16:creationId xmlns:a16="http://schemas.microsoft.com/office/drawing/2014/main" id="{910D10E4-B615-7A07-0440-63EC1B65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365125"/>
            <a:ext cx="18923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27">
            <a:extLst>
              <a:ext uri="{FF2B5EF4-FFF2-40B4-BE49-F238E27FC236}">
                <a16:creationId xmlns:a16="http://schemas.microsoft.com/office/drawing/2014/main" id="{BA5EE87F-418D-8E5A-7FBD-CBCD5B9C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3917950"/>
            <a:ext cx="32512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31">
            <a:extLst>
              <a:ext uri="{FF2B5EF4-FFF2-40B4-BE49-F238E27FC236}">
                <a16:creationId xmlns:a16="http://schemas.microsoft.com/office/drawing/2014/main" id="{FE1E0922-8E75-5B96-3D6D-F00A0A66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392113"/>
            <a:ext cx="1574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33">
            <a:extLst>
              <a:ext uri="{FF2B5EF4-FFF2-40B4-BE49-F238E27FC236}">
                <a16:creationId xmlns:a16="http://schemas.microsoft.com/office/drawing/2014/main" id="{E9821241-7CEE-3EF6-E826-E0F3BD0F5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2894013"/>
            <a:ext cx="1622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35">
            <a:extLst>
              <a:ext uri="{FF2B5EF4-FFF2-40B4-BE49-F238E27FC236}">
                <a16:creationId xmlns:a16="http://schemas.microsoft.com/office/drawing/2014/main" id="{216A542F-96A3-9253-5F9A-6AEFD83E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370013"/>
            <a:ext cx="1581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39">
            <a:extLst>
              <a:ext uri="{FF2B5EF4-FFF2-40B4-BE49-F238E27FC236}">
                <a16:creationId xmlns:a16="http://schemas.microsoft.com/office/drawing/2014/main" id="{71617BF6-389E-B5D4-81A4-11BC5729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404813"/>
            <a:ext cx="18192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41">
            <a:extLst>
              <a:ext uri="{FF2B5EF4-FFF2-40B4-BE49-F238E27FC236}">
                <a16:creationId xmlns:a16="http://schemas.microsoft.com/office/drawing/2014/main" id="{B76AC732-93A7-9464-0825-78E38185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781300"/>
            <a:ext cx="18161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2" name="Picture 43">
            <a:extLst>
              <a:ext uri="{FF2B5EF4-FFF2-40B4-BE49-F238E27FC236}">
                <a16:creationId xmlns:a16="http://schemas.microsoft.com/office/drawing/2014/main" id="{92806D97-F6A2-6D59-5342-439093A5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5719763"/>
            <a:ext cx="163671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45">
            <a:extLst>
              <a:ext uri="{FF2B5EF4-FFF2-40B4-BE49-F238E27FC236}">
                <a16:creationId xmlns:a16="http://schemas.microsoft.com/office/drawing/2014/main" id="{D8079317-91A3-4113-47C4-C6FA457D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3429000"/>
            <a:ext cx="18192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4" name="Picture 51" descr="Sky Show na lotnisku w Łasku odwołany. Decyzja zapadła na spotkaniu w Ministerstwie Obrony Narodowej. Zaważyły m.in. względy bezpieczeństwa">
            <a:extLst>
              <a:ext uri="{FF2B5EF4-FFF2-40B4-BE49-F238E27FC236}">
                <a16:creationId xmlns:a16="http://schemas.microsoft.com/office/drawing/2014/main" id="{16498F37-AB45-C0C6-76B8-E41B0B50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552700"/>
            <a:ext cx="18669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5" name="Picture 55">
            <a:extLst>
              <a:ext uri="{FF2B5EF4-FFF2-40B4-BE49-F238E27FC236}">
                <a16:creationId xmlns:a16="http://schemas.microsoft.com/office/drawing/2014/main" id="{CCB06849-3530-D1CC-0CBA-0BBC3750A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3757613"/>
            <a:ext cx="15367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Picture 29">
            <a:extLst>
              <a:ext uri="{FF2B5EF4-FFF2-40B4-BE49-F238E27FC236}">
                <a16:creationId xmlns:a16="http://schemas.microsoft.com/office/drawing/2014/main" id="{B652210E-B72E-0C70-28A3-6DAA3F8D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528763"/>
            <a:ext cx="18272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31">
            <a:extLst>
              <a:ext uri="{FF2B5EF4-FFF2-40B4-BE49-F238E27FC236}">
                <a16:creationId xmlns:a16="http://schemas.microsoft.com/office/drawing/2014/main" id="{0C3F586E-3638-C04A-CC6A-B07F991D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4545013"/>
            <a:ext cx="18192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33" descr="Zdjęcie">
            <a:extLst>
              <a:ext uri="{FF2B5EF4-FFF2-40B4-BE49-F238E27FC236}">
                <a16:creationId xmlns:a16="http://schemas.microsoft.com/office/drawing/2014/main" id="{06224820-CD8A-9403-0955-A6E625FA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477963"/>
            <a:ext cx="17541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9" name="Picture 35" descr="Rynek w Wieruszowie - pomnik św. Floriana">
            <a:extLst>
              <a:ext uri="{FF2B5EF4-FFF2-40B4-BE49-F238E27FC236}">
                <a16:creationId xmlns:a16="http://schemas.microsoft.com/office/drawing/2014/main" id="{08B3ABCB-B8FC-803F-FF8A-313BE8A4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5557838"/>
            <a:ext cx="163671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0" name="Picture 37">
            <a:extLst>
              <a:ext uri="{FF2B5EF4-FFF2-40B4-BE49-F238E27FC236}">
                <a16:creationId xmlns:a16="http://schemas.microsoft.com/office/drawing/2014/main" id="{E5377DD2-C8ED-5265-8ED9-30AB2AB4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452563"/>
            <a:ext cx="1666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1" name="Picture 39" descr="undefined">
            <a:extLst>
              <a:ext uri="{FF2B5EF4-FFF2-40B4-BE49-F238E27FC236}">
                <a16:creationId xmlns:a16="http://schemas.microsoft.com/office/drawing/2014/main" id="{E1DBFD05-0DA6-4FE6-BA0B-F04A0932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0150"/>
            <a:ext cx="30972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2" name="Picture 43" descr="undefined">
            <a:extLst>
              <a:ext uri="{FF2B5EF4-FFF2-40B4-BE49-F238E27FC236}">
                <a16:creationId xmlns:a16="http://schemas.microsoft.com/office/drawing/2014/main" id="{150D20DE-76F4-388D-D0D5-22CCC1CD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15367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3" name="Picture 45">
            <a:extLst>
              <a:ext uri="{FF2B5EF4-FFF2-40B4-BE49-F238E27FC236}">
                <a16:creationId xmlns:a16="http://schemas.microsoft.com/office/drawing/2014/main" id="{03BD841B-45AC-A207-198E-D844F638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741738"/>
            <a:ext cx="16573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4" name="Picture 47" descr="Instytucje publiczne">
            <a:extLst>
              <a:ext uri="{FF2B5EF4-FFF2-40B4-BE49-F238E27FC236}">
                <a16:creationId xmlns:a16="http://schemas.microsoft.com/office/drawing/2014/main" id="{E9D5EA05-C10E-68E4-D73C-25399D55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5557838"/>
            <a:ext cx="15398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>
            <a:extLst>
              <a:ext uri="{FF2B5EF4-FFF2-40B4-BE49-F238E27FC236}">
                <a16:creationId xmlns:a16="http://schemas.microsoft.com/office/drawing/2014/main" id="{16FF5BB8-4F16-7AD2-ED75-CCF26757A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640763" cy="52451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altLang="pl-PL" sz="2200" b="1" u="sng" dirty="0">
                <a:solidFill>
                  <a:srgbClr val="FFFF00"/>
                </a:solidFill>
              </a:rPr>
              <a:t>Nadzór nad jakością wody</a:t>
            </a: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Char char="Ø"/>
            </a:pPr>
            <a:r>
              <a:rPr lang="pl-PL" altLang="pl-PL" sz="1900" b="1" u="sng" dirty="0">
                <a:solidFill>
                  <a:srgbClr val="FFFF00"/>
                </a:solidFill>
              </a:rPr>
              <a:t>Woda przeznaczona do spożycia przez ludzi</a:t>
            </a:r>
            <a:r>
              <a:rPr lang="pl-PL" altLang="pl-PL" sz="1900" b="1" u="sng" dirty="0">
                <a:solidFill>
                  <a:schemeClr val="bg1"/>
                </a:solidFill>
              </a:rPr>
              <a:t> </a:t>
            </a: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W 2024 r. około 2.161.000 mieszkańców woj. łódzkiego było zaopatrywanych w wodę przez </a:t>
            </a:r>
            <a:r>
              <a:rPr lang="pl-PL" altLang="pl-PL" sz="1900" dirty="0">
                <a:solidFill>
                  <a:srgbClr val="FFFF00"/>
                </a:solidFill>
                <a:cs typeface="Calibri" panose="020F0502020204030204" pitchFamily="34" charset="0"/>
              </a:rPr>
              <a:t>554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 wodociągi zbiorowego zaopatrzenia. Odsetek wodociągów, w których stwierdzano krótkotrwały brak przydatności wody do spożycia(</a:t>
            </a:r>
            <a:r>
              <a:rPr lang="pl-PL" altLang="pl-PL" sz="1900" dirty="0" err="1">
                <a:solidFill>
                  <a:schemeClr val="bg1"/>
                </a:solidFill>
                <a:cs typeface="Calibri" panose="020F0502020204030204" pitchFamily="34" charset="0"/>
              </a:rPr>
              <a:t>Enterokoki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, </a:t>
            </a:r>
            <a:r>
              <a:rPr lang="pl-PL" altLang="pl-PL" sz="1900" dirty="0" err="1">
                <a:solidFill>
                  <a:schemeClr val="bg1"/>
                </a:solidFill>
                <a:cs typeface="Calibri" panose="020F0502020204030204" pitchFamily="34" charset="0"/>
              </a:rPr>
              <a:t>E.coli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) w porównaniu z 2023r. nieznacznie zmalał i wynosił 5,5 %, natomiast dla warunkowej przydatności wody do spożycia wynosił 11,2 % .</a:t>
            </a:r>
            <a:endParaRPr lang="pl-PL" altLang="pl-PL" sz="1900" i="1" dirty="0">
              <a:solidFill>
                <a:srgbClr val="FFFF00"/>
              </a:solidFill>
              <a:cs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r>
              <a:rPr lang="pl-PL" altLang="pl-PL" sz="1900" i="1" dirty="0">
                <a:solidFill>
                  <a:srgbClr val="FFFF00"/>
                </a:solidFill>
                <a:cs typeface="Calibri" panose="020F0502020204030204" pitchFamily="34" charset="0"/>
              </a:rPr>
              <a:t>Mieszkańcy województwa łódzkiego piją wodę dobrej jakości,                                     bez zanieczyszczeń mikrobiologicznych i chemicznych.</a:t>
            </a:r>
            <a:endParaRPr lang="pl-PL" altLang="pl-PL" sz="1900" i="1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Char char="Ø"/>
            </a:pP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pl-PL" altLang="pl-PL" sz="1200" b="1" i="1" dirty="0">
                <a:solidFill>
                  <a:srgbClr val="FFFF00"/>
                </a:solidFill>
              </a:rPr>
              <a:t>                                                                                                          Fot.pl.freepik.com</a:t>
            </a: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</p:txBody>
      </p:sp>
      <p:pic>
        <p:nvPicPr>
          <p:cNvPr id="3" name="Obraz 2" descr="Obraz zawierający Urządzenie sanitarne, hydrant, łazienka, zlew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6C81257-3B6B-D899-37AB-FB931296F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97152"/>
            <a:ext cx="2132856" cy="179960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F25813-D202-4BB7-E16A-B6F5A8C3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Wodociągi w województwie łódzkim zaopatrywane są w wodę </a:t>
            </a:r>
            <a:r>
              <a:rPr lang="pl-PL" sz="1800" b="0" i="0" u="sng" strike="noStrike" baseline="0" dirty="0">
                <a:solidFill>
                  <a:schemeClr val="bg1"/>
                </a:solidFill>
                <a:latin typeface="TimesNewRomanPSMT"/>
              </a:rPr>
              <a:t>z ujęć podziemnych oraz jednego </a:t>
            </a:r>
            <a:r>
              <a:rPr lang="pl-PL" sz="1800" u="sng" dirty="0">
                <a:solidFill>
                  <a:schemeClr val="bg1"/>
                </a:solidFill>
                <a:latin typeface="TimesNewRomanPSMT"/>
              </a:rPr>
              <a:t>ujęcia powierzchniowego, zlokalizowanego w Tomaszowie Mazowieckim na rzece Pilicy</a:t>
            </a:r>
            <a:r>
              <a:rPr lang="pl-PL" sz="1800" dirty="0">
                <a:solidFill>
                  <a:schemeClr val="bg1"/>
                </a:solidFill>
                <a:latin typeface="TimesNewRomanPSMT"/>
              </a:rPr>
              <a:t>. Ujęcie to zasila wodociąg zaopatrujący w wodę mieszkańców Tomaszowa Mazowieckiego oraz częściowo wodociąg zaopatrujący miejscowość Rokiciny Kolonia (zasilana w wodę mieszaną z ujęcia powierzchniowego i ujęć głębinowych) w powiecie tomaszowskim. Woda z ujęcia powierzchniowego w Tomaszowie Mazowieckim zasila również częściowo wodociąg Łódzki zaopatrujący w wodę mieszkańców Łodzi.</a:t>
            </a:r>
            <a:endParaRPr lang="pl-PL" sz="1800" dirty="0">
              <a:solidFill>
                <a:schemeClr val="bg1"/>
              </a:solidFill>
            </a:endParaRPr>
          </a:p>
          <a:p>
            <a:endParaRPr lang="pl-PL" sz="1800" dirty="0">
              <a:solidFill>
                <a:schemeClr val="bg1"/>
              </a:solidFill>
              <a:latin typeface="TimesNewRomanPSMT"/>
            </a:endParaRPr>
          </a:p>
          <a:p>
            <a:endParaRPr lang="pl-PL" sz="1800" dirty="0">
              <a:solidFill>
                <a:schemeClr val="bg1"/>
              </a:solidFill>
              <a:latin typeface="TimesNewRomanPSMT"/>
            </a:endParaRPr>
          </a:p>
          <a:p>
            <a:endParaRPr lang="pl-PL" sz="1800" dirty="0">
              <a:solidFill>
                <a:schemeClr val="bg1"/>
              </a:solidFill>
              <a:latin typeface="TimesNewRomanPSMT"/>
            </a:endParaRPr>
          </a:p>
          <a:p>
            <a:endParaRPr lang="pl-PL" sz="1800" dirty="0">
              <a:solidFill>
                <a:schemeClr val="bg1"/>
              </a:solidFill>
              <a:latin typeface="TimesNewRomanPSMT"/>
            </a:endParaRPr>
          </a:p>
          <a:p>
            <a:endParaRPr lang="pl-PL" sz="1800" dirty="0">
              <a:solidFill>
                <a:schemeClr val="bg1"/>
              </a:solidFill>
              <a:latin typeface="TimesNewRomanPSMT"/>
            </a:endParaRPr>
          </a:p>
          <a:p>
            <a:pPr algn="l"/>
            <a:endParaRPr lang="pl-PL" sz="18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pic>
        <p:nvPicPr>
          <p:cNvPr id="4" name="Obraz 3" descr="Obraz zawierający na wolnym powietrzu, drzewo, Wodociek, Strefa nadrzecz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013EC74-DF66-594D-9FD4-4D4BB2FAD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0" y="2636912"/>
            <a:ext cx="3960440" cy="2232248"/>
          </a:xfrm>
          <a:prstGeom prst="rect">
            <a:avLst/>
          </a:prstGeom>
        </p:spPr>
      </p:pic>
      <p:pic>
        <p:nvPicPr>
          <p:cNvPr id="6" name="Obraz 5" descr="Obraz zawierający maszyna, rura, inżynieria, cylind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CEC9263-0138-0DEB-3A16-7F52F64E9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45" y="2635966"/>
            <a:ext cx="4332931" cy="304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93F4CEA-DCB0-2BA5-0931-7E107FB5AED7}"/>
              </a:ext>
            </a:extLst>
          </p:cNvPr>
          <p:cNvSpPr txBox="1"/>
          <p:nvPr/>
        </p:nvSpPr>
        <p:spPr>
          <a:xfrm>
            <a:off x="5148064" y="5683967"/>
            <a:ext cx="1786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Fot.www.łodzkie.pl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5B14F3-E9D2-2433-CAC8-16524921FB4D}"/>
              </a:ext>
            </a:extLst>
          </p:cNvPr>
          <p:cNvSpPr txBox="1"/>
          <p:nvPr/>
        </p:nvSpPr>
        <p:spPr>
          <a:xfrm>
            <a:off x="611560" y="5683966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„Obszarowa ocena jakości wody do spożycia </a:t>
            </a:r>
          </a:p>
          <a:p>
            <a:r>
              <a:rPr lang="pl-PL" dirty="0"/>
              <a:t>przez ludzi na terenie </a:t>
            </a:r>
            <a:r>
              <a:rPr lang="pl-PL" dirty="0" err="1"/>
              <a:t>woj.łódzkiego</a:t>
            </a:r>
            <a:r>
              <a:rPr lang="pl-PL" dirty="0"/>
              <a:t>  za 2024 „</a:t>
            </a:r>
          </a:p>
        </p:txBody>
      </p:sp>
    </p:spTree>
    <p:extLst>
      <p:ext uri="{BB962C8B-B14F-4D97-AF65-F5344CB8AC3E}">
        <p14:creationId xmlns:p14="http://schemas.microsoft.com/office/powerpoint/2010/main" val="4013722567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153352-444F-B769-C4C5-1741245DD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algn="l"/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W 2024 roku na terenie województwa łódzkiego Państwowa Inspekcja Sanitarna objęła nadzorem</a:t>
            </a:r>
          </a:p>
          <a:p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łącznie </a:t>
            </a:r>
            <a:r>
              <a:rPr lang="pl-PL" sz="1800" b="0" i="0" u="none" strike="noStrike" baseline="0" dirty="0">
                <a:solidFill>
                  <a:srgbClr val="FFFF00"/>
                </a:solidFill>
                <a:latin typeface="TimesNewRomanPSMT"/>
              </a:rPr>
              <a:t>554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wodociągów zbiorowego zaopatrzenia w wodę i </a:t>
            </a:r>
            <a:r>
              <a:rPr lang="pl-PL" sz="1800" b="0" i="0" u="none" strike="noStrike" baseline="0" dirty="0">
                <a:solidFill>
                  <a:srgbClr val="FFFF00"/>
                </a:solidFill>
                <a:latin typeface="TimesNewRomanPSMT"/>
              </a:rPr>
              <a:t>172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inne podmioty wykorzystujące wodę,</a:t>
            </a:r>
            <a:r>
              <a:rPr lang="pl-PL" sz="1800" dirty="0">
                <a:solidFill>
                  <a:schemeClr val="bg1"/>
                </a:solidFill>
                <a:latin typeface="TimesNewRomanPSMT"/>
              </a:rPr>
              <a:t> pochodzącą </a:t>
            </a:r>
            <a:r>
              <a:rPr lang="pl-PL" sz="1800" u="sng" dirty="0">
                <a:solidFill>
                  <a:schemeClr val="bg1"/>
                </a:solidFill>
                <a:latin typeface="TimesNewRomanPSMT"/>
              </a:rPr>
              <a:t>z indywidualnego ujęcia</a:t>
            </a:r>
            <a:r>
              <a:rPr lang="pl-PL" sz="1800" dirty="0">
                <a:solidFill>
                  <a:schemeClr val="bg1"/>
                </a:solidFill>
                <a:latin typeface="TimesNewRomanPSMT"/>
              </a:rPr>
              <a:t>, jako część działalności handlowej lub w budynkach użyteczności publicznej, a także podmioty działające na rynku spożywczym.</a:t>
            </a:r>
            <a:endParaRPr lang="pl-PL" sz="18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Woda do spożycia rozprowadzana przez sieć wodociągową, produkowana była w 2024 r.  </a:t>
            </a:r>
            <a:r>
              <a:rPr lang="pl-PL" sz="1800" dirty="0">
                <a:solidFill>
                  <a:schemeClr val="bg1"/>
                </a:solidFill>
                <a:latin typeface="TimesNewRomanPSMT"/>
              </a:rPr>
              <a:t>przez wodociągi o różnej wydajności:</a:t>
            </a:r>
          </a:p>
          <a:p>
            <a:pPr algn="l"/>
            <a:endParaRPr lang="pl-PL" sz="18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pl-PL" sz="1800" b="0" i="0" u="none" strike="noStrike" baseline="0" dirty="0">
                <a:solidFill>
                  <a:schemeClr val="bg1"/>
                </a:solidFill>
                <a:latin typeface="Wingdings-Regular"/>
              </a:rPr>
              <a:t>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poniżej 100 m3/d – 100 wodociągów zbiorowego zaopatrzenia – zaopatrujących 2,4 % ludności,</a:t>
            </a:r>
          </a:p>
          <a:p>
            <a:pPr algn="l"/>
            <a:r>
              <a:rPr lang="pl-PL" sz="1800" b="0" i="0" u="none" strike="noStrike" baseline="0" dirty="0">
                <a:solidFill>
                  <a:schemeClr val="bg1"/>
                </a:solidFill>
                <a:latin typeface="Wingdings-Regular"/>
              </a:rPr>
              <a:t>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101-1000 m3/d – 413 wodociągów zbiorowego zaopatrzenia – zaopatrujących 34,8 % ludności,</a:t>
            </a:r>
          </a:p>
          <a:p>
            <a:pPr algn="l"/>
            <a:r>
              <a:rPr lang="pl-PL" sz="1800" b="0" i="0" u="none" strike="noStrike" baseline="0" dirty="0">
                <a:solidFill>
                  <a:schemeClr val="bg1"/>
                </a:solidFill>
                <a:latin typeface="Wingdings-Regular"/>
              </a:rPr>
              <a:t>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1001-10000 m3/d - 40 wodociągów zbiorowego zaopatrzenia – zaopatrujących 36,8 % ludności,</a:t>
            </a:r>
          </a:p>
          <a:p>
            <a:pPr algn="l"/>
            <a:r>
              <a:rPr lang="pl-PL" sz="1800" b="0" i="0" u="none" strike="noStrike" baseline="0" dirty="0">
                <a:solidFill>
                  <a:schemeClr val="bg1"/>
                </a:solidFill>
                <a:latin typeface="Wingdings-Regular"/>
              </a:rPr>
              <a:t>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10001-100000 m3/d – brak wodociągów w tym przedziale produkcji wody,</a:t>
            </a:r>
          </a:p>
          <a:p>
            <a:pPr algn="l"/>
            <a:r>
              <a:rPr lang="pl-PL" sz="1800" b="0" i="0" u="none" strike="noStrike" baseline="0" dirty="0">
                <a:solidFill>
                  <a:schemeClr val="bg1"/>
                </a:solidFill>
                <a:latin typeface="Wingdings-Regular"/>
              </a:rPr>
              <a:t> </a:t>
            </a:r>
            <a:r>
              <a:rPr lang="pl-PL" sz="1800" b="0" i="0" u="none" strike="noStrike" baseline="0" dirty="0">
                <a:solidFill>
                  <a:schemeClr val="bg1"/>
                </a:solidFill>
                <a:latin typeface="TimesNewRomanPSMT"/>
              </a:rPr>
              <a:t>powyżej 100000 m3/d – 1 wodociąg – zaopatrujący 26,0 % ludności</a:t>
            </a:r>
          </a:p>
        </p:txBody>
      </p:sp>
    </p:spTree>
    <p:extLst>
      <p:ext uri="{BB962C8B-B14F-4D97-AF65-F5344CB8AC3E}">
        <p14:creationId xmlns:p14="http://schemas.microsoft.com/office/powerpoint/2010/main" val="265811283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C75B35-9E2C-54DD-4FCE-69E94A26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8370"/>
          </a:xfrm>
        </p:spPr>
        <p:txBody>
          <a:bodyPr/>
          <a:lstStyle/>
          <a:p>
            <a:r>
              <a:rPr lang="pl-PL" sz="1400" b="0" i="0" u="none" strike="noStrike" baseline="0" dirty="0">
                <a:solidFill>
                  <a:schemeClr val="bg1"/>
                </a:solidFill>
                <a:latin typeface="TimesNewRomanPSMT"/>
              </a:rPr>
              <a:t>W trakcie roku w 25 wodociągach zbiorowego zaopatrzenia w wodę (ok. 4,5 % wodociągów z tej</a:t>
            </a:r>
            <a:br>
              <a:rPr lang="pl-PL" sz="1400" b="0" i="0" u="none" strike="noStrike" baseline="0" dirty="0">
                <a:solidFill>
                  <a:schemeClr val="bg1"/>
                </a:solidFill>
                <a:latin typeface="TimesNewRomanPSMT"/>
              </a:rPr>
            </a:br>
            <a:r>
              <a:rPr lang="pl-PL" sz="1400" b="0" i="0" u="none" strike="noStrike" baseline="0" dirty="0">
                <a:solidFill>
                  <a:schemeClr val="bg1"/>
                </a:solidFill>
                <a:latin typeface="TimesNewRomanPSMT"/>
              </a:rPr>
              <a:t>grupy) i w 14 innych podmiotach zaopatrujących w wodę (ok. 8,5 % wodociągów lokalnych) okresowo</a:t>
            </a:r>
            <a:br>
              <a:rPr lang="pl-PL" sz="1400" b="0" i="0" u="none" strike="noStrike" baseline="0" dirty="0">
                <a:solidFill>
                  <a:schemeClr val="bg1"/>
                </a:solidFill>
                <a:latin typeface="TimesNewRomanPSMT"/>
              </a:rPr>
            </a:br>
            <a:r>
              <a:rPr lang="pl-PL" sz="1400" b="0" i="0" u="none" strike="noStrike" baseline="0" dirty="0">
                <a:solidFill>
                  <a:schemeClr val="bg1"/>
                </a:solidFill>
                <a:latin typeface="TimesNewRomanPSMT"/>
              </a:rPr>
              <a:t>oceniano </a:t>
            </a:r>
            <a:r>
              <a:rPr lang="pl-PL" sz="1400" b="0" i="0" u="sng" strike="noStrike" baseline="0" dirty="0">
                <a:solidFill>
                  <a:schemeClr val="bg1"/>
                </a:solidFill>
                <a:latin typeface="TimesNewRomanPSMT"/>
              </a:rPr>
              <a:t>wodę jako nieprzydatną do spożycia.</a:t>
            </a:r>
            <a:br>
              <a:rPr lang="pl-PL" sz="1400" b="0" i="0" u="sng" strike="noStrike" baseline="0" dirty="0">
                <a:solidFill>
                  <a:schemeClr val="bg1"/>
                </a:solidFill>
                <a:latin typeface="TimesNewRomanPSMT"/>
              </a:rPr>
            </a:br>
            <a:r>
              <a:rPr lang="pl-PL" sz="1400" b="0" i="0" u="none" strike="noStrike" baseline="0" dirty="0">
                <a:solidFill>
                  <a:schemeClr val="bg1"/>
                </a:solidFill>
                <a:latin typeface="TimesNewRomanPSMT"/>
              </a:rPr>
              <a:t>Powyższe dotyczyło następujących wodociągów: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69DF94-AB8E-C46E-9846-2AEC05CE1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1. Wyborów, powiat łowicki – bakterie grupy coli, Escherichia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2. Bogoria Górna, powiat łowicki –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3. Reczyce, powiat łowicki –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4. Romanów, powiat łódzki wschodni –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5. Górki Duże, powiat łódzki wschodni - bakterie grupy coli, Escherichia coli,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6. Szczukwin, powiat łódzki wschodni –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7. Ruszenice, powiat opoczyński – bakterie grupy coli,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8. Januszewice, powiat opoczyński – bakterie grupy coli,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9. Miedzna Drewniana, powiat opoczyński – bakterie grupy coli, Escherichia coli,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10. Ślądkowice, powiat pabianicki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11. Kiełczygłów, powiat pajęczański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12. Trzepnica, powiat piotrkowski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13. Poddębice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14. Wiewiórów, powiat radomszczański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15. Sekursko, powiat radomszczański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16. Boguszyce, powiat rawski - Escherichia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17. Skarbkowa, powiat rawski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18. Słomków Mokry, powiat sieradzki - bakterie grupy coli, Escherichia coli,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19. Słomków, powiat skierniewicki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20. Brzustów, powiat tomaszowski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21. Kamionka, powiat wieruszowski - bakterie grupy coli, ogólna liczba mikroorganizmów w 22°C,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22. Walichnowy, powiat wieruszowski - bakterie grupy coli,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23. Bolesławiec, powiat wieruszowski - bakterie grupy coli, </a:t>
            </a:r>
            <a:r>
              <a:rPr lang="pl-PL" sz="11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24. Żdżary, powiat wieruszowski - bakterie grupy coli, ogólna liczba mikroorganizmów w 22°C,</a:t>
            </a:r>
          </a:p>
          <a:p>
            <a:pPr algn="l"/>
            <a:r>
              <a:rPr lang="pl-PL" sz="1100" b="0" i="0" u="none" strike="noStrike" baseline="0" dirty="0">
                <a:solidFill>
                  <a:schemeClr val="bg1"/>
                </a:solidFill>
                <a:latin typeface="TimesNewRomanPSMT"/>
              </a:rPr>
              <a:t>25. Rembieszów, powiat zduńskowolski – ołów.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38398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BCA9C2-786F-44E7-7807-2CE0E639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b="0" i="0" dirty="0">
                <a:solidFill>
                  <a:schemeClr val="bg1"/>
                </a:solidFill>
              </a:rPr>
              <a:t>Inne podmioty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816F51-ACD7-AA1A-1E5F-51D340D6D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1. ROD „Poziomka” w Bełchatowie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2. </a:t>
            </a:r>
            <a:r>
              <a:rPr lang="pl-PL" sz="1200" b="0" i="0" u="none" strike="noStrike" baseline="0" dirty="0" err="1">
                <a:solidFill>
                  <a:schemeClr val="bg1"/>
                </a:solidFill>
                <a:latin typeface="TimesNewRomanPSMT"/>
              </a:rPr>
              <a:t>Orico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 Food w Osinie, powiat bełchatowski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3. Animex Food K1 w Kutnie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4. OSM Łowicz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5. DANBUD w Gałkówku Małym, powiat łódzki wschodni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6. Pabianickie Centrum Medyczne - bakterie grupy coli, Escherichia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7. </a:t>
            </a:r>
            <a:r>
              <a:rPr lang="pl-PL" sz="1200" b="0" i="0" u="none" strike="noStrike" baseline="0" dirty="0" err="1">
                <a:solidFill>
                  <a:schemeClr val="bg1"/>
                </a:solidFill>
                <a:latin typeface="TimesNewRomanPSMT"/>
              </a:rPr>
              <a:t>WaldiBen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 w Zalesiakach, powiat pajęczański - bakterie grupy coli, Escherichia coli, </a:t>
            </a:r>
            <a:r>
              <a:rPr lang="pl-PL" sz="12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8. Pajęczno-Makowiska, powiat pajęczański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9. ALMAR w Zalesiakach, powiat pajęczański - bakterie grupy coli, Escherichia coli, </a:t>
            </a:r>
            <a:r>
              <a:rPr lang="pl-PL" sz="12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10. Areszt w Goleszach, powiat piotrkowski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11. Brat-Pol w Wolce Włościańskiej, powiat radomszczański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12. Firma „Kowalewski” w Stawiszczu, powiat sieradzki – </a:t>
            </a:r>
            <a:r>
              <a:rPr lang="pl-PL" sz="1200" b="0" i="0" u="none" strike="noStrike" baseline="0" dirty="0" err="1">
                <a:solidFill>
                  <a:schemeClr val="bg1"/>
                </a:solidFill>
                <a:latin typeface="TimesNewRomanPSMT"/>
              </a:rPr>
              <a:t>Enterokoki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, zapach, mętność, mangan,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13. Centralny Ośrodek Sportu w Spale, powiat tomaszowski - bakterie grupy coli,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TimesNewRomanPSMT"/>
              </a:rPr>
              <a:t>14. Fortuna Sp. z o.o. w Tymienicach, powiat zduńskowolski - bakterie grupy coli.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12442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D3F0A1-BB66-9CC7-8A4F-817E5CC98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/>
          <a:lstStyle/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W przypadku przekroczenia parametrów fizykochemicznych lub niewielkich przekroczeń</a:t>
            </a:r>
          </a:p>
          <a:p>
            <a:pPr marL="0" indent="0" algn="l">
              <a:buNone/>
            </a:pP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        wskaźnikowych parametrów mikrobiologicznych </a:t>
            </a:r>
            <a:r>
              <a:rPr lang="pl-PL" sz="1200" dirty="0">
                <a:solidFill>
                  <a:schemeClr val="bg1"/>
                </a:solidFill>
                <a:latin typeface="+mj-lt"/>
              </a:rPr>
              <a:t>PPIS</a:t>
            </a:r>
            <a:endParaRPr lang="pl-PL" sz="1200" b="0" i="0" u="none" strike="noStrike" baseline="0" dirty="0">
              <a:solidFill>
                <a:schemeClr val="bg1"/>
              </a:solidFill>
              <a:latin typeface="+mj-lt"/>
            </a:endParaRPr>
          </a:p>
          <a:p>
            <a:pPr marL="0" indent="0" algn="l">
              <a:buNone/>
            </a:pP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        po oszacowaniu ryzyka zdrowotnego, orzekali warunkową przydatność wody do spożycia.</a:t>
            </a:r>
          </a:p>
          <a:p>
            <a:pPr algn="l"/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W przypadku </a:t>
            </a:r>
            <a:r>
              <a:rPr lang="pl-PL" sz="1200" b="0" i="0" u="none" strike="noStrike" baseline="0" dirty="0">
                <a:solidFill>
                  <a:srgbClr val="FFFF00"/>
                </a:solidFill>
                <a:latin typeface="+mj-lt"/>
              </a:rPr>
              <a:t>64 wodociągów 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zbiorowego zaopatrzenia w wodę oraz 7 wodociągów lokalnych</a:t>
            </a:r>
          </a:p>
          <a:p>
            <a:pPr marL="0" indent="0" algn="l">
              <a:buNone/>
            </a:pP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         </a:t>
            </a:r>
            <a:r>
              <a:rPr lang="pl-PL" sz="1200" dirty="0">
                <a:solidFill>
                  <a:schemeClr val="bg1"/>
                </a:solidFill>
                <a:latin typeface="+mj-lt"/>
              </a:rPr>
              <a:t>PPIS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 z terenu województwa łódzkiego wydawali decyzje</a:t>
            </a:r>
          </a:p>
          <a:p>
            <a:pPr marL="0" indent="0" algn="l">
              <a:buNone/>
            </a:pP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         stwierdzające </a:t>
            </a:r>
            <a:r>
              <a:rPr lang="pl-PL" sz="1200" b="1" i="0" u="none" strike="noStrike" baseline="0" dirty="0">
                <a:solidFill>
                  <a:schemeClr val="bg1"/>
                </a:solidFill>
                <a:latin typeface="+mj-lt"/>
              </a:rPr>
              <a:t>warunkową przydatność wody 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do spożycia z uwagi na przekroczenia wskaźnikowych</a:t>
            </a:r>
          </a:p>
          <a:p>
            <a:pPr marL="0" indent="0" algn="l">
              <a:buNone/>
            </a:pP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         parametrów mikrobiologicznych: ogólnej liczby mikroorganizmów w 22ºC po 72h lub bakterii grupy</a:t>
            </a:r>
          </a:p>
          <a:p>
            <a:pPr marL="0" indent="0" algn="l">
              <a:buNone/>
            </a:pPr>
            <a:r>
              <a:rPr lang="pl-PL" sz="1200" dirty="0">
                <a:solidFill>
                  <a:schemeClr val="bg1"/>
                </a:solidFill>
                <a:latin typeface="+mj-lt"/>
              </a:rPr>
              <a:t>         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coli (do wartości maksymalnej 9 </a:t>
            </a:r>
            <a:r>
              <a:rPr lang="pl-PL" sz="1200" b="0" i="0" u="none" strike="noStrike" baseline="0" dirty="0" err="1">
                <a:solidFill>
                  <a:schemeClr val="bg1"/>
                </a:solidFill>
                <a:latin typeface="+mj-lt"/>
              </a:rPr>
              <a:t>jtk</a:t>
            </a:r>
            <a:r>
              <a:rPr lang="pl-PL" sz="1200" b="0" i="0" u="none" strike="noStrike" baseline="0" dirty="0">
                <a:solidFill>
                  <a:schemeClr val="bg1"/>
                </a:solidFill>
                <a:latin typeface="+mj-lt"/>
              </a:rPr>
              <a:t>/100 ml).</a:t>
            </a:r>
          </a:p>
          <a:p>
            <a:pPr algn="l"/>
            <a:endParaRPr lang="pl-PL" sz="1200" b="0" i="0" u="none" strike="noStrike" baseline="0" dirty="0">
              <a:solidFill>
                <a:schemeClr val="bg1"/>
              </a:solidFill>
              <a:latin typeface="+mj-lt"/>
            </a:endParaRPr>
          </a:p>
          <a:p>
            <a:pPr marL="0" indent="0" algn="l">
              <a:buNone/>
            </a:pPr>
            <a:r>
              <a:rPr lang="pl-PL" sz="1200" b="1" i="0" u="none" strike="noStrike" baseline="0" dirty="0">
                <a:solidFill>
                  <a:schemeClr val="bg1"/>
                </a:solidFill>
                <a:latin typeface="+mj-lt"/>
              </a:rPr>
              <a:t>      Wnioski:</a:t>
            </a:r>
          </a:p>
          <a:p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1. Mieszkańcy województwa łódzkiego piją wodę bezpieczną dla zdrowia, wolną od zanieczyszczeń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 mikrobiologicznych i fizykochemicznych.</a:t>
            </a:r>
            <a:endParaRPr lang="pl-PL" sz="1400" i="0" u="none" strike="noStrike" baseline="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2. W 2024 r. nie zgłoszono do organów Państwowej Inspekcji Sanitarnej reakcji niepożądanych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związanych ze spożyciem wody oraz chorób </a:t>
            </a:r>
            <a:r>
              <a:rPr lang="pl-PL" sz="1400" i="0" u="none" strike="noStrike" baseline="0" dirty="0" err="1">
                <a:solidFill>
                  <a:schemeClr val="bg1"/>
                </a:solidFill>
                <a:latin typeface="+mj-lt"/>
              </a:rPr>
              <a:t>wodozależnych</a:t>
            </a: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l"/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3. Spośród funkcjonujących w 2024 r. 554 wodociągów zbiorowego zaopatrzenia w wodę i 172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innych podmiotów zaopatrujących w wodę, przekroczenia parametrów mikrobiologicznych,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skutkujące czasowym brakiem przydatności wody do spożycia stwierdzono odpowiednio w 25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wodociągach publicznych i 14 lokalnych. Na koniec 2024 r. jakość wody we wszystkich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wodociągach została doprowadzona do obowiązujących wymagań.</a:t>
            </a:r>
          </a:p>
          <a:p>
            <a:pPr algn="l"/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4. W 2024 r. organy Państwowej Inspekcji Sanitarnej województwa łódzkiego nie udzielały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producentom wody zgody na odstępstwo, ze względu na brak przekroczeń dopuszczalnych</a:t>
            </a:r>
          </a:p>
          <a:p>
            <a:pPr marL="0" indent="0" algn="l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wartości parametrów w wodzie do spożycia, dla których wymagania określono w części B</a:t>
            </a:r>
          </a:p>
          <a:p>
            <a:pPr marL="0" indent="0">
              <a:buNone/>
            </a:pPr>
            <a:r>
              <a:rPr lang="pl-PL" sz="1400" i="0" u="none" strike="noStrike" baseline="0" dirty="0">
                <a:solidFill>
                  <a:schemeClr val="bg1"/>
                </a:solidFill>
                <a:latin typeface="+mj-lt"/>
              </a:rPr>
              <a:t>            załącznika nr 1 rozporządzenia Ministra Zdrowia z dnia 7 grudnia 2017 r. w sprawie </a:t>
            </a:r>
            <a:r>
              <a:rPr lang="pl-PL" sz="1400" dirty="0">
                <a:solidFill>
                  <a:schemeClr val="bg1"/>
                </a:solidFill>
                <a:latin typeface="+mj-lt"/>
              </a:rPr>
              <a:t>jakości </a:t>
            </a:r>
          </a:p>
          <a:p>
            <a:pPr marL="0" indent="0">
              <a:buNone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            wody przeznaczonej do spożycia przez ludzi </a:t>
            </a:r>
            <a:r>
              <a:rPr lang="pl-PL" sz="1400" i="1" dirty="0">
                <a:solidFill>
                  <a:schemeClr val="bg1"/>
                </a:solidFill>
                <a:latin typeface="+mj-lt"/>
              </a:rPr>
              <a:t>(Dz. U. z 2017 r. poz. 2294).</a:t>
            </a:r>
            <a:endParaRPr lang="pl-PL" sz="14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pl-PL" sz="1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pl-PL" sz="14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pl-PL" sz="1400" dirty="0">
                <a:solidFill>
                  <a:schemeClr val="bg1"/>
                </a:solidFill>
                <a:latin typeface="+mj-lt"/>
              </a:rPr>
              <a:t>           </a:t>
            </a:r>
            <a:r>
              <a:rPr lang="pl-PL" sz="12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pl-PL" sz="1200" i="0" u="none" strike="noStrike" baseline="0" dirty="0">
                <a:solidFill>
                  <a:schemeClr val="bg1"/>
                </a:solidFill>
                <a:latin typeface="+mj-lt"/>
              </a:rPr>
              <a:t>        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2945358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76C448B4-22BD-1DF2-9E53-CD7535AF1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619" y="782955"/>
            <a:ext cx="8640762" cy="5244338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pl-PL" altLang="pl-PL" sz="2200" b="1" u="sng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900" b="1" u="sng" dirty="0">
                <a:solidFill>
                  <a:srgbClr val="FFFF00"/>
                </a:solidFill>
              </a:rPr>
              <a:t>Woda ciepła użytkowa </a:t>
            </a:r>
            <a:r>
              <a:rPr lang="pl-PL" altLang="pl-PL" sz="1900" dirty="0">
                <a:solidFill>
                  <a:schemeClr val="bg1"/>
                </a:solidFill>
              </a:rPr>
              <a:t>– instalacje wodne w stacjonarnych 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</a:rPr>
              <a:t>                                                podmiotach leczniczych 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</a:rPr>
              <a:t>                                                oraz  w obiektach (</a:t>
            </a:r>
            <a:r>
              <a:rPr lang="pl-PL" altLang="pl-PL" sz="1900" dirty="0" err="1">
                <a:solidFill>
                  <a:schemeClr val="bg1"/>
                </a:solidFill>
              </a:rPr>
              <a:t>DPS,ZOLe</a:t>
            </a:r>
            <a:r>
              <a:rPr lang="pl-PL" altLang="pl-PL" sz="1900" dirty="0">
                <a:solidFill>
                  <a:schemeClr val="bg1"/>
                </a:solidFill>
              </a:rPr>
              <a:t> ..)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</a:rPr>
              <a:t>                                                – badania </a:t>
            </a:r>
            <a:r>
              <a:rPr lang="pl-PL" altLang="pl-PL" sz="1900" b="1" u="sng" dirty="0">
                <a:solidFill>
                  <a:schemeClr val="bg1"/>
                </a:solidFill>
              </a:rPr>
              <a:t>w kierunku bakterii </a:t>
            </a:r>
            <a:r>
              <a:rPr lang="pl-PL" altLang="pl-PL" sz="1900" b="1" i="1" u="sng" dirty="0" err="1">
                <a:solidFill>
                  <a:schemeClr val="bg1"/>
                </a:solidFill>
              </a:rPr>
              <a:t>Legionella</a:t>
            </a:r>
            <a:r>
              <a:rPr lang="pl-PL" altLang="pl-PL" sz="1900" b="1" i="1" u="sng" dirty="0">
                <a:solidFill>
                  <a:schemeClr val="bg1"/>
                </a:solidFill>
              </a:rPr>
              <a:t> sp.</a:t>
            </a:r>
          </a:p>
          <a:p>
            <a:pPr marL="0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Przebadano wodę ciepłą w 410 obiektach, w tym: 70 szpitalach(28 skaż), 33 innych stacjonarnych podmiotach leczniczych, 55 domach pomocy społecznej, 85 hotelach, 81 placówkach opiekuńczych i edukacyjnych dla dzieci i młodzieży oraz 86 innych obiektach. </a:t>
            </a:r>
          </a:p>
          <a:p>
            <a:pPr marL="0" indent="0">
              <a:buFontTx/>
              <a:buNone/>
            </a:pPr>
            <a:r>
              <a:rPr lang="pl-PL" altLang="pl-PL" sz="1900" u="sng" dirty="0">
                <a:solidFill>
                  <a:schemeClr val="bg1"/>
                </a:solidFill>
                <a:cs typeface="Calibri" panose="020F0502020204030204" pitchFamily="34" charset="0"/>
              </a:rPr>
              <a:t>W 84 obiektach stwierdzono ponadnormatywny poziom </a:t>
            </a:r>
            <a:r>
              <a:rPr lang="pl-PL" altLang="pl-PL" sz="1900" u="sng" dirty="0" err="1">
                <a:solidFill>
                  <a:schemeClr val="bg1"/>
                </a:solidFill>
                <a:cs typeface="Calibri" panose="020F0502020204030204" pitchFamily="34" charset="0"/>
              </a:rPr>
              <a:t>Legionella</a:t>
            </a:r>
            <a:r>
              <a:rPr lang="pl-PL" altLang="pl-PL" sz="1900" u="sng" dirty="0">
                <a:solidFill>
                  <a:schemeClr val="bg1"/>
                </a:solidFill>
                <a:cs typeface="Calibri" panose="020F0502020204030204" pitchFamily="34" charset="0"/>
              </a:rPr>
              <a:t> sp.;   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wydano 113 decyzji administracyjnych, dotyczących doprowadzenia jakości wody ciepłej do obowiązujących wymagań, </a:t>
            </a:r>
            <a:r>
              <a:rPr lang="pl-PL" altLang="pl-PL" sz="1900" dirty="0">
                <a:solidFill>
                  <a:srgbClr val="FFFF00"/>
                </a:solidFill>
                <a:cs typeface="Calibri" panose="020F0502020204030204" pitchFamily="34" charset="0"/>
              </a:rPr>
              <a:t>W wyniku podjętych działań w większości obiektów uzyskano poprawę jakości wody ciepłej. </a:t>
            </a:r>
            <a:endParaRPr lang="pl-PL" altLang="pl-PL" sz="19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b="1" u="sng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</p:txBody>
      </p:sp>
      <p:pic>
        <p:nvPicPr>
          <p:cNvPr id="3" name="Obraz 2" descr="Obraz zawierający prysznic, łazienka, Urządzenie sanitarne, hydran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F97A5B2-A0AE-FD00-5C38-06541B6BA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40487"/>
            <a:ext cx="1315592" cy="18653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F4F8B43-CF7E-732C-764F-EEF807891BAF}"/>
              </a:ext>
            </a:extLst>
          </p:cNvPr>
          <p:cNvSpPr txBox="1"/>
          <p:nvPr/>
        </p:nvSpPr>
        <p:spPr>
          <a:xfrm>
            <a:off x="6378241" y="964787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 err="1"/>
              <a:t>Fot,iStock</a:t>
            </a:r>
            <a:endParaRPr lang="pl-PL" i="1" dirty="0"/>
          </a:p>
        </p:txBody>
      </p:sp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>
            <a:extLst>
              <a:ext uri="{FF2B5EF4-FFF2-40B4-BE49-F238E27FC236}">
                <a16:creationId xmlns:a16="http://schemas.microsoft.com/office/drawing/2014/main" id="{652F4ECA-0205-1E1A-FA5B-23DAB42E5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-603448"/>
            <a:ext cx="8640763" cy="6397823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pl-PL" altLang="pl-PL" sz="2200" b="1" u="sng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 typeface="Wingdings" panose="05000000000000000000" pitchFamily="2" charset="2"/>
              <a:buChar char="Ø"/>
            </a:pPr>
            <a:r>
              <a:rPr lang="pl-PL" altLang="pl-PL" sz="1900" b="1" u="sng" dirty="0">
                <a:solidFill>
                  <a:srgbClr val="FFFF00"/>
                </a:solidFill>
              </a:rPr>
              <a:t>Woda w kąpieliskach</a:t>
            </a: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 algn="just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W sezonie kąpielowym trwającym od 1 czerwca do 30 września 2024r., na terenie woj. łódzkiego, zatwierdzone uchwałami gmin, funkcjonowały </a:t>
            </a:r>
            <a:r>
              <a:rPr lang="pl-PL" altLang="pl-PL" sz="1900" dirty="0">
                <a:solidFill>
                  <a:srgbClr val="FFFF00"/>
                </a:solidFill>
                <a:cs typeface="Calibri" panose="020F0502020204030204" pitchFamily="34" charset="0"/>
              </a:rPr>
              <a:t>25 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kąpieliska - o 2 więcej niż w 2023r.</a:t>
            </a: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W ramach prowadzonego przez PPIS woj. łódzkiego nadzoru, oceniano jakość wody pod względem mikrobiologicznym, z uwzględnieniem bakterii Escherichia coli i </a:t>
            </a:r>
            <a:r>
              <a:rPr lang="pl-PL" altLang="pl-PL" sz="1900" dirty="0" err="1">
                <a:solidFill>
                  <a:schemeClr val="bg1"/>
                </a:solidFill>
                <a:cs typeface="Calibri" panose="020F0502020204030204" pitchFamily="34" charset="0"/>
              </a:rPr>
              <a:t>Enterokoków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 oraz dokonywano wizualnej oceny wody, między innymi pod względem zakwitu glonów. </a:t>
            </a:r>
          </a:p>
          <a:p>
            <a:pPr marL="0" indent="0" algn="ctr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 Z powodu braku przydatności wody do kąpieli - </a:t>
            </a:r>
            <a:r>
              <a:rPr lang="pl-PL" altLang="pl-PL" sz="1900" dirty="0">
                <a:solidFill>
                  <a:srgbClr val="FF0000"/>
                </a:solidFill>
                <a:cs typeface="Calibri" panose="020F0502020204030204" pitchFamily="34" charset="0"/>
              </a:rPr>
              <a:t>12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 kąpielisk było czasowo unieruchomionych.</a:t>
            </a: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</p:txBody>
      </p:sp>
      <p:pic>
        <p:nvPicPr>
          <p:cNvPr id="3" name="Obraz 2" descr="Obraz zawierający na wolnym powietrzu, drzewo, woda, rozry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1BEA324-487D-C842-FD31-74072B5B8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056"/>
            <a:ext cx="3347864" cy="22346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1C3BA71-2FDC-CE3C-9B04-7EB466932C04}"/>
              </a:ext>
            </a:extLst>
          </p:cNvPr>
          <p:cNvSpPr txBox="1"/>
          <p:nvPr/>
        </p:nvSpPr>
        <p:spPr>
          <a:xfrm>
            <a:off x="5148064" y="6453336"/>
            <a:ext cx="154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Fot.Facebook.com</a:t>
            </a:r>
          </a:p>
        </p:txBody>
      </p:sp>
    </p:spTree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>
            <a:extLst>
              <a:ext uri="{FF2B5EF4-FFF2-40B4-BE49-F238E27FC236}">
                <a16:creationId xmlns:a16="http://schemas.microsoft.com/office/drawing/2014/main" id="{9AEF3AF5-D1E0-8F42-33E7-6FABFD4C8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15889"/>
            <a:ext cx="8640763" cy="352913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200" b="1" u="sng" dirty="0">
                <a:solidFill>
                  <a:srgbClr val="FFFF00"/>
                </a:solidFill>
              </a:rPr>
              <a:t>Nadzór nad obiektami użyteczności publicznej</a:t>
            </a: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Sprawowano bieżący nadzór nad stanem sanitarno-porządkowym                     i technicznym w takich obiektach jak: hotele, obiekty wczasowo-turystyczne, zakłady fryzjerskie i kosmetyczne, zakłady odnowy biologicznej i tatuażu, DPS,</a:t>
            </a:r>
          </a:p>
          <a:p>
            <a:pPr marL="0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dworce kolejowe i autobusowe, środki transportu osobowego, wiaty przystankowe, port lotniczy, parkingi, stacje paliw, pływalnie, ustępy publiczne, cmentarze, zakłady pogrzebowe. </a:t>
            </a: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 Stan </a:t>
            </a:r>
            <a:r>
              <a:rPr lang="pl-PL" altLang="pl-PL" sz="1900" dirty="0" err="1">
                <a:solidFill>
                  <a:schemeClr val="bg1"/>
                </a:solidFill>
                <a:cs typeface="Calibri" panose="020F0502020204030204" pitchFamily="34" charset="0"/>
              </a:rPr>
              <a:t>sanitarno</a:t>
            </a:r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 - higieniczny i techniczny obiektów użyteczności publicznej, ocenia się jako dobry , W tej grupie (o 17 % mniej)  nałożono 46 decyzji administracyjnych  na usunięcie nieprawidłowości .</a:t>
            </a: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</p:txBody>
      </p:sp>
      <p:pic>
        <p:nvPicPr>
          <p:cNvPr id="6" name="Obraz 5" descr="Obraz zawierający sufit, w pomieszczeniu, meble, aranżacja wnęt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F1288E4-4D9B-16A8-DBDB-B901C69A9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659273"/>
            <a:ext cx="2879998" cy="2578039"/>
          </a:xfrm>
          <a:prstGeom prst="rect">
            <a:avLst/>
          </a:prstGeom>
        </p:spPr>
      </p:pic>
      <p:pic>
        <p:nvPicPr>
          <p:cNvPr id="8" name="Obraz 7" descr="Obraz zawierający niebo, na wolnym powietrzu, chmura, budyn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33FFA96-7B58-C238-5BB7-308A77902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3" y="4633586"/>
            <a:ext cx="3528517" cy="2102852"/>
          </a:xfrm>
          <a:prstGeom prst="rect">
            <a:avLst/>
          </a:prstGeom>
        </p:spPr>
      </p:pic>
      <p:pic>
        <p:nvPicPr>
          <p:cNvPr id="10" name="Obraz 9" descr="Obraz zawierający niebo, architektura, Budynek komercyjny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D66884E-2D63-0F4D-4B55-79FAD89CD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3659273"/>
            <a:ext cx="2712318" cy="230499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4F72858D-B3AA-2295-C4A3-A4E78C10E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785225" cy="5822950"/>
          </a:xfrm>
        </p:spPr>
        <p:txBody>
          <a:bodyPr/>
          <a:lstStyle/>
          <a:p>
            <a:pPr marL="457200" lvl="1" indent="0">
              <a:buFontTx/>
              <a:buNone/>
              <a:defRPr/>
            </a:pPr>
            <a:r>
              <a:rPr lang="pl-PL" altLang="pl-PL" sz="2000" b="1" u="sng" dirty="0">
                <a:solidFill>
                  <a:srgbClr val="FFFF00"/>
                </a:solidFill>
              </a:rPr>
              <a:t>Nadzór nad placówkami </a:t>
            </a:r>
          </a:p>
          <a:p>
            <a:pPr marL="457200" lvl="1" indent="0">
              <a:buFontTx/>
              <a:buNone/>
              <a:defRPr/>
            </a:pPr>
            <a:r>
              <a:rPr lang="pl-PL" altLang="pl-PL" sz="2000" b="1" u="sng" dirty="0">
                <a:solidFill>
                  <a:srgbClr val="FFFF00"/>
                </a:solidFill>
              </a:rPr>
              <a:t>oświatowo – wychowawczymi</a:t>
            </a:r>
          </a:p>
          <a:p>
            <a:pPr marL="457200" lvl="1" indent="0">
              <a:buFontTx/>
              <a:buNone/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180975" indent="-180975">
              <a:defRPr/>
            </a:pPr>
            <a:r>
              <a:rPr lang="pl-PL" altLang="pl-PL" sz="2000" dirty="0">
                <a:solidFill>
                  <a:schemeClr val="bg1"/>
                </a:solidFill>
              </a:rPr>
              <a:t>W placówkach oświatowo-wychowawczych </a:t>
            </a:r>
          </a:p>
          <a:p>
            <a:pPr marL="0" indent="0">
              <a:buNone/>
              <a:defRPr/>
            </a:pPr>
            <a:r>
              <a:rPr lang="pl-PL" altLang="pl-PL" sz="2000" dirty="0">
                <a:solidFill>
                  <a:schemeClr val="bg1"/>
                </a:solidFill>
              </a:rPr>
              <a:t>2672 (473 300 dzieci i </a:t>
            </a:r>
            <a:r>
              <a:rPr lang="pl-PL" altLang="pl-PL" sz="2000" dirty="0" err="1">
                <a:solidFill>
                  <a:schemeClr val="bg1"/>
                </a:solidFill>
              </a:rPr>
              <a:t>młodziezy</a:t>
            </a:r>
            <a:r>
              <a:rPr lang="pl-PL" altLang="pl-PL" sz="2000" dirty="0">
                <a:solidFill>
                  <a:schemeClr val="bg1"/>
                </a:solidFill>
              </a:rPr>
              <a:t>) systematycznie prowadzone są prace remontowe zmierzające do poprawy stanu </a:t>
            </a:r>
            <a:r>
              <a:rPr lang="pl-PL" altLang="pl-PL" sz="2000" dirty="0" err="1">
                <a:solidFill>
                  <a:schemeClr val="bg1"/>
                </a:solidFill>
              </a:rPr>
              <a:t>sanitarno</a:t>
            </a:r>
            <a:r>
              <a:rPr lang="pl-PL" altLang="pl-PL" sz="2000" dirty="0">
                <a:solidFill>
                  <a:schemeClr val="bg1"/>
                </a:solidFill>
              </a:rPr>
              <a:t> - higienicznego</a:t>
            </a:r>
          </a:p>
          <a:p>
            <a:pPr marL="0" indent="0">
              <a:buNone/>
              <a:defRPr/>
            </a:pPr>
            <a:r>
              <a:rPr lang="pl-PL" altLang="pl-PL" sz="2000" dirty="0">
                <a:solidFill>
                  <a:schemeClr val="bg1"/>
                </a:solidFill>
              </a:rPr>
              <a:t> Z uwagi na ograniczone jednak środki finansowe,  w stosunku do potrzeb, pojedyncze już  szkoły  i przedszkola ( tarasy, ogrodzenia ) znajdują się nadal w złym stanie sanitarno-technicznym i </a:t>
            </a:r>
            <a:r>
              <a:rPr lang="pl-PL" altLang="pl-PL" sz="2000" dirty="0" err="1">
                <a:solidFill>
                  <a:schemeClr val="bg1"/>
                </a:solidFill>
              </a:rPr>
              <a:t>np.nie</a:t>
            </a:r>
            <a:r>
              <a:rPr lang="pl-PL" altLang="pl-PL" sz="2000" dirty="0">
                <a:solidFill>
                  <a:schemeClr val="bg1"/>
                </a:solidFill>
              </a:rPr>
              <a:t> mają boisk , </a:t>
            </a:r>
          </a:p>
          <a:p>
            <a:pPr marL="0" indent="0">
              <a:buFontTx/>
              <a:buNone/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180975" indent="-180975">
              <a:defRPr/>
            </a:pPr>
            <a:r>
              <a:rPr lang="pl-PL" altLang="pl-PL" sz="2000" dirty="0">
                <a:solidFill>
                  <a:schemeClr val="bg1"/>
                </a:solidFill>
                <a:cs typeface="Times New Roman" panose="02020603050405020304" pitchFamily="18" charset="0"/>
              </a:rPr>
              <a:t>Warunki do utrzymania higieny osobistej są dobre – w większości sanitariatów jest stały dostęp do ciepłej, bieżącej wody , oraz środków do utrzymania higieny osobistej.</a:t>
            </a:r>
          </a:p>
          <a:p>
            <a:pPr marL="0" indent="0"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pl-PL" altLang="pl-PL" sz="800" dirty="0">
              <a:solidFill>
                <a:schemeClr val="bg1"/>
              </a:solidFill>
            </a:endParaRPr>
          </a:p>
          <a:p>
            <a:pPr marL="457200" lvl="1" indent="0" algn="ctr">
              <a:buFontTx/>
              <a:buNone/>
              <a:defRPr/>
            </a:pPr>
            <a:endParaRPr lang="pl-PL" altLang="pl-PL" sz="2000" b="1" u="sng" dirty="0">
              <a:solidFill>
                <a:srgbClr val="FFFF00"/>
              </a:solidFill>
            </a:endParaRPr>
          </a:p>
        </p:txBody>
      </p:sp>
      <p:pic>
        <p:nvPicPr>
          <p:cNvPr id="3" name="Obraz 2" descr="Obraz zawierający Edukacja, stół, Uczenie się, klas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D0ABD21-A580-628B-F30F-D66BB09B8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38" y="11014"/>
            <a:ext cx="3312368" cy="194421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5AFEB04-1465-281F-8D9B-5C8B4399A777}"/>
              </a:ext>
            </a:extLst>
          </p:cNvPr>
          <p:cNvSpPr txBox="1"/>
          <p:nvPr/>
        </p:nvSpPr>
        <p:spPr>
          <a:xfrm rot="10800000" flipV="1">
            <a:off x="3995936" y="404664"/>
            <a:ext cx="187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err="1"/>
              <a:t>Fot,Freepik,com</a:t>
            </a:r>
            <a:endParaRPr lang="pl-PL" i="1" dirty="0"/>
          </a:p>
        </p:txBody>
      </p:sp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>
            <a:extLst>
              <a:ext uri="{FF2B5EF4-FFF2-40B4-BE49-F238E27FC236}">
                <a16:creationId xmlns:a16="http://schemas.microsoft.com/office/drawing/2014/main" id="{6D5ACA4B-EA86-35C6-8F1C-71A8EB169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7863" y="928688"/>
            <a:ext cx="8569325" cy="4525962"/>
          </a:xfrm>
        </p:spPr>
        <p:txBody>
          <a:bodyPr/>
          <a:lstStyle/>
          <a:p>
            <a:pPr algn="ctr" eaLnBrk="1" hangingPunct="1">
              <a:lnSpc>
                <a:spcPct val="140000"/>
              </a:lnSpc>
              <a:buFontTx/>
              <a:buNone/>
              <a:defRPr/>
            </a:pPr>
            <a:r>
              <a:rPr lang="pl-PL" alt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</a:t>
            </a:r>
            <a:endParaRPr lang="pl-PL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0C8ABC7-DCCB-FA8F-3F19-D1D601E1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84150"/>
            <a:ext cx="530225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pl-PL" altLang="pl-PL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Zintegrowana merytorycznie baza laboratoryjna </a:t>
            </a:r>
            <a:endParaRPr lang="pl-PL" sz="1800" i="1" dirty="0">
              <a:solidFill>
                <a:srgbClr val="FFFF00"/>
              </a:solidFill>
              <a:latin typeface="+mj-lt"/>
              <a:cs typeface="Arial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CEA3F0-4710-E529-2CE3-9BE11DE1E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38" y="830263"/>
            <a:ext cx="4427537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WSSE Łódź – stacja nadzorowo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Bełchatów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Brzeziny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Kutno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Łask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Łęczyca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Łowicz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PSSE  Łódź – stacja nadzorowo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Opoczno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Pabianice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Pajęczno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Poddębice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PSSE  Piotrków Trybunalski – stacja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                                  nadzorowo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Radomsko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Rawa Mazowiecka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PSSE  Sieradz – stacja nadzorowo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PSSE  Skierniewice –  stacja nadzorowo –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                                      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Tomaszów Mazowiecki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PSSE  Wieluń – stacja nadzorowo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Wieruszów – stacja nadzorowa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PSSE  Zduńska Wola – stacja nadzorowo –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00"/>
                </a:solidFill>
              </a:rPr>
              <a:t>                                        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>
                <a:solidFill>
                  <a:srgbClr val="FFFFFF"/>
                </a:solidFill>
              </a:rPr>
              <a:t>PSSE  Zgierz – stacja nadzorowa</a:t>
            </a:r>
          </a:p>
        </p:txBody>
      </p:sp>
      <p:pic>
        <p:nvPicPr>
          <p:cNvPr id="94213" name="Picture 2">
            <a:extLst>
              <a:ext uri="{FF2B5EF4-FFF2-40B4-BE49-F238E27FC236}">
                <a16:creationId xmlns:a16="http://schemas.microsoft.com/office/drawing/2014/main" id="{500776DA-9FD0-485D-F8CE-0F644B39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49313"/>
            <a:ext cx="4706938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>
            <a:extLst>
              <a:ext uri="{FF2B5EF4-FFF2-40B4-BE49-F238E27FC236}">
                <a16:creationId xmlns:a16="http://schemas.microsoft.com/office/drawing/2014/main" id="{03535C25-B319-3181-0314-50B7417A5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00" y="-242888"/>
            <a:ext cx="8785225" cy="6246813"/>
          </a:xfrm>
        </p:spPr>
        <p:txBody>
          <a:bodyPr/>
          <a:lstStyle/>
          <a:p>
            <a:pPr marL="457200" lvl="1" indent="0" algn="ctr">
              <a:buFontTx/>
              <a:buNone/>
            </a:pPr>
            <a:endParaRPr lang="pl-PL" altLang="pl-PL" sz="2000" b="1" u="sng" dirty="0">
              <a:solidFill>
                <a:srgbClr val="FFFF00"/>
              </a:solidFill>
            </a:endParaRPr>
          </a:p>
          <a:p>
            <a:pPr marL="457200" lvl="1" indent="0">
              <a:buFontTx/>
              <a:buNone/>
            </a:pPr>
            <a:r>
              <a:rPr lang="pl-PL" altLang="pl-PL" sz="2000" b="1" u="sng" dirty="0">
                <a:solidFill>
                  <a:schemeClr val="bg1"/>
                </a:solidFill>
              </a:rPr>
              <a:t>Nadzór nad bezpieczeństwem żywności i żywienia</a:t>
            </a:r>
          </a:p>
          <a:p>
            <a:pPr marL="457200" lvl="1" indent="0">
              <a:buFontTx/>
              <a:buNone/>
            </a:pPr>
            <a:endParaRPr lang="pl-PL" altLang="pl-PL" sz="2000" b="1" u="sng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39 543 zakłady pod nadzorem  14 188 kontroli ,1836 interwencji</a:t>
            </a:r>
          </a:p>
          <a:p>
            <a:pPr marL="457200" lvl="1" indent="0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37 decyzji unieruchamiających ,17 zakazu wprowadzenia do obrotu</a:t>
            </a:r>
          </a:p>
          <a:p>
            <a:pPr marL="457200" lvl="1" indent="0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865 mandatów karnych .75 wniosków o nałożenie kary pieniężnej</a:t>
            </a:r>
          </a:p>
          <a:p>
            <a:pPr marL="446088" indent="-361950" algn="just"/>
            <a:r>
              <a:rPr lang="pl-PL" altLang="pl-PL" sz="1900" dirty="0">
                <a:solidFill>
                  <a:schemeClr val="bg1"/>
                </a:solidFill>
                <a:cs typeface="Times New Roman" panose="02020603050405020304" pitchFamily="18" charset="0"/>
              </a:rPr>
              <a:t>Stan sanitarny zakładów produkcji i obrotu żywnością ulega systematycznej poprawie, poprzez zatwierdzanie zakładów  i wpis do rejestru </a:t>
            </a:r>
          </a:p>
          <a:p>
            <a:pPr marL="446088" indent="-361950" algn="just"/>
            <a:r>
              <a:rPr lang="pl-PL" altLang="pl-PL" sz="2000" dirty="0">
                <a:solidFill>
                  <a:schemeClr val="bg1"/>
                </a:solidFill>
              </a:rPr>
              <a:t>wykonanie obowiązków wynikających z decyzji administracyjnych -  na poprawę warunków sanitarno-technicznych w obiektach, wymianę zniszczonego sprzętu, zapewnienia właściwych warunków do czyszczenia i dezynfekcji sprzętu produkcyjnego.</a:t>
            </a:r>
          </a:p>
          <a:p>
            <a:pPr marL="446088" indent="-361950" algn="just"/>
            <a:r>
              <a:rPr lang="pl-PL" altLang="pl-PL" sz="2000" dirty="0">
                <a:solidFill>
                  <a:schemeClr val="bg1"/>
                </a:solidFill>
              </a:rPr>
              <a:t>na podstawie analizy wyników badań</a:t>
            </a:r>
          </a:p>
          <a:p>
            <a:pPr marL="84138" indent="0" algn="just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     laboratoryjnych próbek środków spożywczych </a:t>
            </a:r>
          </a:p>
          <a:p>
            <a:pPr marL="84138" indent="0" algn="just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     krajowych stwierdzono, iż na 3645 zbadanych </a:t>
            </a:r>
          </a:p>
          <a:p>
            <a:pPr marL="84138" indent="0" algn="just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     próbek zakwestionowano 100</a:t>
            </a:r>
          </a:p>
          <a:p>
            <a:pPr marL="84138" indent="0" algn="just"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     próbek  - 2,7% ,a w roku  2023 r. wynosił </a:t>
            </a:r>
            <a:r>
              <a:rPr lang="pl-PL" altLang="pl-PL" sz="2000" b="1" u="sng" dirty="0">
                <a:solidFill>
                  <a:schemeClr val="bg1"/>
                </a:solidFill>
              </a:rPr>
              <a:t>2,3 %</a:t>
            </a:r>
            <a:r>
              <a:rPr lang="pl-PL" altLang="pl-PL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Obraz 2" descr="Obraz zawierający tekst, Naturalne jedzenie, Lokalne jedzenie, Pełnowartościowe jedze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C836EB-CDAD-C272-E4B5-2E7C46EF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89040"/>
            <a:ext cx="2294409" cy="288032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>
            <a:extLst>
              <a:ext uri="{FF2B5EF4-FFF2-40B4-BE49-F238E27FC236}">
                <a16:creationId xmlns:a16="http://schemas.microsoft.com/office/drawing/2014/main" id="{5F013EF6-7A3C-2FE6-B064-2F21DF3E1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260648"/>
            <a:ext cx="8640763" cy="553372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altLang="pl-PL" sz="2200" b="1" u="sng" dirty="0">
                <a:solidFill>
                  <a:srgbClr val="FFFF00"/>
                </a:solidFill>
              </a:rPr>
              <a:t>Badania pozostałości pestycydów w żywności                       pochodzenia roślinnego</a:t>
            </a: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Char char="Ø"/>
            </a:pP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 dirty="0">
              <a:solidFill>
                <a:srgbClr val="FFFF00"/>
              </a:solidFill>
            </a:endParaRPr>
          </a:p>
        </p:txBody>
      </p:sp>
      <p:pic>
        <p:nvPicPr>
          <p:cNvPr id="121860" name="Obraz 2">
            <a:extLst>
              <a:ext uri="{FF2B5EF4-FFF2-40B4-BE49-F238E27FC236}">
                <a16:creationId xmlns:a16="http://schemas.microsoft.com/office/drawing/2014/main" id="{240CF306-7ECB-7929-A4C4-8A786E97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776"/>
            <a:ext cx="231775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Obraz 4">
            <a:extLst>
              <a:ext uri="{FF2B5EF4-FFF2-40B4-BE49-F238E27FC236}">
                <a16:creationId xmlns:a16="http://schemas.microsoft.com/office/drawing/2014/main" id="{3F2E4979-031E-7F38-199E-6C0E5CF6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7" y="3942104"/>
            <a:ext cx="2328637" cy="17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Obraz 6">
            <a:extLst>
              <a:ext uri="{FF2B5EF4-FFF2-40B4-BE49-F238E27FC236}">
                <a16:creationId xmlns:a16="http://schemas.microsoft.com/office/drawing/2014/main" id="{75EA528D-9EB4-C795-2B1B-4A0430B6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54" y="4605463"/>
            <a:ext cx="2473871" cy="18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Obraz 8">
            <a:extLst>
              <a:ext uri="{FF2B5EF4-FFF2-40B4-BE49-F238E27FC236}">
                <a16:creationId xmlns:a16="http://schemas.microsoft.com/office/drawing/2014/main" id="{9DFCEBED-C9DF-C919-6CF2-6098C92C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88" y="1412776"/>
            <a:ext cx="217043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6" name="pole tekstowe 9">
            <a:extLst>
              <a:ext uri="{FF2B5EF4-FFF2-40B4-BE49-F238E27FC236}">
                <a16:creationId xmlns:a16="http://schemas.microsoft.com/office/drawing/2014/main" id="{F9A4B515-C713-CB39-240B-84951167C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956" y="1556792"/>
            <a:ext cx="3384550" cy="35394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Laboratorium WSSE w Łodzi,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działając w ramach agregacji / specjalizacji urzędowych i monitoringowych badań żywności, jako jedno z 6 w strukturach Państwowej Inspekcji Sanitarnej, wykonuje dla potrzeb całego kraju badania pozostałości pestycydów w żywności pochodzenia roślinnego.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l-PL" altLang="pl-PL" sz="400" b="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Stosowane techniki badawcze :</a:t>
            </a:r>
          </a:p>
          <a:p>
            <a:pPr marL="171450" indent="-171450" algn="ctr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chromatografia cieczowa z podwójną detekcją masową (LC/MS/MS)  </a:t>
            </a:r>
          </a:p>
          <a:p>
            <a:pPr marL="171450" indent="-171450" algn="ctr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chromatografia gazowa z podwójną detekcją masową (GC/MS/MS)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l-PL" altLang="pl-PL" sz="400" b="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Liczba przebadanych w 2024r.</a:t>
            </a:r>
            <a:r>
              <a:rPr lang="pl-PL" altLang="pl-PL" sz="1200" b="0" dirty="0">
                <a:solidFill>
                  <a:srgbClr val="FF0000"/>
                </a:solidFill>
              </a:rPr>
              <a:t> </a:t>
            </a:r>
            <a:r>
              <a:rPr lang="pl-PL" altLang="pl-PL" sz="1200" b="0" dirty="0">
                <a:solidFill>
                  <a:schemeClr val="bg1"/>
                </a:solidFill>
              </a:rPr>
              <a:t>próbek  -762 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(w tym 190 próbki z terenu województwa łódzkiego); 4,2% </a:t>
            </a:r>
            <a:r>
              <a:rPr lang="pl-PL" altLang="pl-PL" sz="1200" b="0" dirty="0" err="1">
                <a:solidFill>
                  <a:schemeClr val="bg1"/>
                </a:solidFill>
              </a:rPr>
              <a:t>przekrocz,poz</a:t>
            </a:r>
            <a:r>
              <a:rPr lang="pl-PL" altLang="pl-PL" sz="1200" b="0" dirty="0">
                <a:solidFill>
                  <a:schemeClr val="bg1"/>
                </a:solidFill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w każdej próbce oznaczono średnio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200" b="0" dirty="0">
                <a:solidFill>
                  <a:schemeClr val="bg1"/>
                </a:solidFill>
              </a:rPr>
              <a:t>331 związków pozostałości pestycydów. </a:t>
            </a:r>
          </a:p>
        </p:txBody>
      </p:sp>
    </p:spTree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>
            <a:extLst>
              <a:ext uri="{FF2B5EF4-FFF2-40B4-BE49-F238E27FC236}">
                <a16:creationId xmlns:a16="http://schemas.microsoft.com/office/drawing/2014/main" id="{8745E45D-2AF3-0545-6A48-73DD38A96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1300" y="333375"/>
            <a:ext cx="8661400" cy="6045200"/>
          </a:xfrm>
        </p:spPr>
        <p:txBody>
          <a:bodyPr/>
          <a:lstStyle/>
          <a:p>
            <a:pPr marL="457200" lvl="1" indent="0">
              <a:buFontTx/>
              <a:buNone/>
            </a:pPr>
            <a:r>
              <a:rPr lang="pl-PL" altLang="pl-PL" sz="2000" b="1" u="sng" dirty="0">
                <a:solidFill>
                  <a:srgbClr val="FFFF00"/>
                </a:solidFill>
              </a:rPr>
              <a:t>Nadzór nad warunkami pracy w </a:t>
            </a:r>
            <a:r>
              <a:rPr lang="pl-PL" altLang="pl-PL" sz="2000" b="1" u="sng" dirty="0" err="1">
                <a:solidFill>
                  <a:srgbClr val="FFFF00"/>
                </a:solidFill>
              </a:rPr>
              <a:t>zakłądach</a:t>
            </a:r>
            <a:r>
              <a:rPr lang="pl-PL" altLang="pl-PL" sz="2000" b="1" u="sng" dirty="0">
                <a:solidFill>
                  <a:srgbClr val="FFFF00"/>
                </a:solidFill>
              </a:rPr>
              <a:t> pracy</a:t>
            </a:r>
          </a:p>
          <a:p>
            <a:pPr marL="457200" lvl="1" indent="0">
              <a:buFontTx/>
              <a:buNone/>
            </a:pPr>
            <a:endParaRPr lang="pl-PL" altLang="pl-PL" sz="2000" b="1" u="sng" dirty="0">
              <a:solidFill>
                <a:srgbClr val="FFFF00"/>
              </a:solidFill>
            </a:endParaRPr>
          </a:p>
          <a:p>
            <a:pPr marL="457200" lvl="1" indent="0">
              <a:buFontTx/>
              <a:buNone/>
            </a:pPr>
            <a:r>
              <a:rPr lang="pl-PL" altLang="pl-PL" sz="2000" dirty="0">
                <a:solidFill>
                  <a:schemeClr val="bg1"/>
                </a:solidFill>
              </a:rPr>
              <a:t>8194 -podmioty gospodarcze 318 049 pracowników.</a:t>
            </a:r>
          </a:p>
          <a:p>
            <a:pPr marL="457200" lvl="1" indent="0">
              <a:buFontTx/>
              <a:buNone/>
            </a:pPr>
            <a:endParaRPr lang="pl-PL" altLang="pl-PL" sz="2000" u="sng" dirty="0">
              <a:solidFill>
                <a:srgbClr val="FFFF00"/>
              </a:solidFill>
            </a:endParaRPr>
          </a:p>
          <a:p>
            <a:pPr marL="457200" lvl="1" indent="0" algn="ctr">
              <a:buFontTx/>
              <a:buNone/>
            </a:pPr>
            <a:endParaRPr lang="pl-PL" altLang="pl-PL" sz="1000" b="1" u="sng" dirty="0">
              <a:solidFill>
                <a:srgbClr val="FFFF00"/>
              </a:solidFill>
            </a:endParaRPr>
          </a:p>
          <a:p>
            <a:pPr marL="269875" indent="-269875" algn="just"/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Nastąpił spadek przekroczeń NDS dla pyłów oraz nieznaczny wzrost  NDS dla związków chemicznych </a:t>
            </a:r>
            <a:r>
              <a:rPr lang="pl-PL" altLang="pl-PL" sz="1900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69875" indent="-269875" algn="just"/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nastąpił wzrost przekroczeń NDN hałasu w zakładach przetwórstwa spożywczego, produkcji mebli i odzieży oraz wyrobów metalowych,</a:t>
            </a: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69875" indent="-269875" algn="just"/>
            <a:r>
              <a:rPr lang="pl-PL" altLang="pl-PL" sz="1900" dirty="0">
                <a:solidFill>
                  <a:schemeClr val="bg1"/>
                </a:solidFill>
                <a:cs typeface="Calibri" panose="020F0502020204030204" pitchFamily="34" charset="0"/>
              </a:rPr>
              <a:t>    </a:t>
            </a: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69875" indent="-269875" algn="ctr">
              <a:buFontTx/>
              <a:buNone/>
            </a:pPr>
            <a:r>
              <a:rPr lang="pl-PL" altLang="pl-PL" sz="1900" dirty="0">
                <a:solidFill>
                  <a:srgbClr val="FFFF00"/>
                </a:solidFill>
                <a:cs typeface="Calibri" panose="020F0502020204030204" pitchFamily="34" charset="0"/>
              </a:rPr>
              <a:t>  Podejmowane przez pracodawców działania: techniczne, organizacyjno-administracyjne, stosowanie środków ochrony indywidualnej, profilaktyka medyczna w znacznym stopniu zapobiegają ujemnym skutkom działania szkodliwych czynników występujących w środowisku pracy, a tym samym chorobom zawodowym</a:t>
            </a:r>
            <a:endParaRPr lang="pl-PL" altLang="pl-PL" sz="19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457200" lvl="1" indent="0">
              <a:buFontTx/>
              <a:buNone/>
            </a:pPr>
            <a:endParaRPr lang="pl-PL" altLang="pl-PL" sz="10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</a:pPr>
            <a:endParaRPr lang="pl-PL" altLang="pl-PL" sz="20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268116C8-5939-42DD-7398-35ADB2B70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03338"/>
            <a:ext cx="8661400" cy="5075237"/>
          </a:xfrm>
        </p:spPr>
        <p:txBody>
          <a:bodyPr/>
          <a:lstStyle/>
          <a:p>
            <a:pPr marL="457200" lvl="1" indent="0">
              <a:buFontTx/>
              <a:buNone/>
              <a:defRPr/>
            </a:pPr>
            <a:r>
              <a:rPr lang="pl-PL" altLang="pl-PL" sz="2000" b="1" u="sng" dirty="0">
                <a:solidFill>
                  <a:srgbClr val="FFFF00"/>
                </a:solidFill>
              </a:rPr>
              <a:t>Nadzór nad warunkami pracy w </a:t>
            </a:r>
            <a:r>
              <a:rPr lang="pl-PL" altLang="pl-PL" sz="2000" b="1" u="sng" dirty="0" err="1">
                <a:solidFill>
                  <a:srgbClr val="FFFF00"/>
                </a:solidFill>
              </a:rPr>
              <a:t>zakłądach</a:t>
            </a:r>
            <a:r>
              <a:rPr lang="pl-PL" altLang="pl-PL" sz="2000" b="1" u="sng" dirty="0">
                <a:solidFill>
                  <a:srgbClr val="FFFF00"/>
                </a:solidFill>
              </a:rPr>
              <a:t> pracy</a:t>
            </a:r>
          </a:p>
          <a:p>
            <a:pPr marL="457200" lvl="1" indent="0" algn="ctr">
              <a:buFontTx/>
              <a:buNone/>
              <a:defRPr/>
            </a:pPr>
            <a:endParaRPr lang="pl-PL" altLang="pl-PL" sz="1000" b="1" u="sng" dirty="0">
              <a:solidFill>
                <a:srgbClr val="FFFF00"/>
              </a:solidFill>
            </a:endParaRPr>
          </a:p>
          <a:p>
            <a:pPr marL="457200" lvl="1" indent="-280988">
              <a:buFont typeface="Wingdings" panose="05000000000000000000" pitchFamily="2" charset="2"/>
              <a:buChar char="§"/>
              <a:defRPr/>
            </a:pPr>
            <a:r>
              <a:rPr lang="pl-PL" altLang="pl-PL" sz="1800" dirty="0">
                <a:solidFill>
                  <a:schemeClr val="bg1"/>
                </a:solidFill>
              </a:rPr>
              <a:t>poprawiające się warunki pracy i wzrost świadomości pracowników                      w zakresie ryzyka zawodowego związanego z wykonywaną pracą                        oraz ochrona przed zagrożeniami, wpływają na liczbę stwierdzanych                  u pracowników chorób zawodowych. (ogólnie spadek) </a:t>
            </a:r>
          </a:p>
          <a:p>
            <a:pPr marL="457200" lvl="1" indent="0">
              <a:buFontTx/>
              <a:buNone/>
              <a:defRPr/>
            </a:pPr>
            <a:endParaRPr lang="pl-PL" altLang="pl-PL" sz="500" b="1" u="sng" dirty="0">
              <a:solidFill>
                <a:srgbClr val="FFFF00"/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pl-PL" altLang="pl-PL" sz="1800" b="1" u="sng" dirty="0">
                <a:solidFill>
                  <a:srgbClr val="FFFF00"/>
                </a:solidFill>
              </a:rPr>
              <a:t>Wzrost:</a:t>
            </a:r>
            <a:r>
              <a:rPr lang="pl-PL" altLang="pl-PL" sz="1800" b="1" dirty="0">
                <a:solidFill>
                  <a:srgbClr val="FFFF00"/>
                </a:solidFill>
              </a:rPr>
              <a:t> </a:t>
            </a:r>
            <a:r>
              <a:rPr lang="pl-PL" altLang="pl-PL" sz="1800" dirty="0">
                <a:solidFill>
                  <a:schemeClr val="bg1"/>
                </a:solidFill>
                <a:cs typeface="Calibri" panose="020F0502020204030204" pitchFamily="34" charset="0"/>
              </a:rPr>
              <a:t>astma oskrzelowa,  alergiczne zapalenie pęcherzyków płucnych , przewlekłe  choroby obwodowego układu nerwowego wywołane sposobem wykonywania pracy </a:t>
            </a:r>
            <a:endParaRPr lang="pl-PL" altLang="pl-PL" sz="1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457200" lvl="1" indent="0">
              <a:buFontTx/>
              <a:buNone/>
              <a:defRPr/>
            </a:pPr>
            <a:endParaRPr lang="pl-PL" altLang="pl-PL" sz="5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pl-PL" altLang="pl-PL" sz="1800" b="1" u="sng" dirty="0">
                <a:solidFill>
                  <a:srgbClr val="FFFF00"/>
                </a:solidFill>
              </a:rPr>
              <a:t>Spadek:</a:t>
            </a:r>
            <a:r>
              <a:rPr lang="pl-PL" altLang="pl-PL" sz="1800" dirty="0">
                <a:solidFill>
                  <a:schemeClr val="bg1"/>
                </a:solidFill>
              </a:rPr>
              <a:t> </a:t>
            </a:r>
            <a:r>
              <a:rPr lang="pl-PL" altLang="pl-PL" sz="1800" dirty="0">
                <a:solidFill>
                  <a:schemeClr val="bg1"/>
                </a:solidFill>
                <a:cs typeface="Calibri" panose="020F0502020204030204" pitchFamily="34" charset="0"/>
              </a:rPr>
              <a:t>choroby zakaźne ,zespół wibracyjny,  pylice płuc, choroby narządu głosu i słuchu.</a:t>
            </a:r>
            <a:endParaRPr lang="pl-PL" altLang="pl-PL" sz="18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pl-PL" altLang="pl-PL" sz="1900">
                <a:solidFill>
                  <a:schemeClr val="bg1"/>
                </a:solidFill>
              </a:rPr>
              <a:t>Utrzymujący </a:t>
            </a:r>
            <a:r>
              <a:rPr lang="pl-PL" altLang="pl-PL" sz="1900" dirty="0">
                <a:solidFill>
                  <a:schemeClr val="bg1"/>
                </a:solidFill>
              </a:rPr>
              <a:t>się poziom to choroby zawodowe – nowotwory złośliwe  powstałe w następstwie działania czynników rakotwórczych</a:t>
            </a: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r>
              <a:rPr lang="pl-PL" altLang="pl-PL" sz="1900" dirty="0">
                <a:solidFill>
                  <a:schemeClr val="bg1"/>
                </a:solidFill>
              </a:rPr>
              <a:t>Dominującymi chorobami zawodowymi jest borelioza rozpoznawana                    w grupie zawodowej rolników i leśników. </a:t>
            </a:r>
          </a:p>
          <a:p>
            <a:pPr marL="457200" lvl="1" indent="0">
              <a:buFont typeface="Wingdings" panose="05000000000000000000" pitchFamily="2" charset="2"/>
              <a:buChar char="§"/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  <a:defRPr/>
            </a:pPr>
            <a:endParaRPr lang="pl-PL" altLang="pl-PL" sz="20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>
            <a:extLst>
              <a:ext uri="{FF2B5EF4-FFF2-40B4-BE49-F238E27FC236}">
                <a16:creationId xmlns:a16="http://schemas.microsoft.com/office/drawing/2014/main" id="{F52D554E-721C-15F0-8983-6F9A0A594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92150"/>
            <a:ext cx="8661400" cy="5686425"/>
          </a:xfrm>
        </p:spPr>
        <p:txBody>
          <a:bodyPr/>
          <a:lstStyle/>
          <a:p>
            <a:pPr marL="457200" lvl="1" indent="0" algn="ctr">
              <a:buFontTx/>
              <a:buNone/>
            </a:pPr>
            <a:r>
              <a:rPr lang="pl-PL" altLang="pl-PL" sz="2000" b="1" u="sng" dirty="0">
                <a:solidFill>
                  <a:srgbClr val="FFFF00"/>
                </a:solidFill>
              </a:rPr>
              <a:t>Nadzór higieny radiacyjnej</a:t>
            </a:r>
          </a:p>
          <a:p>
            <a:pPr marL="457200" lvl="1" indent="0" algn="ctr">
              <a:buFontTx/>
              <a:buNone/>
            </a:pPr>
            <a:r>
              <a:rPr lang="pl-PL" altLang="pl-PL" sz="2000" b="1" i="1" u="sng" dirty="0">
                <a:solidFill>
                  <a:srgbClr val="FFFF00"/>
                </a:solidFill>
              </a:rPr>
              <a:t>(promieniowanie X)</a:t>
            </a:r>
          </a:p>
          <a:p>
            <a:pPr marL="457200" lvl="1" indent="0" algn="ctr">
              <a:buFontTx/>
              <a:buNone/>
            </a:pPr>
            <a:endParaRPr lang="pl-PL" altLang="pl-PL" sz="1000" b="1" i="1" u="sng" dirty="0">
              <a:solidFill>
                <a:srgbClr val="FFFF00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" dirty="0">
              <a:solidFill>
                <a:schemeClr val="bg1"/>
              </a:solidFill>
            </a:endParaRP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</a:rPr>
              <a:t>Skutecznie wzrasta liczba medycznych pracowni rentgenowskich oraz nowej aparatury rentgenowskiej. 991 obiektów 91473 pracownie -1932 aparaty RTG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</a:rPr>
              <a:t>138 obiektów wytwarzających pole elektromagnetyczne.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</a:rPr>
              <a:t>Podczas kontroli wykonano 1031 pomiarów mocy dawek promieniowania X.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</a:rPr>
              <a:t> Zwiększona dostępność do aparatury rentgenowskiej znacznie skraca czas zdiagnozowania poszczególnych schorzeń, co przekłada   się na lepszą jakość usług i wiąże się z szybszym wprowadzeniem odpowiednich metod leczenia. Wykorzystywanie bardziej nowoczesnych aparatów rentgenowskich znacznie skraca czas badania, a tym samym wpływa na zmniejszenie dawki zarówno dla pacjentów  oraz personelu go obsługującego.</a:t>
            </a:r>
          </a:p>
          <a:p>
            <a:pPr marL="0" indent="0" algn="ctr"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schemeClr val="bg1"/>
              </a:solidFill>
            </a:endParaRP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cs typeface="Times New Roman" panose="02020603050405020304" pitchFamily="18" charset="0"/>
              </a:rPr>
              <a:t>W 2024r. ŁPWIS wydał </a:t>
            </a:r>
            <a:r>
              <a:rPr lang="pl-PL" altLang="pl-PL" sz="1800" b="1" u="sng" dirty="0">
                <a:solidFill>
                  <a:srgbClr val="FFFF00"/>
                </a:solidFill>
                <a:cs typeface="Times New Roman" panose="02020603050405020304" pitchFamily="18" charset="0"/>
              </a:rPr>
              <a:t>216 zezwolenia</a:t>
            </a:r>
            <a:r>
              <a:rPr lang="pl-PL" altLang="pl-PL" sz="1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1800" dirty="0">
                <a:solidFill>
                  <a:schemeClr val="bg1"/>
                </a:solidFill>
                <a:cs typeface="Times New Roman" panose="02020603050405020304" pitchFamily="18" charset="0"/>
              </a:rPr>
              <a:t>na uruchomienie aparatury rentgenowskiej wraz z medycznymi pracowniami rentgenowskimi, </a:t>
            </a:r>
            <a:r>
              <a:rPr lang="pl-PL" altLang="pl-PL" sz="1800" u="sng" dirty="0">
                <a:solidFill>
                  <a:srgbClr val="FFFF00"/>
                </a:solidFill>
                <a:cs typeface="Times New Roman" panose="02020603050405020304" pitchFamily="18" charset="0"/>
              </a:rPr>
              <a:t>76 zgód </a:t>
            </a:r>
            <a:r>
              <a:rPr lang="pl-PL" altLang="pl-PL" sz="1800" dirty="0">
                <a:solidFill>
                  <a:schemeClr val="bg1"/>
                </a:solidFill>
                <a:cs typeface="Times New Roman" panose="02020603050405020304" pitchFamily="18" charset="0"/>
              </a:rPr>
              <a:t>na udzielanie świadczeń zdrowotnych z zakresu rentgenodiagnostyki, radiologii zabiegowej lub diagnostyki związanej z podawaniem pacjentom produktów </a:t>
            </a:r>
            <a:r>
              <a:rPr lang="pl-PL" altLang="pl-PL" sz="1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radiofarmaceutycznych</a:t>
            </a:r>
            <a:r>
              <a:rPr lang="pl-PL" altLang="pl-PL" sz="18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pl-PL" altLang="pl-PL" sz="1800" b="1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19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Tx/>
              <a:buNone/>
            </a:pPr>
            <a:endParaRPr lang="pl-PL" altLang="pl-PL" sz="2000" dirty="0">
              <a:solidFill>
                <a:schemeClr val="bg1"/>
              </a:solidFill>
            </a:endParaRPr>
          </a:p>
          <a:p>
            <a:pPr marL="457200" lvl="1" indent="0">
              <a:buFont typeface="Wingdings" panose="05000000000000000000" pitchFamily="2" charset="2"/>
              <a:buChar char="§"/>
            </a:pPr>
            <a:endParaRPr lang="pl-PL" altLang="pl-PL" sz="2000" u="sng" dirty="0">
              <a:solidFill>
                <a:schemeClr val="bg1"/>
              </a:solidFill>
            </a:endParaRPr>
          </a:p>
        </p:txBody>
      </p:sp>
      <p:pic>
        <p:nvPicPr>
          <p:cNvPr id="119811" name="Picture 2" descr="Witaminowa ochrona przed promieniowaniem jonizującym - Akademia Witalności">
            <a:extLst>
              <a:ext uri="{FF2B5EF4-FFF2-40B4-BE49-F238E27FC236}">
                <a16:creationId xmlns:a16="http://schemas.microsoft.com/office/drawing/2014/main" id="{5192FAE7-9158-CB49-3951-CCEFB502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188913"/>
            <a:ext cx="160337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F09FC-1C3C-049F-2074-8E650EB9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chemeClr val="bg1"/>
                </a:solidFill>
              </a:rPr>
              <a:t>Nadzór zapobiegawczy -</a:t>
            </a:r>
            <a:r>
              <a:rPr lang="pl-PL" sz="3200" dirty="0" err="1">
                <a:solidFill>
                  <a:schemeClr val="bg1"/>
                </a:solidFill>
              </a:rPr>
              <a:t>inwstycyjny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05FAAA-220A-CC00-F9D4-1C6779E1C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solidFill>
                  <a:schemeClr val="bg1"/>
                </a:solidFill>
              </a:rPr>
              <a:t>Liczba zajętych stanowisk 5805</a:t>
            </a:r>
          </a:p>
          <a:p>
            <a:r>
              <a:rPr lang="pl-PL" sz="2000" dirty="0">
                <a:solidFill>
                  <a:schemeClr val="bg1"/>
                </a:solidFill>
              </a:rPr>
              <a:t>-opiniowanie projektów budowlanych </a:t>
            </a:r>
          </a:p>
          <a:p>
            <a:r>
              <a:rPr lang="pl-PL" sz="2000" dirty="0">
                <a:solidFill>
                  <a:schemeClr val="bg1"/>
                </a:solidFill>
              </a:rPr>
              <a:t>-uczestniczenie w odbiorach, dopuszczenie do użytkowania </a:t>
            </a:r>
          </a:p>
          <a:p>
            <a:r>
              <a:rPr lang="pl-PL" sz="2000" dirty="0">
                <a:solidFill>
                  <a:schemeClr val="bg1"/>
                </a:solidFill>
              </a:rPr>
              <a:t>-analiza zamierzeń planistycznych </a:t>
            </a:r>
          </a:p>
          <a:p>
            <a:r>
              <a:rPr lang="pl-PL" sz="2000" dirty="0">
                <a:solidFill>
                  <a:schemeClr val="bg1"/>
                </a:solidFill>
              </a:rPr>
              <a:t>-opiniowanie miejscowych planów zagospodarowania przestrzennego </a:t>
            </a:r>
          </a:p>
          <a:p>
            <a:r>
              <a:rPr lang="pl-PL" sz="2000" dirty="0">
                <a:solidFill>
                  <a:schemeClr val="bg1"/>
                </a:solidFill>
              </a:rPr>
              <a:t>-uzgodnienia decyzji o warunkach zabudowy </a:t>
            </a:r>
          </a:p>
          <a:p>
            <a:r>
              <a:rPr lang="pl-PL" sz="2000" dirty="0">
                <a:solidFill>
                  <a:schemeClr val="bg1"/>
                </a:solidFill>
              </a:rPr>
              <a:t>- odstępstwa (oświetlenie ,wysokość ,zagłębienie </a:t>
            </a:r>
          </a:p>
          <a:p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lotnicze, trawa, Fotografia lotnicza, Widok z lotu pta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BC5AEEA-2A87-84EA-F723-92AD2E0A8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25144"/>
            <a:ext cx="3312368" cy="198939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930C2F6-E764-6D61-D362-5B15BFC941FD}"/>
              </a:ext>
            </a:extLst>
          </p:cNvPr>
          <p:cNvSpPr txBox="1"/>
          <p:nvPr/>
        </p:nvSpPr>
        <p:spPr>
          <a:xfrm>
            <a:off x="2771800" y="6126163"/>
            <a:ext cx="162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/>
              <a:t>Fot.www</a:t>
            </a:r>
            <a:r>
              <a:rPr lang="pl-PL" i="1" dirty="0"/>
              <a:t>.strykow.pl</a:t>
            </a:r>
          </a:p>
        </p:txBody>
      </p:sp>
    </p:spTree>
    <p:extLst>
      <p:ext uri="{BB962C8B-B14F-4D97-AF65-F5344CB8AC3E}">
        <p14:creationId xmlns:p14="http://schemas.microsoft.com/office/powerpoint/2010/main" val="1864216515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4886E1-0EDA-7E73-C36E-B7B26BCD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endParaRPr lang="pl-PL" altLang="pl-PL" sz="1600" dirty="0">
              <a:solidFill>
                <a:srgbClr val="FF00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endParaRPr lang="pl-PL" altLang="pl-PL" sz="1600" dirty="0">
              <a:solidFill>
                <a:srgbClr val="FF00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r>
              <a:rPr lang="pl-PL" altLang="pl-PL" sz="1400" dirty="0">
                <a:solidFill>
                  <a:schemeClr val="bg1"/>
                </a:solidFill>
                <a:latin typeface="+mj-lt"/>
              </a:rPr>
              <a:t>W 2016 r. następuje nowelizacja </a:t>
            </a:r>
            <a:r>
              <a:rPr lang="pl-PL" altLang="pl-PL" sz="1400" i="1" dirty="0">
                <a:solidFill>
                  <a:schemeClr val="bg1"/>
                </a:solidFill>
                <a:latin typeface="+mj-lt"/>
              </a:rPr>
              <a:t>ustawy  o ochronie zdrowia przed następstwami używania tytoniu   i  wyrobów  tytoniowych.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r>
              <a:rPr lang="pl-PL" altLang="pl-PL" sz="14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altLang="pl-PL" sz="1400" dirty="0">
                <a:solidFill>
                  <a:schemeClr val="bg1"/>
                </a:solidFill>
                <a:latin typeface="+mj-lt"/>
              </a:rPr>
              <a:t>Przepis </a:t>
            </a:r>
            <a:r>
              <a:rPr lang="pl-PL" altLang="pl-PL" sz="1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wykonawczy do niej to Rozporządzenie Ministra Zdrowia  z dnia 1 września 2016r.  </a:t>
            </a:r>
            <a:r>
              <a:rPr lang="pl-PL" altLang="pl-PL" sz="14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 sprawie</a:t>
            </a:r>
            <a:r>
              <a:rPr lang="pl-PL" altLang="pl-PL" sz="1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l-PL" altLang="pl-PL" sz="14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wykazu laboratoriów przeprowadzających weryfikację maksymalnego poziomu wydzielanych substancji smolistych, nikotyny i tlenku węgla w dymie papierosów, </a:t>
            </a:r>
            <a:r>
              <a:rPr lang="pl-PL" altLang="pl-PL" sz="1400" u="sng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które</a:t>
            </a:r>
            <a:r>
              <a:rPr lang="pl-PL" altLang="pl-PL" sz="1400" i="1" u="sng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l-PL" altLang="pl-PL" sz="1400" u="sng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wskazuje 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Tx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r>
              <a:rPr lang="pl-PL" altLang="pl-PL" sz="1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Oddział Laboratoryjny ds. Krajowej Kontroli Substancji Szkodliwych w Wyrobach Tytoniowych WSSE w Łodzi  do przeprowadzania weryfikacji maksymalnego poziomu wydzielanych substancji smolistych, nikotyny i tlenku węgla w dymie papierosowym.</a:t>
            </a:r>
            <a:endParaRPr lang="en-GB" altLang="pl-PL" sz="140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 typeface="Tahoma" panose="020B0604030504040204" pitchFamily="34" charset="0"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endParaRPr lang="en-GB" altLang="pl-PL" sz="140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 typeface="Tahoma" panose="020B0604030504040204" pitchFamily="34" charset="0"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r>
              <a:rPr lang="pl-PL" altLang="pl-PL" sz="2000" dirty="0">
                <a:solidFill>
                  <a:schemeClr val="bg1"/>
                </a:solidFill>
              </a:rPr>
              <a:t> i u</a:t>
            </a:r>
            <a:r>
              <a:rPr lang="en-GB" altLang="pl-PL" sz="2000" dirty="0" err="1">
                <a:solidFill>
                  <a:schemeClr val="bg1"/>
                </a:solidFill>
              </a:rPr>
              <a:t>stalania</a:t>
            </a:r>
            <a:r>
              <a:rPr lang="en-GB" altLang="pl-PL" sz="2000" dirty="0">
                <a:solidFill>
                  <a:schemeClr val="bg1"/>
                </a:solidFill>
              </a:rPr>
              <a:t> </a:t>
            </a:r>
            <a:r>
              <a:rPr lang="en-GB" altLang="pl-PL" sz="2000" dirty="0" err="1">
                <a:solidFill>
                  <a:schemeClr val="bg1"/>
                </a:solidFill>
              </a:rPr>
              <a:t>zawartości</a:t>
            </a:r>
            <a:r>
              <a:rPr lang="en-GB" altLang="pl-PL" sz="2000" dirty="0">
                <a:solidFill>
                  <a:schemeClr val="bg1"/>
                </a:solidFill>
              </a:rPr>
              <a:t> </a:t>
            </a:r>
            <a:r>
              <a:rPr lang="en-GB" altLang="pl-PL" sz="2000" dirty="0" err="1">
                <a:solidFill>
                  <a:schemeClr val="bg1"/>
                </a:solidFill>
              </a:rPr>
              <a:t>substancji</a:t>
            </a:r>
            <a:r>
              <a:rPr lang="en-GB" altLang="pl-PL" sz="2000" dirty="0">
                <a:solidFill>
                  <a:schemeClr val="bg1"/>
                </a:solidFill>
              </a:rPr>
              <a:t> </a:t>
            </a:r>
            <a:r>
              <a:rPr lang="en-GB" altLang="pl-PL" sz="2000" dirty="0" err="1">
                <a:solidFill>
                  <a:schemeClr val="bg1"/>
                </a:solidFill>
              </a:rPr>
              <a:t>szkodliwych</a:t>
            </a:r>
            <a:r>
              <a:rPr lang="en-GB" altLang="pl-PL" sz="2000" dirty="0">
                <a:solidFill>
                  <a:schemeClr val="bg1"/>
                </a:solidFill>
              </a:rPr>
              <a:t> </a:t>
            </a:r>
            <a:endParaRPr lang="pl-PL" altLang="pl-PL" sz="2000" dirty="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Font typeface="Tahoma" panose="020B0604030504040204" pitchFamily="34" charset="0"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r>
              <a:rPr lang="en-GB" altLang="pl-PL" sz="2000" dirty="0" err="1">
                <a:solidFill>
                  <a:schemeClr val="bg1"/>
                </a:solidFill>
              </a:rPr>
              <a:t>dla</a:t>
            </a:r>
            <a:r>
              <a:rPr lang="en-GB" altLang="pl-PL" sz="2000" dirty="0">
                <a:solidFill>
                  <a:schemeClr val="bg1"/>
                </a:solidFill>
              </a:rPr>
              <a:t> </a:t>
            </a:r>
            <a:r>
              <a:rPr lang="en-GB" altLang="pl-PL" sz="2000" dirty="0" err="1">
                <a:solidFill>
                  <a:schemeClr val="bg1"/>
                </a:solidFill>
              </a:rPr>
              <a:t>zdrowia</a:t>
            </a:r>
            <a:r>
              <a:rPr lang="en-GB" altLang="pl-PL" sz="2000" dirty="0">
                <a:solidFill>
                  <a:schemeClr val="bg1"/>
                </a:solidFill>
              </a:rPr>
              <a:t> w </a:t>
            </a:r>
            <a:r>
              <a:rPr lang="en-GB" altLang="pl-PL" sz="2000" dirty="0" err="1">
                <a:solidFill>
                  <a:schemeClr val="bg1"/>
                </a:solidFill>
              </a:rPr>
              <a:t>dymie</a:t>
            </a:r>
            <a:r>
              <a:rPr lang="en-GB" altLang="pl-PL" sz="2000" dirty="0">
                <a:solidFill>
                  <a:schemeClr val="bg1"/>
                </a:solidFill>
              </a:rPr>
              <a:t> </a:t>
            </a:r>
            <a:r>
              <a:rPr lang="en-GB" altLang="pl-PL" sz="2000" dirty="0" err="1">
                <a:solidFill>
                  <a:schemeClr val="bg1"/>
                </a:solidFill>
              </a:rPr>
              <a:t>papierosowym</a:t>
            </a:r>
            <a:endParaRPr lang="pl-PL" altLang="pl-PL" sz="20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pl-PL" altLang="pl-PL" dirty="0">
                <a:solidFill>
                  <a:srgbClr val="FF0000"/>
                </a:solidFill>
              </a:rPr>
              <a:t>         </a:t>
            </a:r>
            <a:r>
              <a:rPr lang="en-GB" altLang="pl-PL" sz="2400" dirty="0">
                <a:solidFill>
                  <a:srgbClr val="FF0000"/>
                </a:solidFill>
              </a:rPr>
              <a:t>Jest to </a:t>
            </a:r>
            <a:r>
              <a:rPr lang="en-GB" altLang="pl-PL" sz="2400" dirty="0" err="1">
                <a:solidFill>
                  <a:srgbClr val="FF0000"/>
                </a:solidFill>
              </a:rPr>
              <a:t>jedyne</a:t>
            </a:r>
            <a:r>
              <a:rPr lang="en-GB" altLang="pl-PL" sz="2400" dirty="0">
                <a:solidFill>
                  <a:srgbClr val="FF0000"/>
                </a:solidFill>
              </a:rPr>
              <a:t> w </a:t>
            </a:r>
            <a:r>
              <a:rPr lang="en-GB" altLang="pl-PL" sz="2400" dirty="0" err="1">
                <a:solidFill>
                  <a:srgbClr val="FF0000"/>
                </a:solidFill>
              </a:rPr>
              <a:t>kraju</a:t>
            </a:r>
            <a:r>
              <a:rPr lang="en-GB" altLang="pl-PL" sz="2400" dirty="0">
                <a:solidFill>
                  <a:srgbClr val="FF0000"/>
                </a:solidFill>
              </a:rPr>
              <a:t> </a:t>
            </a:r>
            <a:r>
              <a:rPr lang="pl-PL" altLang="pl-PL" sz="2400" dirty="0">
                <a:solidFill>
                  <a:srgbClr val="FF0000"/>
                </a:solidFill>
              </a:rPr>
              <a:t>l</a:t>
            </a:r>
            <a:r>
              <a:rPr lang="en-GB" altLang="pl-PL" sz="2400" dirty="0" err="1">
                <a:solidFill>
                  <a:srgbClr val="FF0000"/>
                </a:solidFill>
              </a:rPr>
              <a:t>aboratorium</a:t>
            </a:r>
            <a:r>
              <a:rPr lang="en-GB" altLang="pl-PL" sz="2400" dirty="0">
                <a:solidFill>
                  <a:srgbClr val="FF0000"/>
                </a:solidFill>
              </a:rPr>
              <a:t> </a:t>
            </a:r>
            <a:endParaRPr lang="pl-PL" altLang="pl-PL" sz="240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pl-PL" altLang="pl-PL" sz="2400" dirty="0">
                <a:solidFill>
                  <a:srgbClr val="FF0000"/>
                </a:solidFill>
              </a:rPr>
              <a:t>              u</a:t>
            </a:r>
            <a:r>
              <a:rPr lang="en-GB" altLang="pl-PL" sz="2400" dirty="0" err="1">
                <a:solidFill>
                  <a:srgbClr val="FF0000"/>
                </a:solidFill>
              </a:rPr>
              <a:t>rzędowej</a:t>
            </a:r>
            <a:r>
              <a:rPr lang="en-GB" altLang="pl-PL" sz="2400" dirty="0">
                <a:solidFill>
                  <a:srgbClr val="FF0000"/>
                </a:solidFill>
              </a:rPr>
              <a:t> </a:t>
            </a:r>
            <a:r>
              <a:rPr lang="pl-PL" altLang="pl-PL" sz="2400" dirty="0">
                <a:solidFill>
                  <a:srgbClr val="FF0000"/>
                </a:solidFill>
              </a:rPr>
              <a:t>k</a:t>
            </a:r>
            <a:r>
              <a:rPr lang="en-GB" altLang="pl-PL" sz="2400" dirty="0" err="1">
                <a:solidFill>
                  <a:srgbClr val="FF0000"/>
                </a:solidFill>
              </a:rPr>
              <a:t>ontroli</a:t>
            </a:r>
            <a:r>
              <a:rPr lang="en-GB" altLang="pl-PL" sz="2400" dirty="0">
                <a:solidFill>
                  <a:srgbClr val="FF0000"/>
                </a:solidFill>
              </a:rPr>
              <a:t> </a:t>
            </a:r>
            <a:r>
              <a:rPr lang="pl-PL" altLang="pl-PL" sz="2400" dirty="0">
                <a:solidFill>
                  <a:srgbClr val="FF0000"/>
                </a:solidFill>
              </a:rPr>
              <a:t>papierosów</a:t>
            </a:r>
          </a:p>
          <a:p>
            <a:pPr>
              <a:defRPr/>
            </a:pPr>
            <a:endParaRPr lang="pl-PL" dirty="0"/>
          </a:p>
        </p:txBody>
      </p:sp>
      <p:pic>
        <p:nvPicPr>
          <p:cNvPr id="4" name="Obraz 3" descr="Obraz zawierający tekst, projekt graficzny, Ulotka, ssa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EF542DF-9F28-1CF4-64E6-E162A026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2" y="3573016"/>
            <a:ext cx="2304257" cy="295160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>
            <a:extLst>
              <a:ext uri="{FF2B5EF4-FFF2-40B4-BE49-F238E27FC236}">
                <a16:creationId xmlns:a16="http://schemas.microsoft.com/office/drawing/2014/main" id="{E6B51876-A45B-5115-0F55-C9EFCCF4EA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696913"/>
            <a:ext cx="8229600" cy="2570163"/>
          </a:xfrm>
        </p:spPr>
        <p:txBody>
          <a:bodyPr/>
          <a:lstStyle/>
          <a:p>
            <a:pPr eaLnBrk="1" hangingPunct="1">
              <a:buFont typeface="Arial Black" panose="020B0A040201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400">
                <a:solidFill>
                  <a:schemeClr val="bg1"/>
                </a:solidFill>
                <a:latin typeface="Arial Black" panose="020B0A04020102020204" pitchFamily="34" charset="0"/>
              </a:rPr>
              <a:t>Aparatura analityczna </a:t>
            </a:r>
            <a:endParaRPr lang="en-GB" altLang="pl-PL" sz="1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46D62B3F-B6F3-A4C0-DA6D-612579AB582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78013"/>
            <a:ext cx="8291513" cy="4843462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pl-PL" altLang="pl-PL" sz="2400" b="1" dirty="0"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pl-PL" altLang="pl-PL" sz="2400" b="1" dirty="0">
              <a:solidFill>
                <a:schemeClr val="accent3"/>
              </a:solidFill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700"/>
              </a:spcBef>
              <a:buFont typeface="Tahoma" panose="020B0604030504040204" pitchFamily="34" charset="0"/>
              <a:buNone/>
              <a:tabLst>
                <a:tab pos="109538" algn="l"/>
                <a:tab pos="558800" algn="l"/>
                <a:tab pos="1008063" algn="l"/>
                <a:tab pos="1457325" algn="l"/>
                <a:tab pos="1906588" algn="l"/>
                <a:tab pos="2355850" algn="l"/>
                <a:tab pos="2805113" algn="l"/>
                <a:tab pos="3254375" algn="l"/>
                <a:tab pos="3703638" algn="l"/>
                <a:tab pos="4152900" algn="l"/>
                <a:tab pos="4602163" algn="l"/>
                <a:tab pos="5051425" algn="l"/>
                <a:tab pos="5500688" algn="l"/>
                <a:tab pos="5949950" algn="l"/>
                <a:tab pos="6400800" algn="l"/>
                <a:tab pos="6848475" algn="l"/>
                <a:tab pos="7297738" algn="l"/>
                <a:tab pos="7747000" algn="l"/>
                <a:tab pos="8196263" algn="l"/>
                <a:tab pos="8645525" algn="l"/>
              </a:tabLst>
              <a:defRPr/>
            </a:pPr>
            <a:endParaRPr lang="en-GB" altLang="pl-PL" sz="2800" dirty="0"/>
          </a:p>
        </p:txBody>
      </p:sp>
      <p:pic>
        <p:nvPicPr>
          <p:cNvPr id="123908" name="Picture 4" descr="C:\Users\Mariusz\Desktop\beznazwy.png">
            <a:extLst>
              <a:ext uri="{FF2B5EF4-FFF2-40B4-BE49-F238E27FC236}">
                <a16:creationId xmlns:a16="http://schemas.microsoft.com/office/drawing/2014/main" id="{637B9857-63CB-BE5C-4697-13FEFE2F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856038"/>
            <a:ext cx="140176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4" descr="IMG_0143">
            <a:extLst>
              <a:ext uri="{FF2B5EF4-FFF2-40B4-BE49-F238E27FC236}">
                <a16:creationId xmlns:a16="http://schemas.microsoft.com/office/drawing/2014/main" id="{D48BA099-7A6F-7549-10AC-6BA8F758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735013"/>
            <a:ext cx="40338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Obraz 4" descr="Obraz zawierający w pomieszczeniu, ściana, maszyna, Sprzęt medyczny&#10;&#10;Opis wygenerowany automatycznie">
            <a:extLst>
              <a:ext uri="{FF2B5EF4-FFF2-40B4-BE49-F238E27FC236}">
                <a16:creationId xmlns:a16="http://schemas.microsoft.com/office/drawing/2014/main" id="{2D220915-9891-A86C-B69B-BB99B37CD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106863"/>
            <a:ext cx="40338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Obraz 6" descr="Obraz zawierający maszyna, inżynieria, w pomieszczeniu&#10;&#10;Opis wygenerowany automatycznie">
            <a:extLst>
              <a:ext uri="{FF2B5EF4-FFF2-40B4-BE49-F238E27FC236}">
                <a16:creationId xmlns:a16="http://schemas.microsoft.com/office/drawing/2014/main" id="{A896AE33-9D18-6B95-D6F9-59BA2464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765175"/>
            <a:ext cx="3921125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2" name="Prostokąt 1">
            <a:extLst>
              <a:ext uri="{FF2B5EF4-FFF2-40B4-BE49-F238E27FC236}">
                <a16:creationId xmlns:a16="http://schemas.microsoft.com/office/drawing/2014/main" id="{C6D33E2F-B925-EF31-E97C-EF055BA8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646488"/>
            <a:ext cx="4681537" cy="4191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6000"/>
              </a:lnSpc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lang="pl-PL" altLang="pl-PL" sz="1800">
                <a:solidFill>
                  <a:schemeClr val="bg1"/>
                </a:solidFill>
              </a:rPr>
              <a:t>Urządzenie palące</a:t>
            </a:r>
          </a:p>
        </p:txBody>
      </p:sp>
      <p:sp>
        <p:nvSpPr>
          <p:cNvPr id="123913" name="Prostokąt 2">
            <a:extLst>
              <a:ext uri="{FF2B5EF4-FFF2-40B4-BE49-F238E27FC236}">
                <a16:creationId xmlns:a16="http://schemas.microsoft.com/office/drawing/2014/main" id="{6D64E31D-B08F-67B2-D308-00B9D3FD1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264275"/>
            <a:ext cx="5041900" cy="41751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6000"/>
              </a:lnSpc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lang="pl-PL" altLang="pl-PL" sz="1800">
                <a:solidFill>
                  <a:schemeClr val="bg1"/>
                </a:solidFill>
              </a:rPr>
              <a:t>Zestaw chromatografów gazowych 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C4DA251C-13C7-53A8-99FB-69B26DA26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785225" cy="6691313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pl-PL" altLang="pl-PL" sz="2000" b="1" u="sng" dirty="0">
                <a:solidFill>
                  <a:srgbClr val="FFFF00"/>
                </a:solidFill>
              </a:rPr>
              <a:t>Działania z zakresu promocji zdrowia i komunikacji społecznej</a:t>
            </a:r>
          </a:p>
          <a:p>
            <a:pPr marL="0" indent="0" algn="ctr" eaLnBrk="1" hangingPunct="1">
              <a:buFontTx/>
              <a:buNone/>
              <a:defRPr/>
            </a:pPr>
            <a:endParaRPr lang="pl-PL" altLang="pl-PL" sz="2000" b="1" u="sng" dirty="0">
              <a:solidFill>
                <a:srgbClr val="FFFF00"/>
              </a:solidFill>
            </a:endParaRPr>
          </a:p>
          <a:p>
            <a:pPr marL="0" indent="0" algn="ctr" eaLnBrk="1" hangingPunct="1">
              <a:buFontTx/>
              <a:buNone/>
              <a:defRPr/>
            </a:pPr>
            <a:endParaRPr lang="pl-PL" altLang="pl-PL" sz="1000" b="1" dirty="0">
              <a:solidFill>
                <a:srgbClr val="FFFF00"/>
              </a:solidFill>
            </a:endParaRPr>
          </a:p>
          <a:p>
            <a:pPr marL="176213" indent="-176213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l-PL" sz="1600" b="1" dirty="0">
                <a:solidFill>
                  <a:schemeClr val="bg1"/>
                </a:solidFill>
              </a:rPr>
              <a:t>-  </a:t>
            </a:r>
            <a:r>
              <a:rPr lang="pl-PL" sz="1800" b="1" dirty="0">
                <a:solidFill>
                  <a:schemeClr val="bg1"/>
                </a:solidFill>
              </a:rPr>
              <a:t>Profilaktyka otyłości oraz promocja aktywności fizycznej, prawidłowego odżywiania i zdrowego stylu życia.” Trzymaj formę”</a:t>
            </a:r>
          </a:p>
          <a:p>
            <a:pPr marL="176213" indent="-176213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4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Profilaktyka palenia tytoniu i używania papierosów elektronicznych.</a:t>
            </a: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4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Profilaktyka uzależnień.</a:t>
            </a: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4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Profilaktyka HIV / AIDS.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Promocja higieny i profilaktyka próchnicy wśród dzieci i młodzieży.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Światowy Dzień Zdrowia WHO.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Profilaktyka chorób zakaźnych.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Profilaktyka chorób nowotworowych.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800" b="1" dirty="0">
                <a:solidFill>
                  <a:schemeClr val="bg1"/>
                </a:solidFill>
              </a:rPr>
              <a:t>Europejski Dzień Wiedzy o Antybiotykach oraz Światowy Dzień Wiedzy                         o Antybiotykach.</a:t>
            </a:r>
          </a:p>
          <a:p>
            <a:pPr marL="177800" indent="-177800"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l-PL" sz="500" b="1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800" b="1" dirty="0">
                <a:solidFill>
                  <a:srgbClr val="FFFF00"/>
                </a:solidFill>
              </a:rPr>
              <a:t>Konferencje profilaktyczne, warsztaty ,udział w imprezach </a:t>
            </a:r>
            <a:r>
              <a:rPr lang="pl-PL" sz="1800" b="1" err="1">
                <a:solidFill>
                  <a:srgbClr val="FFFF00"/>
                </a:solidFill>
              </a:rPr>
              <a:t>masowych</a:t>
            </a:r>
            <a:r>
              <a:rPr lang="pl-PL" sz="1800" b="1">
                <a:solidFill>
                  <a:srgbClr val="FFFF00"/>
                </a:solidFill>
              </a:rPr>
              <a:t>, konkursy, olimpiady …</a:t>
            </a:r>
            <a:endParaRPr lang="pl-PL" sz="1800" b="1" dirty="0">
              <a:solidFill>
                <a:srgbClr val="FFFF00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l-PL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l-PL" dirty="0"/>
          </a:p>
          <a:p>
            <a:pPr algn="ctr" eaLnBrk="1" hangingPunct="1">
              <a:lnSpc>
                <a:spcPct val="110000"/>
              </a:lnSpc>
              <a:spcAft>
                <a:spcPct val="50000"/>
              </a:spcAft>
              <a:buFontTx/>
              <a:buNone/>
              <a:defRPr/>
            </a:pPr>
            <a:endParaRPr lang="pl-PL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>
            <a:extLst>
              <a:ext uri="{FF2B5EF4-FFF2-40B4-BE49-F238E27FC236}">
                <a16:creationId xmlns:a16="http://schemas.microsoft.com/office/drawing/2014/main" id="{432CC501-9B73-F680-83D2-2EFEDC81F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7838" y="4509120"/>
            <a:ext cx="8212137" cy="222188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Tx/>
              <a:buNone/>
              <a:defRPr/>
            </a:pPr>
            <a:endParaRPr lang="pl-PL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  <a:defRPr/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Strona internetowa: </a:t>
            </a:r>
            <a:r>
              <a:rPr lang="pl-PL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www.gov.pl/wsse-lodz</a:t>
            </a:r>
          </a:p>
          <a:p>
            <a:pPr marL="0" indent="0" algn="ctr" eaLnBrk="1" hangingPunct="1">
              <a:lnSpc>
                <a:spcPct val="110000"/>
              </a:lnSpc>
              <a:buFontTx/>
              <a:buNone/>
              <a:defRPr/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e-mail: </a:t>
            </a:r>
            <a:r>
              <a:rPr lang="pl-PL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sekretariat.wsse.lodz@sanepid.gov.pl</a:t>
            </a:r>
            <a:endParaRPr lang="pl-PL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  <a:defRPr/>
            </a:pPr>
            <a:endParaRPr lang="pl-PL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  <a:defRPr/>
            </a:pPr>
            <a:r>
              <a:rPr lang="pl-P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Dziękuje za uwagę</a:t>
            </a:r>
          </a:p>
        </p:txBody>
      </p:sp>
      <p:pic>
        <p:nvPicPr>
          <p:cNvPr id="3" name="Obraz 2" descr="Obraz zawierający ubrania, tekst, człowiek, stół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665EC18-B790-4E4D-6411-D331E23B5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384"/>
            <a:ext cx="7056784" cy="470677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02B43089-551A-3B93-812C-EB8B74CBE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038" y="260350"/>
            <a:ext cx="8229600" cy="69215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pl-PL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Działalność Państwowej Inspekcji Sanitarnej woj. łódzkiego w liczbach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39CEBC46-FDF9-5D34-F2CC-80CE05FF2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444471"/>
              </p:ext>
            </p:extLst>
          </p:nvPr>
        </p:nvGraphicFramePr>
        <p:xfrm>
          <a:off x="477838" y="981075"/>
          <a:ext cx="8305800" cy="5673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5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319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Lp.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Działalność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rgbClr val="FF0000"/>
                          </a:solidFill>
                        </a:rPr>
                        <a:t>          2024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r"/>
                      <a:r>
                        <a:rPr lang="pl-PL" sz="1700" dirty="0"/>
                        <a:t>1.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przeprowadzonych kontroli sanitarnych i wizytacji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60 423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r"/>
                      <a:r>
                        <a:rPr lang="pl-PL" sz="1700" dirty="0"/>
                        <a:t>5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wydanych decyzji administracyjnych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6 680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r"/>
                      <a:r>
                        <a:rPr lang="pl-PL" sz="1700" dirty="0"/>
                        <a:t>3.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wydanych decyzji</a:t>
                      </a:r>
                      <a:r>
                        <a:rPr lang="pl-PL" sz="1800" baseline="0" dirty="0"/>
                        <a:t> płatniczych</a:t>
                      </a:r>
                      <a:endParaRPr lang="pl-PL" sz="1800" dirty="0"/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5 215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r"/>
                      <a:r>
                        <a:rPr lang="pl-PL" sz="1700" dirty="0"/>
                        <a:t>4.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nałożonych mandatów karnych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1 042</a:t>
                      </a:r>
                    </a:p>
                    <a:p>
                      <a:pPr algn="ctr"/>
                      <a:r>
                        <a:rPr lang="pl-PL" sz="1600" b="1" i="1" dirty="0">
                          <a:solidFill>
                            <a:srgbClr val="FF0000"/>
                          </a:solidFill>
                        </a:rPr>
                        <a:t>(315 300</a:t>
                      </a:r>
                      <a:r>
                        <a:rPr lang="pl-PL" sz="1600" b="1" i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pl-PL" sz="1600" b="1" i="1" dirty="0">
                          <a:solidFill>
                            <a:srgbClr val="FF0000"/>
                          </a:solidFill>
                        </a:rPr>
                        <a:t>zł.)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20">
                <a:tc>
                  <a:txBody>
                    <a:bodyPr/>
                    <a:lstStyle/>
                    <a:p>
                      <a:pPr algn="r"/>
                      <a:r>
                        <a:rPr lang="pl-PL" sz="1700" dirty="0"/>
                        <a:t>5.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Nałożone kary pieniężne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178</a:t>
                      </a:r>
                    </a:p>
                    <a:p>
                      <a:pPr algn="r"/>
                      <a:r>
                        <a:rPr lang="pl-PL" sz="1500" b="1" i="1" dirty="0">
                          <a:solidFill>
                            <a:srgbClr val="FF0000"/>
                          </a:solidFill>
                        </a:rPr>
                        <a:t>(299 027 zł.)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5854">
                <a:tc>
                  <a:txBody>
                    <a:bodyPr/>
                    <a:lstStyle/>
                    <a:p>
                      <a:pPr algn="r"/>
                      <a:r>
                        <a:rPr lang="pl-PL" sz="1700" dirty="0"/>
                        <a:t>6.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accent4"/>
                          </a:solidFill>
                        </a:rPr>
                        <a:t>Liczba wykonanych oznaczeń w laboratoriach (przy czym 356 </a:t>
                      </a:r>
                      <a:r>
                        <a:rPr lang="pl-PL" sz="1800" dirty="0" err="1">
                          <a:solidFill>
                            <a:schemeClr val="accent4"/>
                          </a:solidFill>
                        </a:rPr>
                        <a:t>tys.WSSE</a:t>
                      </a:r>
                      <a:r>
                        <a:rPr lang="pl-PL" sz="1800" dirty="0">
                          <a:solidFill>
                            <a:schemeClr val="accent4"/>
                          </a:solidFill>
                        </a:rPr>
                        <a:t>) PIS woj. Łódzkiego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599 712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>
            <a:extLst>
              <a:ext uri="{FF2B5EF4-FFF2-40B4-BE49-F238E27FC236}">
                <a16:creationId xmlns:a16="http://schemas.microsoft.com/office/drawing/2014/main" id="{19B7A83C-C921-0738-54CE-A10695DBB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320675"/>
            <a:ext cx="8640763" cy="49831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pl-PL" altLang="pl-PL" sz="2200" b="1">
                <a:solidFill>
                  <a:srgbClr val="FFFF00"/>
                </a:solidFill>
              </a:rPr>
              <a:t>                   </a:t>
            </a:r>
            <a:r>
              <a:rPr lang="pl-PL" altLang="pl-PL" sz="2200" b="1" u="sng">
                <a:solidFill>
                  <a:srgbClr val="FFFF00"/>
                </a:solidFill>
              </a:rPr>
              <a:t>Działalność laboratoryjna WSSE w Łodzi w 2023r.</a:t>
            </a:r>
          </a:p>
          <a:p>
            <a:pPr marL="0" indent="0">
              <a:buFontTx/>
              <a:buNone/>
            </a:pPr>
            <a:endParaRPr lang="pl-PL" altLang="pl-PL" sz="2200" b="1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Char char="Ø"/>
            </a:pPr>
            <a:endParaRPr lang="pl-PL" altLang="pl-PL" sz="19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endParaRPr lang="pl-PL" altLang="pl-PL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19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pl-PL" altLang="pl-PL" sz="19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endParaRPr lang="pl-PL" altLang="pl-PL" sz="2200" b="1">
              <a:solidFill>
                <a:srgbClr val="FFFF00"/>
              </a:solidFill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179CF49-41AD-1AD5-C3B6-273CE6595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38556"/>
              </p:ext>
            </p:extLst>
          </p:nvPr>
        </p:nvGraphicFramePr>
        <p:xfrm>
          <a:off x="534988" y="981075"/>
          <a:ext cx="8218487" cy="5683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0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>
                          <a:solidFill>
                            <a:schemeClr val="tx1"/>
                          </a:solidFill>
                          <a:effectLst/>
                        </a:rPr>
                        <a:t>Lp</a:t>
                      </a:r>
                      <a:endParaRPr lang="pl-PL" sz="14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Laboratorium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 dirty="0">
                          <a:solidFill>
                            <a:schemeClr val="tx1"/>
                          </a:solidFill>
                          <a:effectLst/>
                        </a:rPr>
                        <a:t>Liczba przebadanych próbek </a:t>
                      </a:r>
                      <a:endParaRPr lang="pl-PL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>
                          <a:solidFill>
                            <a:schemeClr val="tx1"/>
                          </a:solidFill>
                          <a:effectLst/>
                        </a:rPr>
                        <a:t>Liczba oznaczeń </a:t>
                      </a:r>
                      <a:endParaRPr lang="pl-PL" sz="14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Badania Żywności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i Produktów Kosmetycznych 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2667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275 785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Badań Środowiskowych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 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1003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29 547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Mikrobiologii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i Parazytologii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17 882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36 794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3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400" b="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Badań Środowiska Pracy i Badań Radiacyjnych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3 285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12 469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ds. Krajowej Kontroli Substancji Szkodliwych  w Wyrobach Tytoniowych 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145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1160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24 982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355 755</a:t>
                      </a: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A16B4CEF-63B6-9906-4E85-6B394FC048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038" y="115888"/>
            <a:ext cx="8229600" cy="706596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Sytuacja epidemiologiczna zakażeń i chorób zakaźnych w woj. łódzkim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l-PL" altLang="pl-PL" sz="200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pl-PL" altLang="pl-PL" sz="200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W 2024 r. w województwie łódzkim wzrosła zapadalność na większość rejestrowanych chorób zakaźnych, w tym m.in..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  - „choroby wieku dziecięcego” zwłaszcza krztusiec, odra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  - infekcje sezonowe grypa, RSV.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  - zatrucia pokarmowe i zakażenia jelitowe,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  - kleszczowe zapalenie mózgu, borelioza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  - denga ,malaria (podróże)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  - choroby przenoszone drogą płciową.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Przyczyny 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- specyfika chorób wieku dziecięcego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- większa liczba badań w kierunku czynników zakaźnych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altLang="pl-PL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- spadek  zainteresowania mieszkańców województwa łódzkiego        szczepieniami obowiązkowymi i zalecanymi. </a:t>
            </a:r>
            <a:endParaRPr lang="pl-PL" altLang="pl-PL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F67AEC-8D6B-8C65-D084-4B1BC267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600243"/>
          </a:xfrm>
        </p:spPr>
        <p:txBody>
          <a:bodyPr/>
          <a:lstStyle/>
          <a:p>
            <a:r>
              <a:rPr lang="pl-PL" sz="2800" dirty="0">
                <a:solidFill>
                  <a:schemeClr val="bg1"/>
                </a:solidFill>
              </a:rPr>
              <a:t>Choroby wieku dziecięcego -zapadalność</a:t>
            </a:r>
            <a:br>
              <a:rPr lang="pl-PL" sz="2800" dirty="0">
                <a:solidFill>
                  <a:schemeClr val="bg1"/>
                </a:solidFill>
              </a:rPr>
            </a:b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                              2023 r                   2024 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F89BB6-CC4A-9301-6C8B-D26E4F1A5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579296" cy="442535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Ospa wietrzna      382,30           389,30 </a:t>
            </a:r>
          </a:p>
          <a:p>
            <a:r>
              <a:rPr lang="pl-PL" dirty="0">
                <a:solidFill>
                  <a:schemeClr val="bg1"/>
                </a:solidFill>
              </a:rPr>
              <a:t>Różyczka                  0.63              1,19</a:t>
            </a:r>
          </a:p>
          <a:p>
            <a:r>
              <a:rPr lang="pl-PL" dirty="0">
                <a:solidFill>
                  <a:schemeClr val="bg1"/>
                </a:solidFill>
              </a:rPr>
              <a:t>Krztusiec                 13,08          153,18</a:t>
            </a:r>
          </a:p>
          <a:p>
            <a:r>
              <a:rPr lang="pl-PL" dirty="0">
                <a:solidFill>
                  <a:schemeClr val="bg1"/>
                </a:solidFill>
              </a:rPr>
              <a:t> Odra                          -                    </a:t>
            </a:r>
            <a:r>
              <a:rPr lang="pl-PL" sz="2800" dirty="0">
                <a:solidFill>
                  <a:schemeClr val="bg1"/>
                </a:solidFill>
              </a:rPr>
              <a:t>0,47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sz="2800" dirty="0">
                <a:solidFill>
                  <a:schemeClr val="bg1"/>
                </a:solidFill>
              </a:rPr>
              <a:t>11p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 Świnka                    1,73                2,42                   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 descr="Obraz zawierający Kreskówka, Animacja, ilustracja, clipar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2448B75-FC62-CED2-B35B-057B3DB4E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509120"/>
            <a:ext cx="3347864" cy="22493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AFB6C1F-25C2-B364-EAA6-054EE8DF8126}"/>
              </a:ext>
            </a:extLst>
          </p:cNvPr>
          <p:cNvSpPr txBox="1"/>
          <p:nvPr/>
        </p:nvSpPr>
        <p:spPr>
          <a:xfrm>
            <a:off x="4932040" y="623731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Fot.Pixabay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1806076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ytuł 1">
            <a:extLst>
              <a:ext uri="{FF2B5EF4-FFF2-40B4-BE49-F238E27FC236}">
                <a16:creationId xmlns:a16="http://schemas.microsoft.com/office/drawing/2014/main" id="{B8684CF3-20A4-DB8B-D7B6-0932A70A1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763"/>
            <a:ext cx="8229600" cy="1143000"/>
          </a:xfrm>
        </p:spPr>
        <p:txBody>
          <a:bodyPr/>
          <a:lstStyle/>
          <a:p>
            <a:pPr algn="l"/>
            <a:r>
              <a:rPr lang="pl-PL" altLang="pl-PL" sz="2400" i="0" dirty="0">
                <a:solidFill>
                  <a:schemeClr val="bg1"/>
                </a:solidFill>
              </a:rPr>
              <a:t>Krztusiec </a:t>
            </a:r>
            <a:r>
              <a:rPr lang="pl-PL" altLang="pl-PL" sz="1400" b="0" i="0" dirty="0">
                <a:solidFill>
                  <a:schemeClr val="bg1"/>
                </a:solidFill>
              </a:rPr>
              <a:t>bakteryjna choroba zakaźna </a:t>
            </a:r>
            <a:r>
              <a:rPr lang="pl-PL" altLang="pl-PL" sz="1400" b="0" i="0" dirty="0" err="1">
                <a:solidFill>
                  <a:schemeClr val="bg1"/>
                </a:solidFill>
              </a:rPr>
              <a:t>ukł.oddechowego</a:t>
            </a:r>
            <a:r>
              <a:rPr lang="pl-PL" altLang="pl-PL" sz="1400" b="0" i="0" dirty="0">
                <a:solidFill>
                  <a:schemeClr val="bg1"/>
                </a:solidFill>
              </a:rPr>
              <a:t>  charakteryzująca się nawracającymi napadami uporczywego kaszlu ,niekiedy z bezdechem .(„pianie koguta” )</a:t>
            </a:r>
            <a:br>
              <a:rPr lang="pl-PL" altLang="pl-PL" sz="2400" b="0" i="0" dirty="0">
                <a:solidFill>
                  <a:schemeClr val="bg1"/>
                </a:solidFill>
              </a:rPr>
            </a:br>
            <a:r>
              <a:rPr lang="pl-PL" altLang="pl-PL" sz="2400" b="0" i="0" dirty="0">
                <a:solidFill>
                  <a:schemeClr val="bg1"/>
                </a:solidFill>
              </a:rPr>
              <a:t>                                            Łódzkie </a:t>
            </a:r>
          </a:p>
        </p:txBody>
      </p:sp>
      <p:sp>
        <p:nvSpPr>
          <p:cNvPr id="99331" name="Symbol zastępczy zawartości 2">
            <a:extLst>
              <a:ext uri="{FF2B5EF4-FFF2-40B4-BE49-F238E27FC236}">
                <a16:creationId xmlns:a16="http://schemas.microsoft.com/office/drawing/2014/main" id="{9F5F0F94-CDFB-5070-1542-8B6E86D5C3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270000"/>
            <a:ext cx="8641084" cy="5454650"/>
          </a:xfrm>
        </p:spPr>
        <p:txBody>
          <a:bodyPr/>
          <a:lstStyle/>
          <a:p>
            <a:pPr>
              <a:defRPr/>
            </a:pPr>
            <a:r>
              <a:rPr lang="pl-PL" altLang="pl-PL" dirty="0">
                <a:solidFill>
                  <a:schemeClr val="bg1"/>
                </a:solidFill>
              </a:rPr>
              <a:t>2022 r.  zapad.        4,5            107   </a:t>
            </a:r>
            <a:r>
              <a:rPr lang="pl-PL" altLang="pl-PL" dirty="0" err="1">
                <a:solidFill>
                  <a:schemeClr val="bg1"/>
                </a:solidFill>
              </a:rPr>
              <a:t>przyp</a:t>
            </a:r>
            <a:r>
              <a:rPr lang="pl-PL" altLang="pl-PL" dirty="0">
                <a:solidFill>
                  <a:schemeClr val="bg1"/>
                </a:solidFill>
              </a:rPr>
              <a:t> .</a:t>
            </a:r>
          </a:p>
          <a:p>
            <a:pPr>
              <a:defRPr/>
            </a:pPr>
            <a:r>
              <a:rPr lang="pl-PL" altLang="pl-PL" dirty="0">
                <a:solidFill>
                  <a:schemeClr val="bg1"/>
                </a:solidFill>
              </a:rPr>
              <a:t>2023 r.    - ‖ -         13,08         310      -‖-</a:t>
            </a:r>
          </a:p>
          <a:p>
            <a:pPr>
              <a:defRPr/>
            </a:pPr>
            <a:r>
              <a:rPr lang="pl-PL" altLang="pl-PL" dirty="0">
                <a:solidFill>
                  <a:schemeClr val="bg1"/>
                </a:solidFill>
              </a:rPr>
              <a:t>2024 r.     -II-        153,18       3602       </a:t>
            </a:r>
            <a:r>
              <a:rPr lang="pl-PL" altLang="pl-PL" sz="2400" dirty="0">
                <a:solidFill>
                  <a:schemeClr val="bg1"/>
                </a:solidFill>
              </a:rPr>
              <a:t>488</a:t>
            </a:r>
            <a:r>
              <a:rPr lang="pl-PL" altLang="pl-PL" dirty="0">
                <a:solidFill>
                  <a:schemeClr val="bg1"/>
                </a:solidFill>
              </a:rPr>
              <a:t> </a:t>
            </a:r>
            <a:r>
              <a:rPr lang="pl-PL" altLang="pl-PL" sz="1200" dirty="0" err="1">
                <a:solidFill>
                  <a:schemeClr val="bg1"/>
                </a:solidFill>
              </a:rPr>
              <a:t>hosp</a:t>
            </a:r>
            <a:r>
              <a:rPr lang="pl-PL" altLang="pl-PL" sz="1200" dirty="0">
                <a:solidFill>
                  <a:schemeClr val="bg1"/>
                </a:solidFill>
              </a:rPr>
              <a:t>.</a:t>
            </a:r>
            <a:endParaRPr lang="pl-PL" altLang="pl-PL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pl-PL" altLang="pl-PL" dirty="0">
                <a:solidFill>
                  <a:schemeClr val="bg1"/>
                </a:solidFill>
              </a:rPr>
              <a:t>   2024 r.  Polska       86,33     32430  przyp.</a:t>
            </a:r>
          </a:p>
          <a:p>
            <a:pPr marL="0" indent="0">
              <a:buFontTx/>
              <a:buNone/>
              <a:defRPr/>
            </a:pPr>
            <a:endParaRPr lang="pl-PL" altLang="pl-PL" dirty="0">
              <a:solidFill>
                <a:schemeClr val="bg1"/>
              </a:solidFill>
            </a:endParaRPr>
          </a:p>
        </p:txBody>
      </p:sp>
      <p:sp>
        <p:nvSpPr>
          <p:cNvPr id="100358" name="pole tekstowe 3">
            <a:extLst>
              <a:ext uri="{FF2B5EF4-FFF2-40B4-BE49-F238E27FC236}">
                <a16:creationId xmlns:a16="http://schemas.microsoft.com/office/drawing/2014/main" id="{6D3F0A79-B94D-ADE1-3246-61D7460FF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6021388"/>
            <a:ext cx="2449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200" i="1" dirty="0">
                <a:solidFill>
                  <a:srgbClr val="FFFF00"/>
                </a:solidFill>
              </a:rPr>
              <a:t>         </a:t>
            </a:r>
            <a:r>
              <a:rPr lang="pl-PL" altLang="pl-PL" sz="900" i="1" dirty="0">
                <a:solidFill>
                  <a:srgbClr val="FFFF00"/>
                </a:solidFill>
              </a:rPr>
              <a:t>Fot.Freepik.com</a:t>
            </a:r>
          </a:p>
        </p:txBody>
      </p:sp>
      <p:pic>
        <p:nvPicPr>
          <p:cNvPr id="5" name="Obraz 4" descr="Obraz zawierający osoba, ubrania, Ludzka twarz, Łokie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3D08F0C-C35C-610C-7E2B-09250868F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06064"/>
            <a:ext cx="3414311" cy="248691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3188D5F-F444-45C5-BA5A-E1C4E3BF5330}"/>
              </a:ext>
            </a:extLst>
          </p:cNvPr>
          <p:cNvSpPr txBox="1"/>
          <p:nvPr/>
        </p:nvSpPr>
        <p:spPr>
          <a:xfrm>
            <a:off x="4758091" y="4437112"/>
            <a:ext cx="4583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>
                <a:solidFill>
                  <a:schemeClr val="bg1"/>
                </a:solidFill>
              </a:rPr>
              <a:t>Dla Polski</a:t>
            </a:r>
          </a:p>
          <a:p>
            <a:r>
              <a:rPr lang="pl-PL" dirty="0"/>
              <a:t>                     15-05.2025           15-05.2024</a:t>
            </a:r>
          </a:p>
          <a:p>
            <a:r>
              <a:rPr lang="pl-PL" dirty="0"/>
              <a:t> </a:t>
            </a:r>
            <a:r>
              <a:rPr lang="pl-PL" b="0" dirty="0">
                <a:solidFill>
                  <a:schemeClr val="bg1"/>
                </a:solidFill>
              </a:rPr>
              <a:t>przyp.</a:t>
            </a:r>
            <a:r>
              <a:rPr lang="pl-PL" dirty="0"/>
              <a:t>                     8104                    2362       </a:t>
            </a:r>
          </a:p>
          <a:p>
            <a:r>
              <a:rPr lang="pl-PL" dirty="0"/>
              <a:t> </a:t>
            </a:r>
            <a:r>
              <a:rPr lang="pl-PL"/>
              <a:t>dla łódzkiego           </a:t>
            </a:r>
            <a:r>
              <a:rPr lang="pl-PL" dirty="0"/>
              <a:t>824 hosp.145</a:t>
            </a: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zawartości 2">
            <a:extLst>
              <a:ext uri="{FF2B5EF4-FFF2-40B4-BE49-F238E27FC236}">
                <a16:creationId xmlns:a16="http://schemas.microsoft.com/office/drawing/2014/main" id="{EC963FF8-32F6-7951-D301-5423D32269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>
              <a:defRPr/>
            </a:pPr>
            <a:r>
              <a:rPr lang="pl-PL" altLang="pl-PL" dirty="0">
                <a:solidFill>
                  <a:schemeClr val="bg1"/>
                </a:solidFill>
              </a:rPr>
              <a:t>Odra  - 2024 r </a:t>
            </a:r>
          </a:p>
          <a:p>
            <a:pPr marL="0" indent="0">
              <a:buFontTx/>
              <a:buNone/>
              <a:defRPr/>
            </a:pPr>
            <a:r>
              <a:rPr lang="pl-PL" altLang="pl-PL" dirty="0">
                <a:solidFill>
                  <a:schemeClr val="bg1"/>
                </a:solidFill>
              </a:rPr>
              <a:t>                               </a:t>
            </a:r>
          </a:p>
          <a:p>
            <a:pPr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 Łódzkie 11 przyp.(zap.0,47)</a:t>
            </a:r>
          </a:p>
          <a:p>
            <a:pPr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 (2023 - ; 2022 -1 )</a:t>
            </a:r>
          </a:p>
          <a:p>
            <a:pPr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 Polska   279  -‖-   zap.0,74 </a:t>
            </a:r>
          </a:p>
          <a:p>
            <a:pPr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 2023 r.    35   -II-         0,09 </a:t>
            </a:r>
          </a:p>
          <a:p>
            <a:pPr marL="0" indent="0">
              <a:buFontTx/>
              <a:buNone/>
              <a:defRPr/>
            </a:pPr>
            <a:r>
              <a:rPr lang="pl-PL" sz="1000" i="1" dirty="0">
                <a:solidFill>
                  <a:schemeClr val="bg1"/>
                </a:solidFill>
              </a:rPr>
              <a:t>           </a:t>
            </a:r>
            <a:r>
              <a:rPr lang="pl-PL" sz="1600" dirty="0">
                <a:solidFill>
                  <a:schemeClr val="bg1"/>
                </a:solidFill>
              </a:rPr>
              <a:t>2025 r.  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000" i="1" dirty="0">
                <a:solidFill>
                  <a:schemeClr val="bg1"/>
                </a:solidFill>
              </a:rPr>
              <a:t>  </a:t>
            </a:r>
            <a:r>
              <a:rPr lang="pl-PL" sz="1600" dirty="0">
                <a:solidFill>
                  <a:schemeClr val="bg1"/>
                </a:solidFill>
              </a:rPr>
              <a:t>46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000" i="1" dirty="0">
                <a:solidFill>
                  <a:schemeClr val="bg1"/>
                </a:solidFill>
              </a:rPr>
              <a:t>                          </a:t>
            </a:r>
            <a:r>
              <a:rPr lang="pl-PL" sz="1400" dirty="0">
                <a:solidFill>
                  <a:schemeClr val="bg1"/>
                </a:solidFill>
              </a:rPr>
              <a:t>0,12    </a:t>
            </a:r>
            <a:r>
              <a:rPr lang="pl-PL" sz="1000" i="1" dirty="0">
                <a:solidFill>
                  <a:schemeClr val="bg1"/>
                </a:solidFill>
              </a:rPr>
              <a:t>                                                                                  </a:t>
            </a:r>
          </a:p>
          <a:p>
            <a:pPr marL="0" indent="0">
              <a:buFontTx/>
              <a:buNone/>
              <a:defRPr/>
            </a:pPr>
            <a:endParaRPr lang="pl-PL" sz="1000" i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pl-PL" sz="1000" i="1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pl-PL" sz="1000" i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                fot. Świat zdrowia</a:t>
            </a:r>
            <a:endParaRPr lang="pl-PL" altLang="pl-PL" sz="1000" i="1" dirty="0">
              <a:solidFill>
                <a:schemeClr val="bg1"/>
              </a:solidFill>
            </a:endParaRPr>
          </a:p>
          <a:p>
            <a:pPr>
              <a:defRPr/>
            </a:pPr>
            <a:endParaRPr lang="pl-PL" altLang="pl-PL" sz="16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endParaRPr lang="pl-PL" altLang="pl-PL" sz="1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altLang="pl-PL" sz="1600" dirty="0">
                <a:solidFill>
                  <a:schemeClr val="bg1"/>
                </a:solidFill>
              </a:rPr>
              <a:t>W Europie -15 krajów (</a:t>
            </a:r>
            <a:r>
              <a:rPr lang="pl-PL" altLang="pl-PL" sz="1600" dirty="0" err="1">
                <a:solidFill>
                  <a:schemeClr val="bg1"/>
                </a:solidFill>
              </a:rPr>
              <a:t>m.in..Niemcy</a:t>
            </a:r>
            <a:r>
              <a:rPr lang="pl-PL" altLang="pl-PL" sz="1600" dirty="0">
                <a:solidFill>
                  <a:schemeClr val="bg1"/>
                </a:solidFill>
              </a:rPr>
              <a:t>, Rumunia ,Włochy, Austria ,Dania , Hiszpania )</a:t>
            </a:r>
            <a:r>
              <a:rPr lang="pl-PL" altLang="pl-PL" sz="1600" dirty="0"/>
              <a:t> </a:t>
            </a: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Odra jest wysoce zaraźliwą, ostrą chorobą wysypkową układu oddechowego. Wirus odry jest </a:t>
            </a:r>
            <a:r>
              <a:rPr lang="pl-PL" altLang="pl-PL" sz="1400" dirty="0" err="1">
                <a:solidFill>
                  <a:schemeClr val="bg1"/>
                </a:solidFill>
              </a:rPr>
              <a:t>b.zakaźny</a:t>
            </a:r>
            <a:r>
              <a:rPr lang="pl-PL" altLang="pl-PL" sz="1400" dirty="0">
                <a:solidFill>
                  <a:schemeClr val="bg1"/>
                </a:solidFill>
              </a:rPr>
              <a:t> . W przypadku braku szczepienia, zaatakuje z sukcesem ponad 90% wszystkich osób, które będą miały z nim styczność a nie były uodpornione.. Bardzo groźne są powikłania neurologiczne – zapalenie mózgu i/lub zapalenie opon mózgowo-rdzeniowych. Ryzyko powikłań neurologicznych wzrasta z wiekiem, powyżej 10 roku życia jest 2-3 krotnie większe. Odległym powikłaniem odry jest podostre stwardniające zapalenie mózgu (SSPE) którego objawy mogą  ujawnić  się po kilku – kilkunastu latach od zakażenia. </a:t>
            </a:r>
          </a:p>
          <a:p>
            <a:pPr>
              <a:defRPr/>
            </a:pPr>
            <a:endParaRPr lang="pl-PL" altLang="pl-PL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altLang="pl-PL" sz="1400" dirty="0">
                <a:solidFill>
                  <a:schemeClr val="bg1"/>
                </a:solidFill>
              </a:rPr>
              <a:t>Szczepienia ochronne przeciwko odrze są  najskuteczniejszą metodą zapobiegania tej chorobie</a:t>
            </a:r>
            <a:r>
              <a:rPr lang="pl-PL" altLang="pl-PL" sz="1200" dirty="0">
                <a:solidFill>
                  <a:schemeClr val="bg1"/>
                </a:solidFill>
              </a:rPr>
              <a:t>.</a:t>
            </a:r>
            <a:endParaRPr lang="pl-PL" altLang="pl-PL" sz="2000" dirty="0">
              <a:solidFill>
                <a:schemeClr val="bg1"/>
              </a:solidFill>
            </a:endParaRPr>
          </a:p>
        </p:txBody>
      </p:sp>
      <p:pic>
        <p:nvPicPr>
          <p:cNvPr id="7" name="Obraz 6" descr="Obraz zawierający osoba, szyja, skóra, ramię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C1EB36D-6116-F07E-AC65-7820C35D7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48680"/>
            <a:ext cx="4392088" cy="230425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4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4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oziom">
  <a:themeElements>
    <a:clrScheme name="">
      <a:dk1>
        <a:srgbClr val="000000"/>
      </a:dk1>
      <a:lt1>
        <a:srgbClr val="FFFFFF"/>
      </a:lt1>
      <a:dk2>
        <a:srgbClr val="CC0000"/>
      </a:dk2>
      <a:lt2>
        <a:srgbClr val="006600"/>
      </a:lt2>
      <a:accent1>
        <a:srgbClr val="FFCC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E7B900"/>
      </a:accent6>
      <a:hlink>
        <a:srgbClr val="FFCC00"/>
      </a:hlink>
      <a:folHlink>
        <a:srgbClr val="FFCC00"/>
      </a:folHlink>
    </a:clrScheme>
    <a:fontScheme name="Poziom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ziom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iom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iom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iom 9">
        <a:dk1>
          <a:srgbClr val="CC0000"/>
        </a:dk1>
        <a:lt1>
          <a:srgbClr val="FFFFFF"/>
        </a:lt1>
        <a:dk2>
          <a:srgbClr val="006600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AAB8AA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10">
        <a:dk1>
          <a:srgbClr val="CC0000"/>
        </a:dk1>
        <a:lt1>
          <a:srgbClr val="FFFFFF"/>
        </a:lt1>
        <a:dk2>
          <a:srgbClr val="006600"/>
        </a:dk2>
        <a:lt2>
          <a:srgbClr val="003300"/>
        </a:lt2>
        <a:accent1>
          <a:srgbClr val="FFFFFF"/>
        </a:accent1>
        <a:accent2>
          <a:srgbClr val="CC9900"/>
        </a:accent2>
        <a:accent3>
          <a:srgbClr val="AAB8AA"/>
        </a:accent3>
        <a:accent4>
          <a:srgbClr val="DADADA"/>
        </a:accent4>
        <a:accent5>
          <a:srgbClr val="FFFFFF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11">
        <a:dk1>
          <a:srgbClr val="003300"/>
        </a:dk1>
        <a:lt1>
          <a:srgbClr val="FFFFFF"/>
        </a:lt1>
        <a:dk2>
          <a:srgbClr val="006600"/>
        </a:dk2>
        <a:lt2>
          <a:srgbClr val="CC0000"/>
        </a:lt2>
        <a:accent1>
          <a:srgbClr val="FFFFFF"/>
        </a:accent1>
        <a:accent2>
          <a:srgbClr val="CC9900"/>
        </a:accent2>
        <a:accent3>
          <a:srgbClr val="AAB8AA"/>
        </a:accent3>
        <a:accent4>
          <a:srgbClr val="DADADA"/>
        </a:accent4>
        <a:accent5>
          <a:srgbClr val="FFFFFF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12">
        <a:dk1>
          <a:srgbClr val="003300"/>
        </a:dk1>
        <a:lt1>
          <a:srgbClr val="FFFFFF"/>
        </a:lt1>
        <a:dk2>
          <a:srgbClr val="006600"/>
        </a:dk2>
        <a:lt2>
          <a:srgbClr val="CC0000"/>
        </a:lt2>
        <a:accent1>
          <a:srgbClr val="FFFFFF"/>
        </a:accent1>
        <a:accent2>
          <a:srgbClr val="FFFFFF"/>
        </a:accent2>
        <a:accent3>
          <a:srgbClr val="AAB8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13">
        <a:dk1>
          <a:srgbClr val="CC6600"/>
        </a:dk1>
        <a:lt1>
          <a:srgbClr val="FFFFFF"/>
        </a:lt1>
        <a:dk2>
          <a:srgbClr val="006600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AAB8AA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14">
        <a:dk1>
          <a:srgbClr val="CC0000"/>
        </a:dk1>
        <a:lt1>
          <a:srgbClr val="FFFFFF"/>
        </a:lt1>
        <a:dk2>
          <a:srgbClr val="006600"/>
        </a:dk2>
        <a:lt2>
          <a:srgbClr val="FFBF1F"/>
        </a:lt2>
        <a:accent1>
          <a:srgbClr val="CC9900"/>
        </a:accent1>
        <a:accent2>
          <a:srgbClr val="CC9900"/>
        </a:accent2>
        <a:accent3>
          <a:srgbClr val="AAB8AA"/>
        </a:accent3>
        <a:accent4>
          <a:srgbClr val="DADADA"/>
        </a:accent4>
        <a:accent5>
          <a:srgbClr val="E2CA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ziom 15">
        <a:dk1>
          <a:srgbClr val="000000"/>
        </a:dk1>
        <a:lt1>
          <a:srgbClr val="FFFFFF"/>
        </a:lt1>
        <a:dk2>
          <a:srgbClr val="CC0000"/>
        </a:dk2>
        <a:lt2>
          <a:srgbClr val="0066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ziom 16">
        <a:dk1>
          <a:srgbClr val="000000"/>
        </a:dk1>
        <a:lt1>
          <a:srgbClr val="FFFFFF"/>
        </a:lt1>
        <a:dk2>
          <a:srgbClr val="CC0000"/>
        </a:dk2>
        <a:lt2>
          <a:srgbClr val="006600"/>
        </a:lt2>
        <a:accent1>
          <a:srgbClr val="FFCC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8A00"/>
        </a:accent6>
        <a:hlink>
          <a:srgbClr val="FF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rumień">
  <a:themeElements>
    <a:clrScheme name="Strumień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umień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mień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mień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mień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Ossa2010 - najważniejsze aspekty działalności PIS</Template>
  <TotalTime>13901</TotalTime>
  <Words>4175</Words>
  <Application>Microsoft Office PowerPoint</Application>
  <PresentationFormat>Pokaz na ekranie (4:3)</PresentationFormat>
  <Paragraphs>541</Paragraphs>
  <Slides>39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39</vt:i4>
      </vt:variant>
    </vt:vector>
  </HeadingPairs>
  <TitlesOfParts>
    <vt:vector size="61" baseType="lpstr">
      <vt:lpstr>Aptos</vt:lpstr>
      <vt:lpstr>Arial</vt:lpstr>
      <vt:lpstr>Arial Black</vt:lpstr>
      <vt:lpstr>Calibri</vt:lpstr>
      <vt:lpstr>Calibri-Bold</vt:lpstr>
      <vt:lpstr>Garamond</vt:lpstr>
      <vt:lpstr>StarSymbol</vt:lpstr>
      <vt:lpstr>Tahoma</vt:lpstr>
      <vt:lpstr>Times New Roman</vt:lpstr>
      <vt:lpstr>TimesNewRomanPSMT</vt:lpstr>
      <vt:lpstr>Verdana</vt:lpstr>
      <vt:lpstr>Wingdings</vt:lpstr>
      <vt:lpstr>Wingdings-Regular</vt:lpstr>
      <vt:lpstr>1_Projekt domyślny</vt:lpstr>
      <vt:lpstr>Projekt domyślny</vt:lpstr>
      <vt:lpstr>Poziom</vt:lpstr>
      <vt:lpstr>1_Motyw pakietu Office</vt:lpstr>
      <vt:lpstr>2_Projekt domyślny</vt:lpstr>
      <vt:lpstr>2_Motyw pakietu Office</vt:lpstr>
      <vt:lpstr>3_Motyw pakietu Office</vt:lpstr>
      <vt:lpstr>Strumień</vt:lpstr>
      <vt:lpstr>3_Projekt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Choroby wieku dziecięcego -zapadalność                                2023 r                   2024 r</vt:lpstr>
      <vt:lpstr>Krztusiec bakteryjna choroba zakaźna ukł.oddechowego  charakteryzująca się nawracającymi napadami uporczywego kaszlu ,niekiedy z bezdechem .(„pianie koguta” )                                             Łódzkie </vt:lpstr>
      <vt:lpstr>Prezentacja programu PowerPoint</vt:lpstr>
      <vt:lpstr>Prezentacja programu PowerPoint</vt:lpstr>
      <vt:lpstr>Prezentacja programu PowerPoint</vt:lpstr>
      <vt:lpstr>Sezon 2024/25 chorób infekcyjnych </vt:lpstr>
      <vt:lpstr>Covid 19</vt:lpstr>
      <vt:lpstr>Prezentacja programu PowerPoint</vt:lpstr>
      <vt:lpstr>Podróże 2024 r</vt:lpstr>
      <vt:lpstr>Grypa ptaków  A (H5N1) </vt:lpstr>
      <vt:lpstr>Prezentacja programu PowerPoint</vt:lpstr>
      <vt:lpstr>ZASADY POSTĘPOWANIA DLA OSÓB ZAWODOWO ZWIĄZANYCH Z EKSPOZYCJĄ NA PTAKI DZIKIE W PRZYPADKU PODEJRZENIA LUB POTWIERDZENIA WYSTĄPIENIA ZAKAŻEŃ WIRUSAMI GRYPY PTAKÓW U PTAKÓW DZIKICH PRZY MASOWYCH PADNIĘCIACH PTAKÓW DZIKICH W KOLONIACH  Główny Inspektorat Weterynarii Warszawa2024r</vt:lpstr>
      <vt:lpstr>Prezentacja programu PowerPoint</vt:lpstr>
      <vt:lpstr>Prezentacja programu PowerPoint</vt:lpstr>
      <vt:lpstr>Prezentacja programu PowerPoint</vt:lpstr>
      <vt:lpstr>Prezentacja programu PowerPoint</vt:lpstr>
      <vt:lpstr>W trakcie roku w 25 wodociągach zbiorowego zaopatrzenia w wodę (ok. 4,5 % wodociągów z tej grupy) i w 14 innych podmiotach zaopatrujących w wodę (ok. 8,5 % wodociągów lokalnych) okresowo oceniano wodę jako nieprzydatną do spożycia. Powyższe dotyczyło następujących wodociągów:</vt:lpstr>
      <vt:lpstr>Inne podmioty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Nadzór zapobiegawczy -inwstycyjny</vt:lpstr>
      <vt:lpstr>Prezentacja programu PowerPoint</vt:lpstr>
      <vt:lpstr>Aparatura analityczna </vt:lpstr>
      <vt:lpstr>Prezentacja programu PowerPoint</vt:lpstr>
      <vt:lpstr>Prezentacja programu PowerPoint</vt:lpstr>
    </vt:vector>
  </TitlesOfParts>
  <Company>WSSE w Łodzi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</dc:title>
  <dc:creator>jpg</dc:creator>
  <cp:lastModifiedBy>WSSE Łódź - Urszula Jędrzejczyk</cp:lastModifiedBy>
  <cp:revision>892</cp:revision>
  <dcterms:created xsi:type="dcterms:W3CDTF">2006-01-01T21:26:56Z</dcterms:created>
  <dcterms:modified xsi:type="dcterms:W3CDTF">2025-05-20T08:52:07Z</dcterms:modified>
</cp:coreProperties>
</file>