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71" r:id="rId3"/>
    <p:sldId id="272" r:id="rId4"/>
    <p:sldId id="273" r:id="rId5"/>
    <p:sldId id="274" r:id="rId6"/>
    <p:sldId id="275" r:id="rId7"/>
    <p:sldId id="282" r:id="rId8"/>
    <p:sldId id="283" r:id="rId9"/>
    <p:sldId id="284" r:id="rId10"/>
    <p:sldId id="267" r:id="rId11"/>
  </p:sldIdLst>
  <p:sldSz cx="20104100" cy="11309350"/>
  <p:notesSz cx="9874250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ata Godala" initials="RG" lastIdx="0" clrIdx="0">
    <p:extLst>
      <p:ext uri="{19B8F6BF-5375-455C-9EA6-DF929625EA0E}">
        <p15:presenceInfo xmlns:p15="http://schemas.microsoft.com/office/powerpoint/2012/main" userId="S-1-5-21-3876571917-2764203739-1476313084-31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9911" autoAdjust="0"/>
  </p:normalViewPr>
  <p:slideViewPr>
    <p:cSldViewPr>
      <p:cViewPr varScale="1">
        <p:scale>
          <a:sx n="74" d="100"/>
          <a:sy n="74" d="100"/>
        </p:scale>
        <p:origin x="480" y="9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526" cy="3415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592567" y="1"/>
            <a:ext cx="4280105" cy="3415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7C5C3-AC13-49BD-92BB-40DD37EC62FC}" type="datetimeFigureOut">
              <a:rPr lang="pl-PL" smtClean="0"/>
              <a:t>17.06.2025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898775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87110" y="3270955"/>
            <a:ext cx="7900032" cy="2676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56123"/>
            <a:ext cx="4278526" cy="3415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592567" y="6456123"/>
            <a:ext cx="4280105" cy="3415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2BCFA-89DA-4447-8113-266B73B5C7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6556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A2BCFA-89DA-4447-8113-266B73B5C7E6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9629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A2BCFA-89DA-4447-8113-266B73B5C7E6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4319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0" dirty="0"/>
              <a:t>NAZWA</a:t>
            </a:r>
            <a:r>
              <a:rPr spc="-55" dirty="0"/>
              <a:t> </a:t>
            </a:r>
            <a:r>
              <a:rPr spc="-40" dirty="0"/>
              <a:t>DEPARTAMENTU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50" dirty="0"/>
              <a:t>TEMAT</a:t>
            </a:r>
            <a:r>
              <a:rPr spc="-50" dirty="0"/>
              <a:t> </a:t>
            </a:r>
            <a:r>
              <a:rPr spc="-170" dirty="0"/>
              <a:t>PREZENTACJI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0" dirty="0"/>
              <a:t>NAZWA</a:t>
            </a:r>
            <a:r>
              <a:rPr spc="-55" dirty="0"/>
              <a:t> </a:t>
            </a:r>
            <a:r>
              <a:rPr spc="-40" dirty="0"/>
              <a:t>DEPARTAMENTU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50" dirty="0"/>
              <a:t>TEMAT</a:t>
            </a:r>
            <a:r>
              <a:rPr spc="-50" dirty="0"/>
              <a:t> </a:t>
            </a:r>
            <a:r>
              <a:rPr spc="-170" dirty="0"/>
              <a:t>PREZENTACJI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0" dirty="0"/>
              <a:t>NAZWA</a:t>
            </a:r>
            <a:r>
              <a:rPr spc="-55" dirty="0"/>
              <a:t> </a:t>
            </a:r>
            <a:r>
              <a:rPr spc="-40" dirty="0"/>
              <a:t>DEPARTAMENTU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50" dirty="0"/>
              <a:t>TEMAT</a:t>
            </a:r>
            <a:r>
              <a:rPr spc="-50" dirty="0"/>
              <a:t> </a:t>
            </a:r>
            <a:r>
              <a:rPr spc="-170" dirty="0"/>
              <a:t>PREZENTACJI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0" dirty="0"/>
              <a:t>NAZWA</a:t>
            </a:r>
            <a:r>
              <a:rPr spc="-55" dirty="0"/>
              <a:t> </a:t>
            </a:r>
            <a:r>
              <a:rPr spc="-40" dirty="0"/>
              <a:t>DEPARTAMENTU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50" dirty="0"/>
              <a:t>TEMAT</a:t>
            </a:r>
            <a:r>
              <a:rPr spc="-50" dirty="0"/>
              <a:t> </a:t>
            </a:r>
            <a:r>
              <a:rPr spc="-170" dirty="0"/>
              <a:t>PREZENTACJI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0" dirty="0"/>
              <a:t>NAZWA</a:t>
            </a:r>
            <a:r>
              <a:rPr spc="-55" dirty="0"/>
              <a:t> </a:t>
            </a:r>
            <a:r>
              <a:rPr spc="-40" dirty="0"/>
              <a:t>DEPARTAMENTU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50" dirty="0"/>
              <a:t>TEMAT</a:t>
            </a:r>
            <a:r>
              <a:rPr spc="-50" dirty="0"/>
              <a:t> </a:t>
            </a:r>
            <a:r>
              <a:rPr spc="-170" dirty="0"/>
              <a:t>PREZENTACJI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5912" y="2471428"/>
            <a:ext cx="5676900" cy="1443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1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552942" y="10528771"/>
            <a:ext cx="1726565" cy="225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rgbClr val="3C3B3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0" dirty="0"/>
              <a:t>NAZWA</a:t>
            </a:r>
            <a:r>
              <a:rPr spc="-55" dirty="0"/>
              <a:t> </a:t>
            </a:r>
            <a:r>
              <a:rPr spc="-40" dirty="0"/>
              <a:t>DEPARTAMENTU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24970" y="10528771"/>
            <a:ext cx="1452245" cy="225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rgbClr val="3C3B3A"/>
                </a:solidFill>
                <a:latin typeface="Arial Black"/>
                <a:cs typeface="Arial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-150" dirty="0"/>
              <a:t>TEMAT</a:t>
            </a:r>
            <a:r>
              <a:rPr spc="-50" dirty="0"/>
              <a:t> </a:t>
            </a:r>
            <a:r>
              <a:rPr spc="-170" dirty="0"/>
              <a:t>PREZENTACJI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17591" y="1277783"/>
            <a:ext cx="4404360" cy="8808085"/>
          </a:xfrm>
          <a:custGeom>
            <a:avLst/>
            <a:gdLst/>
            <a:ahLst/>
            <a:cxnLst/>
            <a:rect l="l" t="t" r="r" b="b"/>
            <a:pathLst>
              <a:path w="4404359" h="8808085">
                <a:moveTo>
                  <a:pt x="0" y="0"/>
                </a:moveTo>
                <a:lnTo>
                  <a:pt x="73" y="8807784"/>
                </a:lnTo>
                <a:lnTo>
                  <a:pt x="51147" y="8807494"/>
                </a:lnTo>
                <a:lnTo>
                  <a:pt x="102083" y="8806625"/>
                </a:lnTo>
                <a:lnTo>
                  <a:pt x="152877" y="8805182"/>
                </a:lnTo>
                <a:lnTo>
                  <a:pt x="203526" y="8803167"/>
                </a:lnTo>
                <a:lnTo>
                  <a:pt x="254026" y="8800583"/>
                </a:lnTo>
                <a:lnTo>
                  <a:pt x="304376" y="8797434"/>
                </a:lnTo>
                <a:lnTo>
                  <a:pt x="354570" y="8793722"/>
                </a:lnTo>
                <a:lnTo>
                  <a:pt x="404608" y="8789451"/>
                </a:lnTo>
                <a:lnTo>
                  <a:pt x="454484" y="8784623"/>
                </a:lnTo>
                <a:lnTo>
                  <a:pt x="504197" y="8779243"/>
                </a:lnTo>
                <a:lnTo>
                  <a:pt x="553743" y="8773312"/>
                </a:lnTo>
                <a:lnTo>
                  <a:pt x="603118" y="8766835"/>
                </a:lnTo>
                <a:lnTo>
                  <a:pt x="652321" y="8759813"/>
                </a:lnTo>
                <a:lnTo>
                  <a:pt x="701347" y="8752251"/>
                </a:lnTo>
                <a:lnTo>
                  <a:pt x="750194" y="8744152"/>
                </a:lnTo>
                <a:lnTo>
                  <a:pt x="798858" y="8735518"/>
                </a:lnTo>
                <a:lnTo>
                  <a:pt x="847336" y="8726353"/>
                </a:lnTo>
                <a:lnTo>
                  <a:pt x="895626" y="8716660"/>
                </a:lnTo>
                <a:lnTo>
                  <a:pt x="943724" y="8706442"/>
                </a:lnTo>
                <a:lnTo>
                  <a:pt x="991627" y="8695702"/>
                </a:lnTo>
                <a:lnTo>
                  <a:pt x="1039331" y="8684443"/>
                </a:lnTo>
                <a:lnTo>
                  <a:pt x="1086834" y="8672668"/>
                </a:lnTo>
                <a:lnTo>
                  <a:pt x="1134133" y="8660381"/>
                </a:lnTo>
                <a:lnTo>
                  <a:pt x="1181225" y="8647584"/>
                </a:lnTo>
                <a:lnTo>
                  <a:pt x="1228105" y="8634281"/>
                </a:lnTo>
                <a:lnTo>
                  <a:pt x="1274772" y="8620475"/>
                </a:lnTo>
                <a:lnTo>
                  <a:pt x="1321222" y="8606169"/>
                </a:lnTo>
                <a:lnTo>
                  <a:pt x="1367452" y="8591366"/>
                </a:lnTo>
                <a:lnTo>
                  <a:pt x="1413459" y="8576070"/>
                </a:lnTo>
                <a:lnTo>
                  <a:pt x="1459239" y="8560282"/>
                </a:lnTo>
                <a:lnTo>
                  <a:pt x="1504790" y="8544007"/>
                </a:lnTo>
                <a:lnTo>
                  <a:pt x="1550109" y="8527248"/>
                </a:lnTo>
                <a:lnTo>
                  <a:pt x="1595191" y="8510007"/>
                </a:lnTo>
                <a:lnTo>
                  <a:pt x="1640036" y="8492288"/>
                </a:lnTo>
                <a:lnTo>
                  <a:pt x="1684638" y="8474094"/>
                </a:lnTo>
                <a:lnTo>
                  <a:pt x="1728995" y="8455428"/>
                </a:lnTo>
                <a:lnTo>
                  <a:pt x="1773104" y="8436293"/>
                </a:lnTo>
                <a:lnTo>
                  <a:pt x="1816962" y="8416693"/>
                </a:lnTo>
                <a:lnTo>
                  <a:pt x="1860565" y="8396630"/>
                </a:lnTo>
                <a:lnTo>
                  <a:pt x="1903911" y="8376107"/>
                </a:lnTo>
                <a:lnTo>
                  <a:pt x="1946996" y="8355128"/>
                </a:lnTo>
                <a:lnTo>
                  <a:pt x="1989818" y="8333696"/>
                </a:lnTo>
                <a:lnTo>
                  <a:pt x="2032372" y="8311814"/>
                </a:lnTo>
                <a:lnTo>
                  <a:pt x="2074657" y="8289485"/>
                </a:lnTo>
                <a:lnTo>
                  <a:pt x="2116669" y="8266712"/>
                </a:lnTo>
                <a:lnTo>
                  <a:pt x="2158404" y="8243498"/>
                </a:lnTo>
                <a:lnTo>
                  <a:pt x="2199860" y="8219847"/>
                </a:lnTo>
                <a:lnTo>
                  <a:pt x="2241033" y="8195761"/>
                </a:lnTo>
                <a:lnTo>
                  <a:pt x="2281921" y="8171244"/>
                </a:lnTo>
                <a:lnTo>
                  <a:pt x="2322520" y="8146299"/>
                </a:lnTo>
                <a:lnTo>
                  <a:pt x="2362827" y="8120928"/>
                </a:lnTo>
                <a:lnTo>
                  <a:pt x="2402839" y="8095136"/>
                </a:lnTo>
                <a:lnTo>
                  <a:pt x="2442553" y="8068924"/>
                </a:lnTo>
                <a:lnTo>
                  <a:pt x="2481966" y="8042297"/>
                </a:lnTo>
                <a:lnTo>
                  <a:pt x="2521075" y="8015258"/>
                </a:lnTo>
                <a:lnTo>
                  <a:pt x="2559876" y="7987808"/>
                </a:lnTo>
                <a:lnTo>
                  <a:pt x="2598366" y="7959953"/>
                </a:lnTo>
                <a:lnTo>
                  <a:pt x="2636543" y="7931694"/>
                </a:lnTo>
                <a:lnTo>
                  <a:pt x="2674403" y="7903035"/>
                </a:lnTo>
                <a:lnTo>
                  <a:pt x="2711942" y="7873979"/>
                </a:lnTo>
                <a:lnTo>
                  <a:pt x="2749159" y="7844529"/>
                </a:lnTo>
                <a:lnTo>
                  <a:pt x="2786050" y="7814688"/>
                </a:lnTo>
                <a:lnTo>
                  <a:pt x="2822611" y="7784460"/>
                </a:lnTo>
                <a:lnTo>
                  <a:pt x="2858840" y="7753847"/>
                </a:lnTo>
                <a:lnTo>
                  <a:pt x="2894733" y="7722853"/>
                </a:lnTo>
                <a:lnTo>
                  <a:pt x="2930288" y="7691481"/>
                </a:lnTo>
                <a:lnTo>
                  <a:pt x="2965500" y="7659733"/>
                </a:lnTo>
                <a:lnTo>
                  <a:pt x="3000368" y="7627613"/>
                </a:lnTo>
                <a:lnTo>
                  <a:pt x="3034888" y="7595125"/>
                </a:lnTo>
                <a:lnTo>
                  <a:pt x="3069056" y="7562270"/>
                </a:lnTo>
                <a:lnTo>
                  <a:pt x="3102870" y="7529053"/>
                </a:lnTo>
                <a:lnTo>
                  <a:pt x="3136327" y="7495477"/>
                </a:lnTo>
                <a:lnTo>
                  <a:pt x="3169423" y="7461544"/>
                </a:lnTo>
                <a:lnTo>
                  <a:pt x="3202155" y="7427257"/>
                </a:lnTo>
                <a:lnTo>
                  <a:pt x="3234521" y="7392621"/>
                </a:lnTo>
                <a:lnTo>
                  <a:pt x="3266516" y="7357637"/>
                </a:lnTo>
                <a:lnTo>
                  <a:pt x="3298139" y="7322310"/>
                </a:lnTo>
                <a:lnTo>
                  <a:pt x="3329385" y="7286642"/>
                </a:lnTo>
                <a:lnTo>
                  <a:pt x="3360253" y="7250636"/>
                </a:lnTo>
                <a:lnTo>
                  <a:pt x="3390737" y="7214295"/>
                </a:lnTo>
                <a:lnTo>
                  <a:pt x="3420836" y="7177623"/>
                </a:lnTo>
                <a:lnTo>
                  <a:pt x="3450547" y="7140623"/>
                </a:lnTo>
                <a:lnTo>
                  <a:pt x="3479866" y="7103297"/>
                </a:lnTo>
                <a:lnTo>
                  <a:pt x="3508789" y="7065650"/>
                </a:lnTo>
                <a:lnTo>
                  <a:pt x="3537315" y="7027683"/>
                </a:lnTo>
                <a:lnTo>
                  <a:pt x="3565440" y="6989401"/>
                </a:lnTo>
                <a:lnTo>
                  <a:pt x="3593160" y="6950806"/>
                </a:lnTo>
                <a:lnTo>
                  <a:pt x="3620473" y="6911901"/>
                </a:lnTo>
                <a:lnTo>
                  <a:pt x="3647375" y="6872690"/>
                </a:lnTo>
                <a:lnTo>
                  <a:pt x="3673864" y="6833176"/>
                </a:lnTo>
                <a:lnTo>
                  <a:pt x="3699935" y="6793361"/>
                </a:lnTo>
                <a:lnTo>
                  <a:pt x="3725587" y="6753249"/>
                </a:lnTo>
                <a:lnTo>
                  <a:pt x="3750816" y="6712843"/>
                </a:lnTo>
                <a:lnTo>
                  <a:pt x="3775619" y="6672147"/>
                </a:lnTo>
                <a:lnTo>
                  <a:pt x="3799993" y="6631162"/>
                </a:lnTo>
                <a:lnTo>
                  <a:pt x="3823934" y="6589893"/>
                </a:lnTo>
                <a:lnTo>
                  <a:pt x="3847439" y="6548343"/>
                </a:lnTo>
                <a:lnTo>
                  <a:pt x="3870506" y="6506514"/>
                </a:lnTo>
                <a:lnTo>
                  <a:pt x="3893132" y="6464410"/>
                </a:lnTo>
                <a:lnTo>
                  <a:pt x="3915312" y="6422034"/>
                </a:lnTo>
                <a:lnTo>
                  <a:pt x="3937044" y="6379389"/>
                </a:lnTo>
                <a:lnTo>
                  <a:pt x="3958325" y="6336478"/>
                </a:lnTo>
                <a:lnTo>
                  <a:pt x="3979152" y="6293304"/>
                </a:lnTo>
                <a:lnTo>
                  <a:pt x="3999522" y="6249870"/>
                </a:lnTo>
                <a:lnTo>
                  <a:pt x="4019431" y="6206180"/>
                </a:lnTo>
                <a:lnTo>
                  <a:pt x="4038876" y="6162237"/>
                </a:lnTo>
                <a:lnTo>
                  <a:pt x="4057855" y="6118044"/>
                </a:lnTo>
                <a:lnTo>
                  <a:pt x="4076707" y="6072756"/>
                </a:lnTo>
                <a:lnTo>
                  <a:pt x="4095068" y="6027216"/>
                </a:lnTo>
                <a:lnTo>
                  <a:pt x="4112935" y="5981425"/>
                </a:lnTo>
                <a:lnTo>
                  <a:pt x="4130304" y="5935388"/>
                </a:lnTo>
                <a:lnTo>
                  <a:pt x="4147172" y="5889108"/>
                </a:lnTo>
                <a:lnTo>
                  <a:pt x="4163536" y="5842587"/>
                </a:lnTo>
                <a:lnTo>
                  <a:pt x="4179393" y="5795830"/>
                </a:lnTo>
                <a:lnTo>
                  <a:pt x="4194739" y="5748839"/>
                </a:lnTo>
                <a:lnTo>
                  <a:pt x="4209571" y="5701619"/>
                </a:lnTo>
                <a:lnTo>
                  <a:pt x="4223886" y="5654171"/>
                </a:lnTo>
                <a:lnTo>
                  <a:pt x="4237679" y="5606500"/>
                </a:lnTo>
                <a:lnTo>
                  <a:pt x="4250949" y="5558609"/>
                </a:lnTo>
                <a:lnTo>
                  <a:pt x="4263691" y="5510501"/>
                </a:lnTo>
                <a:lnTo>
                  <a:pt x="4275903" y="5462179"/>
                </a:lnTo>
                <a:lnTo>
                  <a:pt x="4287581" y="5413646"/>
                </a:lnTo>
                <a:lnTo>
                  <a:pt x="4298721" y="5364907"/>
                </a:lnTo>
                <a:lnTo>
                  <a:pt x="4309320" y="5315964"/>
                </a:lnTo>
                <a:lnTo>
                  <a:pt x="4319376" y="5266820"/>
                </a:lnTo>
                <a:lnTo>
                  <a:pt x="4328885" y="5217479"/>
                </a:lnTo>
                <a:lnTo>
                  <a:pt x="4337843" y="5167945"/>
                </a:lnTo>
                <a:lnTo>
                  <a:pt x="4346247" y="5118219"/>
                </a:lnTo>
                <a:lnTo>
                  <a:pt x="4354093" y="5068307"/>
                </a:lnTo>
                <a:lnTo>
                  <a:pt x="4361380" y="5018210"/>
                </a:lnTo>
                <a:lnTo>
                  <a:pt x="4368102" y="4967933"/>
                </a:lnTo>
                <a:lnTo>
                  <a:pt x="4374257" y="4917478"/>
                </a:lnTo>
                <a:lnTo>
                  <a:pt x="4379842" y="4866849"/>
                </a:lnTo>
                <a:lnTo>
                  <a:pt x="4384853" y="4816049"/>
                </a:lnTo>
                <a:lnTo>
                  <a:pt x="4389287" y="4765082"/>
                </a:lnTo>
                <a:lnTo>
                  <a:pt x="4393140" y="4713951"/>
                </a:lnTo>
                <a:lnTo>
                  <a:pt x="4396410" y="4662658"/>
                </a:lnTo>
                <a:lnTo>
                  <a:pt x="4399093" y="4611208"/>
                </a:lnTo>
                <a:lnTo>
                  <a:pt x="4401185" y="4559604"/>
                </a:lnTo>
                <a:lnTo>
                  <a:pt x="4402684" y="4507848"/>
                </a:lnTo>
                <a:lnTo>
                  <a:pt x="4403585" y="4455945"/>
                </a:lnTo>
                <a:lnTo>
                  <a:pt x="4403886" y="4403897"/>
                </a:lnTo>
                <a:lnTo>
                  <a:pt x="4403627" y="4355635"/>
                </a:lnTo>
                <a:lnTo>
                  <a:pt x="4402852" y="4307497"/>
                </a:lnTo>
                <a:lnTo>
                  <a:pt x="4401563" y="4259486"/>
                </a:lnTo>
                <a:lnTo>
                  <a:pt x="4399764" y="4211604"/>
                </a:lnTo>
                <a:lnTo>
                  <a:pt x="4397456" y="4163853"/>
                </a:lnTo>
                <a:lnTo>
                  <a:pt x="4394642" y="4116237"/>
                </a:lnTo>
                <a:lnTo>
                  <a:pt x="4391325" y="4068758"/>
                </a:lnTo>
                <a:lnTo>
                  <a:pt x="4387508" y="4021419"/>
                </a:lnTo>
                <a:lnTo>
                  <a:pt x="4383194" y="3974222"/>
                </a:lnTo>
                <a:lnTo>
                  <a:pt x="4378384" y="3927169"/>
                </a:lnTo>
                <a:lnTo>
                  <a:pt x="4373081" y="3880264"/>
                </a:lnTo>
                <a:lnTo>
                  <a:pt x="4367289" y="3833510"/>
                </a:lnTo>
                <a:lnTo>
                  <a:pt x="4361009" y="3786908"/>
                </a:lnTo>
                <a:lnTo>
                  <a:pt x="4354245" y="3740462"/>
                </a:lnTo>
                <a:lnTo>
                  <a:pt x="4346999" y="3694173"/>
                </a:lnTo>
                <a:lnTo>
                  <a:pt x="4339273" y="3648046"/>
                </a:lnTo>
                <a:lnTo>
                  <a:pt x="4331071" y="3602082"/>
                </a:lnTo>
                <a:lnTo>
                  <a:pt x="4322395" y="3556283"/>
                </a:lnTo>
                <a:lnTo>
                  <a:pt x="4313247" y="3510654"/>
                </a:lnTo>
                <a:lnTo>
                  <a:pt x="4303631" y="3465195"/>
                </a:lnTo>
                <a:lnTo>
                  <a:pt x="4293548" y="3419910"/>
                </a:lnTo>
                <a:lnTo>
                  <a:pt x="4283002" y="3374802"/>
                </a:lnTo>
                <a:lnTo>
                  <a:pt x="4271995" y="3329873"/>
                </a:lnTo>
                <a:lnTo>
                  <a:pt x="4260530" y="3285126"/>
                </a:lnTo>
                <a:lnTo>
                  <a:pt x="4248609" y="3240563"/>
                </a:lnTo>
                <a:lnTo>
                  <a:pt x="4236235" y="3196188"/>
                </a:lnTo>
                <a:lnTo>
                  <a:pt x="4223410" y="3152002"/>
                </a:lnTo>
                <a:lnTo>
                  <a:pt x="4210138" y="3108008"/>
                </a:lnTo>
                <a:lnTo>
                  <a:pt x="4196421" y="3064209"/>
                </a:lnTo>
                <a:lnTo>
                  <a:pt x="4182262" y="3020608"/>
                </a:lnTo>
                <a:lnTo>
                  <a:pt x="4167662" y="2977207"/>
                </a:lnTo>
                <a:lnTo>
                  <a:pt x="4152625" y="2934008"/>
                </a:lnTo>
                <a:lnTo>
                  <a:pt x="4137154" y="2891015"/>
                </a:lnTo>
                <a:lnTo>
                  <a:pt x="4121251" y="2848231"/>
                </a:lnTo>
                <a:lnTo>
                  <a:pt x="4104919" y="2805657"/>
                </a:lnTo>
                <a:lnTo>
                  <a:pt x="4088160" y="2763296"/>
                </a:lnTo>
                <a:lnTo>
                  <a:pt x="4070976" y="2721152"/>
                </a:lnTo>
                <a:lnTo>
                  <a:pt x="4053372" y="2679226"/>
                </a:lnTo>
                <a:lnTo>
                  <a:pt x="4035349" y="2637521"/>
                </a:lnTo>
                <a:lnTo>
                  <a:pt x="4016909" y="2596040"/>
                </a:lnTo>
                <a:lnTo>
                  <a:pt x="3998056" y="2554786"/>
                </a:lnTo>
                <a:lnTo>
                  <a:pt x="3978793" y="2513761"/>
                </a:lnTo>
                <a:lnTo>
                  <a:pt x="3959121" y="2472968"/>
                </a:lnTo>
                <a:lnTo>
                  <a:pt x="3939043" y="2432409"/>
                </a:lnTo>
                <a:lnTo>
                  <a:pt x="3918563" y="2392087"/>
                </a:lnTo>
                <a:lnTo>
                  <a:pt x="3897682" y="2352005"/>
                </a:lnTo>
                <a:lnTo>
                  <a:pt x="3876403" y="2312165"/>
                </a:lnTo>
                <a:lnTo>
                  <a:pt x="3854729" y="2272570"/>
                </a:lnTo>
                <a:lnTo>
                  <a:pt x="3832663" y="2233223"/>
                </a:lnTo>
                <a:lnTo>
                  <a:pt x="3810208" y="2194126"/>
                </a:lnTo>
                <a:lnTo>
                  <a:pt x="3787365" y="2155282"/>
                </a:lnTo>
                <a:lnTo>
                  <a:pt x="3764137" y="2116694"/>
                </a:lnTo>
                <a:lnTo>
                  <a:pt x="3740528" y="2078363"/>
                </a:lnTo>
                <a:lnTo>
                  <a:pt x="3716539" y="2040294"/>
                </a:lnTo>
                <a:lnTo>
                  <a:pt x="3692174" y="2002487"/>
                </a:lnTo>
                <a:lnTo>
                  <a:pt x="3667434" y="1964947"/>
                </a:lnTo>
                <a:lnTo>
                  <a:pt x="3642324" y="1927675"/>
                </a:lnTo>
                <a:lnTo>
                  <a:pt x="3616844" y="1890675"/>
                </a:lnTo>
                <a:lnTo>
                  <a:pt x="3590999" y="1853949"/>
                </a:lnTo>
                <a:lnTo>
                  <a:pt x="3564790" y="1817499"/>
                </a:lnTo>
                <a:lnTo>
                  <a:pt x="3538220" y="1781329"/>
                </a:lnTo>
                <a:lnTo>
                  <a:pt x="3511292" y="1745440"/>
                </a:lnTo>
                <a:lnTo>
                  <a:pt x="3484008" y="1709836"/>
                </a:lnTo>
                <a:lnTo>
                  <a:pt x="3456372" y="1674518"/>
                </a:lnTo>
                <a:lnTo>
                  <a:pt x="3428385" y="1639491"/>
                </a:lnTo>
                <a:lnTo>
                  <a:pt x="3400051" y="1604756"/>
                </a:lnTo>
                <a:lnTo>
                  <a:pt x="3371371" y="1570316"/>
                </a:lnTo>
                <a:lnTo>
                  <a:pt x="3342350" y="1536173"/>
                </a:lnTo>
                <a:lnTo>
                  <a:pt x="3312988" y="1502331"/>
                </a:lnTo>
                <a:lnTo>
                  <a:pt x="3283289" y="1468792"/>
                </a:lnTo>
                <a:lnTo>
                  <a:pt x="3253256" y="1435558"/>
                </a:lnTo>
                <a:lnTo>
                  <a:pt x="3222891" y="1402633"/>
                </a:lnTo>
                <a:lnTo>
                  <a:pt x="3192197" y="1370018"/>
                </a:lnTo>
                <a:lnTo>
                  <a:pt x="3161176" y="1337717"/>
                </a:lnTo>
                <a:lnTo>
                  <a:pt x="3129831" y="1305731"/>
                </a:lnTo>
                <a:lnTo>
                  <a:pt x="3098165" y="1274065"/>
                </a:lnTo>
                <a:lnTo>
                  <a:pt x="3066180" y="1242720"/>
                </a:lnTo>
                <a:lnTo>
                  <a:pt x="3033879" y="1211698"/>
                </a:lnTo>
                <a:lnTo>
                  <a:pt x="3001265" y="1181004"/>
                </a:lnTo>
                <a:lnTo>
                  <a:pt x="2968340" y="1150638"/>
                </a:lnTo>
                <a:lnTo>
                  <a:pt x="2935107" y="1120605"/>
                </a:lnTo>
                <a:lnTo>
                  <a:pt x="2901568" y="1090906"/>
                </a:lnTo>
                <a:lnTo>
                  <a:pt x="2867726" y="1061544"/>
                </a:lnTo>
                <a:lnTo>
                  <a:pt x="2833584" y="1032522"/>
                </a:lnTo>
                <a:lnTo>
                  <a:pt x="2799145" y="1003842"/>
                </a:lnTo>
                <a:lnTo>
                  <a:pt x="2764410" y="975507"/>
                </a:lnTo>
                <a:lnTo>
                  <a:pt x="2729383" y="947520"/>
                </a:lnTo>
                <a:lnTo>
                  <a:pt x="2694067" y="919883"/>
                </a:lnTo>
                <a:lnTo>
                  <a:pt x="2658463" y="892600"/>
                </a:lnTo>
                <a:lnTo>
                  <a:pt x="2622575" y="865671"/>
                </a:lnTo>
                <a:lnTo>
                  <a:pt x="2586405" y="839101"/>
                </a:lnTo>
                <a:lnTo>
                  <a:pt x="2549956" y="812892"/>
                </a:lnTo>
                <a:lnTo>
                  <a:pt x="2513230" y="787046"/>
                </a:lnTo>
                <a:lnTo>
                  <a:pt x="2476231" y="761567"/>
                </a:lnTo>
                <a:lnTo>
                  <a:pt x="2438960" y="736456"/>
                </a:lnTo>
                <a:lnTo>
                  <a:pt x="2401420" y="711716"/>
                </a:lnTo>
                <a:lnTo>
                  <a:pt x="2363614" y="687351"/>
                </a:lnTo>
                <a:lnTo>
                  <a:pt x="2325546" y="663362"/>
                </a:lnTo>
                <a:lnTo>
                  <a:pt x="2287216" y="639752"/>
                </a:lnTo>
                <a:lnTo>
                  <a:pt x="2248628" y="616525"/>
                </a:lnTo>
                <a:lnTo>
                  <a:pt x="2209785" y="593681"/>
                </a:lnTo>
                <a:lnTo>
                  <a:pt x="2170688" y="571225"/>
                </a:lnTo>
                <a:lnTo>
                  <a:pt x="2131342" y="549159"/>
                </a:lnTo>
                <a:lnTo>
                  <a:pt x="2091748" y="527485"/>
                </a:lnTo>
                <a:lnTo>
                  <a:pt x="2051909" y="506207"/>
                </a:lnTo>
                <a:lnTo>
                  <a:pt x="2011828" y="485326"/>
                </a:lnTo>
                <a:lnTo>
                  <a:pt x="1971507" y="464845"/>
                </a:lnTo>
                <a:lnTo>
                  <a:pt x="1930949" y="444767"/>
                </a:lnTo>
                <a:lnTo>
                  <a:pt x="1890156" y="425095"/>
                </a:lnTo>
                <a:lnTo>
                  <a:pt x="1849132" y="405831"/>
                </a:lnTo>
                <a:lnTo>
                  <a:pt x="1807879" y="386978"/>
                </a:lnTo>
                <a:lnTo>
                  <a:pt x="1766399" y="368539"/>
                </a:lnTo>
                <a:lnTo>
                  <a:pt x="1724695" y="350515"/>
                </a:lnTo>
                <a:lnTo>
                  <a:pt x="1682770" y="332911"/>
                </a:lnTo>
                <a:lnTo>
                  <a:pt x="1640627" y="315727"/>
                </a:lnTo>
                <a:lnTo>
                  <a:pt x="1598267" y="298968"/>
                </a:lnTo>
                <a:lnTo>
                  <a:pt x="1555694" y="282636"/>
                </a:lnTo>
                <a:lnTo>
                  <a:pt x="1512910" y="266732"/>
                </a:lnTo>
                <a:lnTo>
                  <a:pt x="1469919" y="251261"/>
                </a:lnTo>
                <a:lnTo>
                  <a:pt x="1426721" y="236224"/>
                </a:lnTo>
                <a:lnTo>
                  <a:pt x="1383321" y="221625"/>
                </a:lnTo>
                <a:lnTo>
                  <a:pt x="1339721" y="207465"/>
                </a:lnTo>
                <a:lnTo>
                  <a:pt x="1295923" y="193748"/>
                </a:lnTo>
                <a:lnTo>
                  <a:pt x="1251931" y="180476"/>
                </a:lnTo>
                <a:lnTo>
                  <a:pt x="1207746" y="167652"/>
                </a:lnTo>
                <a:lnTo>
                  <a:pt x="1163371" y="155278"/>
                </a:lnTo>
                <a:lnTo>
                  <a:pt x="1118809" y="143357"/>
                </a:lnTo>
                <a:lnTo>
                  <a:pt x="1074063" y="131891"/>
                </a:lnTo>
                <a:lnTo>
                  <a:pt x="1029136" y="120884"/>
                </a:lnTo>
                <a:lnTo>
                  <a:pt x="984029" y="110338"/>
                </a:lnTo>
                <a:lnTo>
                  <a:pt x="938745" y="100255"/>
                </a:lnTo>
                <a:lnTo>
                  <a:pt x="893288" y="90639"/>
                </a:lnTo>
                <a:lnTo>
                  <a:pt x="847660" y="81491"/>
                </a:lnTo>
                <a:lnTo>
                  <a:pt x="801863" y="72815"/>
                </a:lnTo>
                <a:lnTo>
                  <a:pt x="755900" y="64613"/>
                </a:lnTo>
                <a:lnTo>
                  <a:pt x="709774" y="56887"/>
                </a:lnTo>
                <a:lnTo>
                  <a:pt x="663487" y="49641"/>
                </a:lnTo>
                <a:lnTo>
                  <a:pt x="617042" y="42877"/>
                </a:lnTo>
                <a:lnTo>
                  <a:pt x="570441" y="36597"/>
                </a:lnTo>
                <a:lnTo>
                  <a:pt x="523688" y="30805"/>
                </a:lnTo>
                <a:lnTo>
                  <a:pt x="476785" y="25502"/>
                </a:lnTo>
                <a:lnTo>
                  <a:pt x="429734" y="20692"/>
                </a:lnTo>
                <a:lnTo>
                  <a:pt x="382538" y="16377"/>
                </a:lnTo>
                <a:lnTo>
                  <a:pt x="335200" y="12560"/>
                </a:lnTo>
                <a:lnTo>
                  <a:pt x="287723" y="9244"/>
                </a:lnTo>
                <a:lnTo>
                  <a:pt x="240108" y="6430"/>
                </a:lnTo>
                <a:lnTo>
                  <a:pt x="192359" y="4122"/>
                </a:lnTo>
                <a:lnTo>
                  <a:pt x="144479" y="2322"/>
                </a:lnTo>
                <a:lnTo>
                  <a:pt x="96469" y="1034"/>
                </a:lnTo>
                <a:lnTo>
                  <a:pt x="48333" y="258"/>
                </a:lnTo>
                <a:lnTo>
                  <a:pt x="0" y="0"/>
                </a:lnTo>
                <a:close/>
              </a:path>
            </a:pathLst>
          </a:custGeom>
          <a:solidFill>
            <a:srgbClr val="FEE90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821951" y="1277783"/>
            <a:ext cx="7901305" cy="8808085"/>
          </a:xfrm>
          <a:custGeom>
            <a:avLst/>
            <a:gdLst/>
            <a:ahLst/>
            <a:cxnLst/>
            <a:rect l="l" t="t" r="r" b="b"/>
            <a:pathLst>
              <a:path w="7901305" h="8808085">
                <a:moveTo>
                  <a:pt x="7901099" y="0"/>
                </a:moveTo>
                <a:lnTo>
                  <a:pt x="6109321" y="0"/>
                </a:lnTo>
                <a:lnTo>
                  <a:pt x="6058758" y="204"/>
                </a:lnTo>
                <a:lnTo>
                  <a:pt x="6008293" y="818"/>
                </a:lnTo>
                <a:lnTo>
                  <a:pt x="5957926" y="1839"/>
                </a:lnTo>
                <a:lnTo>
                  <a:pt x="5907660" y="3265"/>
                </a:lnTo>
                <a:lnTo>
                  <a:pt x="5857496" y="5095"/>
                </a:lnTo>
                <a:lnTo>
                  <a:pt x="5807435" y="7328"/>
                </a:lnTo>
                <a:lnTo>
                  <a:pt x="5757480" y="9962"/>
                </a:lnTo>
                <a:lnTo>
                  <a:pt x="5707632" y="12994"/>
                </a:lnTo>
                <a:lnTo>
                  <a:pt x="5657892" y="16425"/>
                </a:lnTo>
                <a:lnTo>
                  <a:pt x="5608262" y="20252"/>
                </a:lnTo>
                <a:lnTo>
                  <a:pt x="5558744" y="24473"/>
                </a:lnTo>
                <a:lnTo>
                  <a:pt x="5509338" y="29087"/>
                </a:lnTo>
                <a:lnTo>
                  <a:pt x="5460048" y="34093"/>
                </a:lnTo>
                <a:lnTo>
                  <a:pt x="5410873" y="39488"/>
                </a:lnTo>
                <a:lnTo>
                  <a:pt x="5361817" y="45272"/>
                </a:lnTo>
                <a:lnTo>
                  <a:pt x="5312880" y="51443"/>
                </a:lnTo>
                <a:lnTo>
                  <a:pt x="5264064" y="57998"/>
                </a:lnTo>
                <a:lnTo>
                  <a:pt x="5215370" y="64937"/>
                </a:lnTo>
                <a:lnTo>
                  <a:pt x="5166801" y="72259"/>
                </a:lnTo>
                <a:lnTo>
                  <a:pt x="5118357" y="79960"/>
                </a:lnTo>
                <a:lnTo>
                  <a:pt x="5070041" y="88041"/>
                </a:lnTo>
                <a:lnTo>
                  <a:pt x="5021854" y="96498"/>
                </a:lnTo>
                <a:lnTo>
                  <a:pt x="4973796" y="105332"/>
                </a:lnTo>
                <a:lnTo>
                  <a:pt x="4925871" y="114539"/>
                </a:lnTo>
                <a:lnTo>
                  <a:pt x="4878080" y="124119"/>
                </a:lnTo>
                <a:lnTo>
                  <a:pt x="4830423" y="134070"/>
                </a:lnTo>
                <a:lnTo>
                  <a:pt x="4782904" y="144391"/>
                </a:lnTo>
                <a:lnTo>
                  <a:pt x="4735522" y="155079"/>
                </a:lnTo>
                <a:lnTo>
                  <a:pt x="4688281" y="166133"/>
                </a:lnTo>
                <a:lnTo>
                  <a:pt x="4641180" y="177553"/>
                </a:lnTo>
                <a:lnTo>
                  <a:pt x="4594223" y="189335"/>
                </a:lnTo>
                <a:lnTo>
                  <a:pt x="4547411" y="201479"/>
                </a:lnTo>
                <a:lnTo>
                  <a:pt x="4500744" y="213983"/>
                </a:lnTo>
                <a:lnTo>
                  <a:pt x="4454225" y="226845"/>
                </a:lnTo>
                <a:lnTo>
                  <a:pt x="4407856" y="240064"/>
                </a:lnTo>
                <a:lnTo>
                  <a:pt x="4361637" y="253638"/>
                </a:lnTo>
                <a:lnTo>
                  <a:pt x="4315571" y="267566"/>
                </a:lnTo>
                <a:lnTo>
                  <a:pt x="4269659" y="281846"/>
                </a:lnTo>
                <a:lnTo>
                  <a:pt x="4223902" y="296477"/>
                </a:lnTo>
                <a:lnTo>
                  <a:pt x="4178303" y="311457"/>
                </a:lnTo>
                <a:lnTo>
                  <a:pt x="4132862" y="326784"/>
                </a:lnTo>
                <a:lnTo>
                  <a:pt x="4087582" y="342457"/>
                </a:lnTo>
                <a:lnTo>
                  <a:pt x="4042463" y="358474"/>
                </a:lnTo>
                <a:lnTo>
                  <a:pt x="3997508" y="374833"/>
                </a:lnTo>
                <a:lnTo>
                  <a:pt x="3952718" y="391534"/>
                </a:lnTo>
                <a:lnTo>
                  <a:pt x="3908094" y="408575"/>
                </a:lnTo>
                <a:lnTo>
                  <a:pt x="3863639" y="425953"/>
                </a:lnTo>
                <a:lnTo>
                  <a:pt x="3819353" y="443668"/>
                </a:lnTo>
                <a:lnTo>
                  <a:pt x="3775239" y="461717"/>
                </a:lnTo>
                <a:lnTo>
                  <a:pt x="3731297" y="480100"/>
                </a:lnTo>
                <a:lnTo>
                  <a:pt x="3687530" y="498815"/>
                </a:lnTo>
                <a:lnTo>
                  <a:pt x="3643939" y="517859"/>
                </a:lnTo>
                <a:lnTo>
                  <a:pt x="3600526" y="537232"/>
                </a:lnTo>
                <a:lnTo>
                  <a:pt x="3557291" y="556932"/>
                </a:lnTo>
                <a:lnTo>
                  <a:pt x="3514238" y="576958"/>
                </a:lnTo>
                <a:lnTo>
                  <a:pt x="3471367" y="597307"/>
                </a:lnTo>
                <a:lnTo>
                  <a:pt x="3428679" y="617979"/>
                </a:lnTo>
                <a:lnTo>
                  <a:pt x="3386177" y="638971"/>
                </a:lnTo>
                <a:lnTo>
                  <a:pt x="3343862" y="660282"/>
                </a:lnTo>
                <a:lnTo>
                  <a:pt x="3301736" y="681911"/>
                </a:lnTo>
                <a:lnTo>
                  <a:pt x="3259800" y="703856"/>
                </a:lnTo>
                <a:lnTo>
                  <a:pt x="3218055" y="726115"/>
                </a:lnTo>
                <a:lnTo>
                  <a:pt x="3176504" y="748687"/>
                </a:lnTo>
                <a:lnTo>
                  <a:pt x="3135148" y="771570"/>
                </a:lnTo>
                <a:lnTo>
                  <a:pt x="3093988" y="794762"/>
                </a:lnTo>
                <a:lnTo>
                  <a:pt x="3053026" y="818263"/>
                </a:lnTo>
                <a:lnTo>
                  <a:pt x="3012264" y="842071"/>
                </a:lnTo>
                <a:lnTo>
                  <a:pt x="2971703" y="866183"/>
                </a:lnTo>
                <a:lnTo>
                  <a:pt x="2931345" y="890599"/>
                </a:lnTo>
                <a:lnTo>
                  <a:pt x="2891191" y="915316"/>
                </a:lnTo>
                <a:lnTo>
                  <a:pt x="2851243" y="940334"/>
                </a:lnTo>
                <a:lnTo>
                  <a:pt x="2811502" y="965650"/>
                </a:lnTo>
                <a:lnTo>
                  <a:pt x="2771971" y="991264"/>
                </a:lnTo>
                <a:lnTo>
                  <a:pt x="2732650" y="1017173"/>
                </a:lnTo>
                <a:lnTo>
                  <a:pt x="2693541" y="1043376"/>
                </a:lnTo>
                <a:lnTo>
                  <a:pt x="2654646" y="1069871"/>
                </a:lnTo>
                <a:lnTo>
                  <a:pt x="2615966" y="1096657"/>
                </a:lnTo>
                <a:lnTo>
                  <a:pt x="2577504" y="1123732"/>
                </a:lnTo>
                <a:lnTo>
                  <a:pt x="2539259" y="1151095"/>
                </a:lnTo>
                <a:lnTo>
                  <a:pt x="2501235" y="1178744"/>
                </a:lnTo>
                <a:lnTo>
                  <a:pt x="2463432" y="1206678"/>
                </a:lnTo>
                <a:lnTo>
                  <a:pt x="2425853" y="1234894"/>
                </a:lnTo>
                <a:lnTo>
                  <a:pt x="2388498" y="1263392"/>
                </a:lnTo>
                <a:lnTo>
                  <a:pt x="2351370" y="1292169"/>
                </a:lnTo>
                <a:lnTo>
                  <a:pt x="2314469" y="1321225"/>
                </a:lnTo>
                <a:lnTo>
                  <a:pt x="2277798" y="1350558"/>
                </a:lnTo>
                <a:lnTo>
                  <a:pt x="2241358" y="1380165"/>
                </a:lnTo>
                <a:lnTo>
                  <a:pt x="2205151" y="1410046"/>
                </a:lnTo>
                <a:lnTo>
                  <a:pt x="2169177" y="1440199"/>
                </a:lnTo>
                <a:lnTo>
                  <a:pt x="2133440" y="1470622"/>
                </a:lnTo>
                <a:lnTo>
                  <a:pt x="2097940" y="1501314"/>
                </a:lnTo>
                <a:lnTo>
                  <a:pt x="2062679" y="1532273"/>
                </a:lnTo>
                <a:lnTo>
                  <a:pt x="2027658" y="1563498"/>
                </a:lnTo>
                <a:lnTo>
                  <a:pt x="1992879" y="1594987"/>
                </a:lnTo>
                <a:lnTo>
                  <a:pt x="1958344" y="1626739"/>
                </a:lnTo>
                <a:lnTo>
                  <a:pt x="1924054" y="1658751"/>
                </a:lnTo>
                <a:lnTo>
                  <a:pt x="1890011" y="1691023"/>
                </a:lnTo>
                <a:lnTo>
                  <a:pt x="1856216" y="1723552"/>
                </a:lnTo>
                <a:lnTo>
                  <a:pt x="1822672" y="1756338"/>
                </a:lnTo>
                <a:lnTo>
                  <a:pt x="1789378" y="1789378"/>
                </a:lnTo>
                <a:lnTo>
                  <a:pt x="1756338" y="1822672"/>
                </a:lnTo>
                <a:lnTo>
                  <a:pt x="1723552" y="1856216"/>
                </a:lnTo>
                <a:lnTo>
                  <a:pt x="1691023" y="1890011"/>
                </a:lnTo>
                <a:lnTo>
                  <a:pt x="1658751" y="1924054"/>
                </a:lnTo>
                <a:lnTo>
                  <a:pt x="1626739" y="1958344"/>
                </a:lnTo>
                <a:lnTo>
                  <a:pt x="1594987" y="1992879"/>
                </a:lnTo>
                <a:lnTo>
                  <a:pt x="1563498" y="2027658"/>
                </a:lnTo>
                <a:lnTo>
                  <a:pt x="1532273" y="2062679"/>
                </a:lnTo>
                <a:lnTo>
                  <a:pt x="1501314" y="2097940"/>
                </a:lnTo>
                <a:lnTo>
                  <a:pt x="1470622" y="2133440"/>
                </a:lnTo>
                <a:lnTo>
                  <a:pt x="1440199" y="2169177"/>
                </a:lnTo>
                <a:lnTo>
                  <a:pt x="1410046" y="2205151"/>
                </a:lnTo>
                <a:lnTo>
                  <a:pt x="1380165" y="2241358"/>
                </a:lnTo>
                <a:lnTo>
                  <a:pt x="1350558" y="2277798"/>
                </a:lnTo>
                <a:lnTo>
                  <a:pt x="1321225" y="2314469"/>
                </a:lnTo>
                <a:lnTo>
                  <a:pt x="1292169" y="2351370"/>
                </a:lnTo>
                <a:lnTo>
                  <a:pt x="1263392" y="2388498"/>
                </a:lnTo>
                <a:lnTo>
                  <a:pt x="1234894" y="2425853"/>
                </a:lnTo>
                <a:lnTo>
                  <a:pt x="1206678" y="2463432"/>
                </a:lnTo>
                <a:lnTo>
                  <a:pt x="1178744" y="2501235"/>
                </a:lnTo>
                <a:lnTo>
                  <a:pt x="1151095" y="2539259"/>
                </a:lnTo>
                <a:lnTo>
                  <a:pt x="1123732" y="2577504"/>
                </a:lnTo>
                <a:lnTo>
                  <a:pt x="1096657" y="2615966"/>
                </a:lnTo>
                <a:lnTo>
                  <a:pt x="1069871" y="2654646"/>
                </a:lnTo>
                <a:lnTo>
                  <a:pt x="1043376" y="2693541"/>
                </a:lnTo>
                <a:lnTo>
                  <a:pt x="1017173" y="2732650"/>
                </a:lnTo>
                <a:lnTo>
                  <a:pt x="991264" y="2771971"/>
                </a:lnTo>
                <a:lnTo>
                  <a:pt x="965650" y="2811502"/>
                </a:lnTo>
                <a:lnTo>
                  <a:pt x="940334" y="2851243"/>
                </a:lnTo>
                <a:lnTo>
                  <a:pt x="915316" y="2891191"/>
                </a:lnTo>
                <a:lnTo>
                  <a:pt x="890599" y="2931345"/>
                </a:lnTo>
                <a:lnTo>
                  <a:pt x="866183" y="2971703"/>
                </a:lnTo>
                <a:lnTo>
                  <a:pt x="842071" y="3012264"/>
                </a:lnTo>
                <a:lnTo>
                  <a:pt x="818263" y="3053026"/>
                </a:lnTo>
                <a:lnTo>
                  <a:pt x="794762" y="3093988"/>
                </a:lnTo>
                <a:lnTo>
                  <a:pt x="771570" y="3135148"/>
                </a:lnTo>
                <a:lnTo>
                  <a:pt x="748687" y="3176504"/>
                </a:lnTo>
                <a:lnTo>
                  <a:pt x="726115" y="3218055"/>
                </a:lnTo>
                <a:lnTo>
                  <a:pt x="703856" y="3259800"/>
                </a:lnTo>
                <a:lnTo>
                  <a:pt x="681911" y="3301736"/>
                </a:lnTo>
                <a:lnTo>
                  <a:pt x="660282" y="3343862"/>
                </a:lnTo>
                <a:lnTo>
                  <a:pt x="638971" y="3386177"/>
                </a:lnTo>
                <a:lnTo>
                  <a:pt x="617979" y="3428679"/>
                </a:lnTo>
                <a:lnTo>
                  <a:pt x="597307" y="3471367"/>
                </a:lnTo>
                <a:lnTo>
                  <a:pt x="576958" y="3514238"/>
                </a:lnTo>
                <a:lnTo>
                  <a:pt x="556932" y="3557291"/>
                </a:lnTo>
                <a:lnTo>
                  <a:pt x="537232" y="3600526"/>
                </a:lnTo>
                <a:lnTo>
                  <a:pt x="517859" y="3643939"/>
                </a:lnTo>
                <a:lnTo>
                  <a:pt x="498815" y="3687530"/>
                </a:lnTo>
                <a:lnTo>
                  <a:pt x="480100" y="3731297"/>
                </a:lnTo>
                <a:lnTo>
                  <a:pt x="461717" y="3775239"/>
                </a:lnTo>
                <a:lnTo>
                  <a:pt x="443668" y="3819353"/>
                </a:lnTo>
                <a:lnTo>
                  <a:pt x="425953" y="3863639"/>
                </a:lnTo>
                <a:lnTo>
                  <a:pt x="408575" y="3908094"/>
                </a:lnTo>
                <a:lnTo>
                  <a:pt x="391534" y="3952718"/>
                </a:lnTo>
                <a:lnTo>
                  <a:pt x="374833" y="3997508"/>
                </a:lnTo>
                <a:lnTo>
                  <a:pt x="358474" y="4042463"/>
                </a:lnTo>
                <a:lnTo>
                  <a:pt x="342457" y="4087582"/>
                </a:lnTo>
                <a:lnTo>
                  <a:pt x="326784" y="4132862"/>
                </a:lnTo>
                <a:lnTo>
                  <a:pt x="311457" y="4178303"/>
                </a:lnTo>
                <a:lnTo>
                  <a:pt x="296477" y="4223902"/>
                </a:lnTo>
                <a:lnTo>
                  <a:pt x="281846" y="4269659"/>
                </a:lnTo>
                <a:lnTo>
                  <a:pt x="267566" y="4315571"/>
                </a:lnTo>
                <a:lnTo>
                  <a:pt x="253638" y="4361637"/>
                </a:lnTo>
                <a:lnTo>
                  <a:pt x="240064" y="4407856"/>
                </a:lnTo>
                <a:lnTo>
                  <a:pt x="226845" y="4454225"/>
                </a:lnTo>
                <a:lnTo>
                  <a:pt x="213983" y="4500744"/>
                </a:lnTo>
                <a:lnTo>
                  <a:pt x="201479" y="4547411"/>
                </a:lnTo>
                <a:lnTo>
                  <a:pt x="189335" y="4594223"/>
                </a:lnTo>
                <a:lnTo>
                  <a:pt x="177553" y="4641180"/>
                </a:lnTo>
                <a:lnTo>
                  <a:pt x="166133" y="4688281"/>
                </a:lnTo>
                <a:lnTo>
                  <a:pt x="155079" y="4735522"/>
                </a:lnTo>
                <a:lnTo>
                  <a:pt x="144391" y="4782904"/>
                </a:lnTo>
                <a:lnTo>
                  <a:pt x="134070" y="4830423"/>
                </a:lnTo>
                <a:lnTo>
                  <a:pt x="124119" y="4878080"/>
                </a:lnTo>
                <a:lnTo>
                  <a:pt x="114539" y="4925871"/>
                </a:lnTo>
                <a:lnTo>
                  <a:pt x="105332" y="4973796"/>
                </a:lnTo>
                <a:lnTo>
                  <a:pt x="96498" y="5021854"/>
                </a:lnTo>
                <a:lnTo>
                  <a:pt x="88041" y="5070041"/>
                </a:lnTo>
                <a:lnTo>
                  <a:pt x="79960" y="5118357"/>
                </a:lnTo>
                <a:lnTo>
                  <a:pt x="72259" y="5166801"/>
                </a:lnTo>
                <a:lnTo>
                  <a:pt x="64937" y="5215370"/>
                </a:lnTo>
                <a:lnTo>
                  <a:pt x="57998" y="5264064"/>
                </a:lnTo>
                <a:lnTo>
                  <a:pt x="51443" y="5312880"/>
                </a:lnTo>
                <a:lnTo>
                  <a:pt x="45272" y="5361817"/>
                </a:lnTo>
                <a:lnTo>
                  <a:pt x="39488" y="5410873"/>
                </a:lnTo>
                <a:lnTo>
                  <a:pt x="34093" y="5460048"/>
                </a:lnTo>
                <a:lnTo>
                  <a:pt x="29087" y="5509338"/>
                </a:lnTo>
                <a:lnTo>
                  <a:pt x="24473" y="5558744"/>
                </a:lnTo>
                <a:lnTo>
                  <a:pt x="20252" y="5608262"/>
                </a:lnTo>
                <a:lnTo>
                  <a:pt x="16425" y="5657892"/>
                </a:lnTo>
                <a:lnTo>
                  <a:pt x="12994" y="5707632"/>
                </a:lnTo>
                <a:lnTo>
                  <a:pt x="9962" y="5757480"/>
                </a:lnTo>
                <a:lnTo>
                  <a:pt x="7328" y="5807435"/>
                </a:lnTo>
                <a:lnTo>
                  <a:pt x="5095" y="5857496"/>
                </a:lnTo>
                <a:lnTo>
                  <a:pt x="3265" y="5907660"/>
                </a:lnTo>
                <a:lnTo>
                  <a:pt x="1839" y="5957926"/>
                </a:lnTo>
                <a:lnTo>
                  <a:pt x="818" y="6008293"/>
                </a:lnTo>
                <a:lnTo>
                  <a:pt x="204" y="6058758"/>
                </a:lnTo>
                <a:lnTo>
                  <a:pt x="0" y="6109321"/>
                </a:lnTo>
                <a:lnTo>
                  <a:pt x="0" y="8807784"/>
                </a:lnTo>
                <a:lnTo>
                  <a:pt x="7901099" y="8807784"/>
                </a:lnTo>
                <a:lnTo>
                  <a:pt x="7901099" y="0"/>
                </a:lnTo>
                <a:close/>
              </a:path>
            </a:pathLst>
          </a:custGeom>
          <a:solidFill>
            <a:srgbClr val="DF06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983777" y="1277783"/>
            <a:ext cx="3120390" cy="8808085"/>
          </a:xfrm>
          <a:custGeom>
            <a:avLst/>
            <a:gdLst/>
            <a:ahLst/>
            <a:cxnLst/>
            <a:rect l="l" t="t" r="r" b="b"/>
            <a:pathLst>
              <a:path w="3120390" h="8808085">
                <a:moveTo>
                  <a:pt x="3120323" y="0"/>
                </a:moveTo>
                <a:lnTo>
                  <a:pt x="0" y="0"/>
                </a:lnTo>
                <a:lnTo>
                  <a:pt x="0" y="8807784"/>
                </a:lnTo>
                <a:lnTo>
                  <a:pt x="1791777" y="8807784"/>
                </a:lnTo>
                <a:lnTo>
                  <a:pt x="1892806" y="8806965"/>
                </a:lnTo>
                <a:lnTo>
                  <a:pt x="1993439" y="8804518"/>
                </a:lnTo>
                <a:lnTo>
                  <a:pt x="2093664" y="8800455"/>
                </a:lnTo>
                <a:lnTo>
                  <a:pt x="2193467" y="8794789"/>
                </a:lnTo>
                <a:lnTo>
                  <a:pt x="2292837" y="8787531"/>
                </a:lnTo>
                <a:lnTo>
                  <a:pt x="2391760" y="8778696"/>
                </a:lnTo>
                <a:lnTo>
                  <a:pt x="2490225" y="8768295"/>
                </a:lnTo>
                <a:lnTo>
                  <a:pt x="2588219" y="8756340"/>
                </a:lnTo>
                <a:lnTo>
                  <a:pt x="2685728" y="8742846"/>
                </a:lnTo>
                <a:lnTo>
                  <a:pt x="2782741" y="8727823"/>
                </a:lnTo>
                <a:lnTo>
                  <a:pt x="2879245" y="8711285"/>
                </a:lnTo>
                <a:lnTo>
                  <a:pt x="2975227" y="8693244"/>
                </a:lnTo>
                <a:lnTo>
                  <a:pt x="3070675" y="8673713"/>
                </a:lnTo>
                <a:lnTo>
                  <a:pt x="3120323" y="8662912"/>
                </a:lnTo>
                <a:lnTo>
                  <a:pt x="3120323" y="0"/>
                </a:lnTo>
                <a:close/>
              </a:path>
            </a:pathLst>
          </a:custGeom>
          <a:solidFill>
            <a:srgbClr val="2553A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6407680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SPRAWOZDANIE FINANSOWE WOJEWÓDZTWA ŁÓDZKIEGO ZA 2024 ROK</a:t>
            </a:r>
            <a:endParaRPr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17552942" y="10528771"/>
            <a:ext cx="2363616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DEPARTAMENT FINANSÓW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Obraz 19">
            <a:extLst>
              <a:ext uri="{FF2B5EF4-FFF2-40B4-BE49-F238E27FC236}">
                <a16:creationId xmlns:a16="http://schemas.microsoft.com/office/drawing/2014/main" id="{E1B5B40A-F879-4B04-815C-D833675E48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FE5BD45D-2401-7E87-4A68-0B5B66ED9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50" y="3825874"/>
            <a:ext cx="3966741" cy="1477328"/>
          </a:xfrm>
        </p:spPr>
        <p:txBody>
          <a:bodyPr/>
          <a:lstStyle/>
          <a:p>
            <a:pPr algn="ctr"/>
            <a:r>
              <a:rPr lang="pl-PL" sz="3200" dirty="0"/>
              <a:t>SPRAWOZDANIE FINANSOWE </a:t>
            </a:r>
            <a:br>
              <a:rPr lang="pl-PL" sz="3200" dirty="0"/>
            </a:br>
            <a:r>
              <a:rPr lang="pl-PL" sz="3200" dirty="0"/>
              <a:t>ZA 2024 ROK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9D03743C-C1FC-4B9D-BE6B-DA3CC303B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190" y="3063875"/>
            <a:ext cx="6317720" cy="1641275"/>
          </a:xfrm>
          <a:prstGeom prst="rect">
            <a:avLst/>
          </a:prstGeom>
        </p:spPr>
      </p:pic>
      <p:sp>
        <p:nvSpPr>
          <p:cNvPr id="3" name="object 11">
            <a:extLst>
              <a:ext uri="{FF2B5EF4-FFF2-40B4-BE49-F238E27FC236}">
                <a16:creationId xmlns:a16="http://schemas.microsoft.com/office/drawing/2014/main" id="{BD33C478-C026-49AB-A861-9F26E1C295F4}"/>
              </a:ext>
            </a:extLst>
          </p:cNvPr>
          <p:cNvSpPr txBox="1">
            <a:spLocks/>
          </p:cNvSpPr>
          <p:nvPr/>
        </p:nvSpPr>
        <p:spPr>
          <a:xfrm>
            <a:off x="5618891" y="5502275"/>
            <a:ext cx="8866318" cy="6937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130"/>
              </a:spcBef>
            </a:pPr>
            <a:r>
              <a:rPr lang="pl-PL" sz="4400" dirty="0">
                <a:latin typeface="Arial Black" panose="020B0A04020102020204" pitchFamily="34" charset="0"/>
                <a:ea typeface="Open Sans ExtraBold" panose="020B0906030804020204" pitchFamily="34" charset="0"/>
                <a:cs typeface="Arial" panose="020B0604020202020204" pitchFamily="34" charset="0"/>
              </a:rPr>
              <a:t>DZIĘKUJEMY</a:t>
            </a:r>
            <a:r>
              <a:rPr lang="pl-PL" sz="4400" dirty="0">
                <a:latin typeface="Arial Black" panose="020B0A04020102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!</a:t>
            </a: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03430F32-6DB2-44A0-B835-9F47ED9A1AB5}"/>
              </a:ext>
            </a:extLst>
          </p:cNvPr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A54E8072-F1A5-457F-854B-8269E666A75C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6407680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SPRAWOZDANIE FINANSOWE WOJEWÓDZTWA ŁÓDZKIEGO ZA 2024 ROK</a:t>
            </a:r>
            <a:endParaRPr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18">
            <a:extLst>
              <a:ext uri="{FF2B5EF4-FFF2-40B4-BE49-F238E27FC236}">
                <a16:creationId xmlns:a16="http://schemas.microsoft.com/office/drawing/2014/main" id="{B7D27A24-15D1-474F-B012-0A0061E2D259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367250" y="10462868"/>
            <a:ext cx="2209800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DEPARTAMENT FINANSÓW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26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8">
            <a:extLst>
              <a:ext uri="{FF2B5EF4-FFF2-40B4-BE49-F238E27FC236}">
                <a16:creationId xmlns:a16="http://schemas.microsoft.com/office/drawing/2014/main" id="{84353107-BB89-45B4-A77E-5964AA3C5D64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336042" y="10528655"/>
            <a:ext cx="1947908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DEPARTAMENT FINANSÓW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66F1A905-C940-48A7-BC21-091B11D1EF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C46D1F8A-F320-F603-1306-089C7842C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693022"/>
              </p:ext>
            </p:extLst>
          </p:nvPr>
        </p:nvGraphicFramePr>
        <p:xfrm>
          <a:off x="2317750" y="2606675"/>
          <a:ext cx="15468600" cy="6981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170644" imgH="3445764" progId="Word.Document.12">
                  <p:embed/>
                </p:oleObj>
              </mc:Choice>
              <mc:Fallback>
                <p:oleObj name="Document" r:id="rId4" imgW="8170644" imgH="344576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17750" y="2606675"/>
                        <a:ext cx="15468600" cy="6981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bject 17">
            <a:extLst>
              <a:ext uri="{FF2B5EF4-FFF2-40B4-BE49-F238E27FC236}">
                <a16:creationId xmlns:a16="http://schemas.microsoft.com/office/drawing/2014/main" id="{DAE77957-EAC4-435B-92E4-5AC1B7B30FAA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655"/>
            <a:ext cx="6941080" cy="200812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SPRAWOZDANIE FINANSOWE WOJEWÓDZTWA ŁÓDZKIEGO ZA 2024 ROK</a:t>
            </a:r>
            <a:endParaRPr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030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8">
            <a:extLst>
              <a:ext uri="{FF2B5EF4-FFF2-40B4-BE49-F238E27FC236}">
                <a16:creationId xmlns:a16="http://schemas.microsoft.com/office/drawing/2014/main" id="{84353107-BB89-45B4-A77E-5964AA3C5D64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336042" y="10528655"/>
            <a:ext cx="1947908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DEPARTAMENT FINANSÓW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66F1A905-C940-48A7-BC21-091B11D1EF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C46D1F8A-F320-F603-1306-089C7842C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202272"/>
              </p:ext>
            </p:extLst>
          </p:nvPr>
        </p:nvGraphicFramePr>
        <p:xfrm>
          <a:off x="2736850" y="1161854"/>
          <a:ext cx="15266171" cy="8541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872227" imgH="4399230" progId="Word.Document.12">
                  <p:embed/>
                </p:oleObj>
              </mc:Choice>
              <mc:Fallback>
                <p:oleObj name="Document" r:id="rId3" imgW="7872227" imgH="4399230" progId="Word.Document.12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C46D1F8A-F320-F603-1306-089C7842CC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36850" y="1161854"/>
                        <a:ext cx="15266171" cy="8541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ject 17">
            <a:extLst>
              <a:ext uri="{FF2B5EF4-FFF2-40B4-BE49-F238E27FC236}">
                <a16:creationId xmlns:a16="http://schemas.microsoft.com/office/drawing/2014/main" id="{C446CDFE-CDF9-407C-B2CB-EF66B0DB9DC0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6407680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SPRAWOZDANIE FINANSOWE WOJEWÓDZTWA ŁÓDZKIEGO ZA 2024 ROK</a:t>
            </a:r>
            <a:endParaRPr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967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8">
            <a:extLst>
              <a:ext uri="{FF2B5EF4-FFF2-40B4-BE49-F238E27FC236}">
                <a16:creationId xmlns:a16="http://schemas.microsoft.com/office/drawing/2014/main" id="{84353107-BB89-45B4-A77E-5964AA3C5D64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336042" y="10528655"/>
            <a:ext cx="1947908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DEPARTAMENT FINANSÓW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66F1A905-C940-48A7-BC21-091B11D1EF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C46D1F8A-F320-F603-1306-089C7842C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724934"/>
              </p:ext>
            </p:extLst>
          </p:nvPr>
        </p:nvGraphicFramePr>
        <p:xfrm>
          <a:off x="2660650" y="2149475"/>
          <a:ext cx="14782800" cy="6584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939902" imgH="3598390" progId="Word.Document.12">
                  <p:embed/>
                </p:oleObj>
              </mc:Choice>
              <mc:Fallback>
                <p:oleObj name="Document" r:id="rId3" imgW="7939902" imgH="3598390" progId="Word.Document.12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C46D1F8A-F320-F603-1306-089C7842CC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0650" y="2149475"/>
                        <a:ext cx="14782800" cy="65848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ject 17">
            <a:extLst>
              <a:ext uri="{FF2B5EF4-FFF2-40B4-BE49-F238E27FC236}">
                <a16:creationId xmlns:a16="http://schemas.microsoft.com/office/drawing/2014/main" id="{C446CDFE-CDF9-407C-B2CB-EF66B0DB9DC0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6407680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SPRAWOZDANIE FINANSOWE WOJEWÓDZTWA ŁÓDZKIEGO ZA 2024 ROK</a:t>
            </a:r>
            <a:endParaRPr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154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8">
            <a:extLst>
              <a:ext uri="{FF2B5EF4-FFF2-40B4-BE49-F238E27FC236}">
                <a16:creationId xmlns:a16="http://schemas.microsoft.com/office/drawing/2014/main" id="{84353107-BB89-45B4-A77E-5964AA3C5D64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336042" y="10528655"/>
            <a:ext cx="1947908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DEPARTAMENT FINANSÓW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66F1A905-C940-48A7-BC21-091B11D1EF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C46D1F8A-F320-F603-1306-089C7842C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800039"/>
              </p:ext>
            </p:extLst>
          </p:nvPr>
        </p:nvGraphicFramePr>
        <p:xfrm>
          <a:off x="2873646" y="2141060"/>
          <a:ext cx="14356808" cy="7005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962220" imgH="3975826" progId="Word.Document.12">
                  <p:embed/>
                </p:oleObj>
              </mc:Choice>
              <mc:Fallback>
                <p:oleObj name="Document" r:id="rId3" imgW="7962220" imgH="3975826" progId="Word.Document.12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C46D1F8A-F320-F603-1306-089C7842CC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73646" y="2141060"/>
                        <a:ext cx="14356808" cy="70055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ject 17">
            <a:extLst>
              <a:ext uri="{FF2B5EF4-FFF2-40B4-BE49-F238E27FC236}">
                <a16:creationId xmlns:a16="http://schemas.microsoft.com/office/drawing/2014/main" id="{C446CDFE-CDF9-407C-B2CB-EF66B0DB9DC0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6407680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SPRAWOZDANIE FINANSOWE WOJEWÓDZTWA ŁÓDZKIEGO ZA 2024 ROK</a:t>
            </a:r>
            <a:endParaRPr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65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8">
            <a:extLst>
              <a:ext uri="{FF2B5EF4-FFF2-40B4-BE49-F238E27FC236}">
                <a16:creationId xmlns:a16="http://schemas.microsoft.com/office/drawing/2014/main" id="{84353107-BB89-45B4-A77E-5964AA3C5D64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336042" y="10528655"/>
            <a:ext cx="1947908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DEPARTAMENT FINANSÓW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66F1A905-C940-48A7-BC21-091B11D1EF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C46D1F8A-F320-F603-1306-089C7842C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102034"/>
              </p:ext>
            </p:extLst>
          </p:nvPr>
        </p:nvGraphicFramePr>
        <p:xfrm>
          <a:off x="2720181" y="2530475"/>
          <a:ext cx="14663738" cy="6928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970879" imgH="4583523" progId="Word.Document.12">
                  <p:embed/>
                </p:oleObj>
              </mc:Choice>
              <mc:Fallback>
                <p:oleObj name="Document" r:id="rId3" imgW="9970879" imgH="4583523" progId="Word.Document.12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C46D1F8A-F320-F603-1306-089C7842CC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20181" y="2530475"/>
                        <a:ext cx="14663738" cy="6928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ject 17">
            <a:extLst>
              <a:ext uri="{FF2B5EF4-FFF2-40B4-BE49-F238E27FC236}">
                <a16:creationId xmlns:a16="http://schemas.microsoft.com/office/drawing/2014/main" id="{C446CDFE-CDF9-407C-B2CB-EF66B0DB9DC0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6407680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SPRAWOZDANIE FINANSOWE WOJEWÓDZTWA ŁÓDZKIEGO ZA 2024 ROK</a:t>
            </a:r>
            <a:endParaRPr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556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8">
            <a:extLst>
              <a:ext uri="{FF2B5EF4-FFF2-40B4-BE49-F238E27FC236}">
                <a16:creationId xmlns:a16="http://schemas.microsoft.com/office/drawing/2014/main" id="{84353107-BB89-45B4-A77E-5964AA3C5D64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336042" y="10528655"/>
            <a:ext cx="1947908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DEPARTAMENT FINANSÓW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66F1A905-C940-48A7-BC21-091B11D1EF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C46D1F8A-F320-F603-1306-089C7842C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634680"/>
              </p:ext>
            </p:extLst>
          </p:nvPr>
        </p:nvGraphicFramePr>
        <p:xfrm>
          <a:off x="3884612" y="2835275"/>
          <a:ext cx="12334875" cy="6277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938840" imgH="5691848" progId="Word.Document.12">
                  <p:embed/>
                </p:oleObj>
              </mc:Choice>
              <mc:Fallback>
                <p:oleObj name="Document" r:id="rId3" imgW="9938840" imgH="5691848" progId="Word.Document.12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C46D1F8A-F320-F603-1306-089C7842CC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84612" y="2835275"/>
                        <a:ext cx="12334875" cy="62771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ject 17">
            <a:extLst>
              <a:ext uri="{FF2B5EF4-FFF2-40B4-BE49-F238E27FC236}">
                <a16:creationId xmlns:a16="http://schemas.microsoft.com/office/drawing/2014/main" id="{C446CDFE-CDF9-407C-B2CB-EF66B0DB9DC0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6407680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SPRAWOZDANIE FINANSOWE WOJEWÓDZTWA ŁÓDZKIEGO ZA 2024 ROK</a:t>
            </a:r>
            <a:endParaRPr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650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8">
            <a:extLst>
              <a:ext uri="{FF2B5EF4-FFF2-40B4-BE49-F238E27FC236}">
                <a16:creationId xmlns:a16="http://schemas.microsoft.com/office/drawing/2014/main" id="{84353107-BB89-45B4-A77E-5964AA3C5D64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336042" y="10528655"/>
            <a:ext cx="1947908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DEPARTAMENT FINANSÓW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66F1A905-C940-48A7-BC21-091B11D1EF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C46D1F8A-F320-F603-1306-089C7842C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301472"/>
              </p:ext>
            </p:extLst>
          </p:nvPr>
        </p:nvGraphicFramePr>
        <p:xfrm>
          <a:off x="2128837" y="1374219"/>
          <a:ext cx="15846426" cy="9061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375878" imgH="6611500" progId="Word.Document.12">
                  <p:embed/>
                </p:oleObj>
              </mc:Choice>
              <mc:Fallback>
                <p:oleObj name="Document" r:id="rId3" imgW="10375878" imgH="6611500" progId="Word.Document.12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C46D1F8A-F320-F603-1306-089C7842CC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8837" y="1374219"/>
                        <a:ext cx="15846426" cy="90611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ject 17">
            <a:extLst>
              <a:ext uri="{FF2B5EF4-FFF2-40B4-BE49-F238E27FC236}">
                <a16:creationId xmlns:a16="http://schemas.microsoft.com/office/drawing/2014/main" id="{C446CDFE-CDF9-407C-B2CB-EF66B0DB9DC0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6407680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SPRAWOZDANIE FINANSOWE WOJEWÓDZTWA ŁÓDZKIEGO ZA 2024 ROK</a:t>
            </a:r>
            <a:endParaRPr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390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37670" y="10482070"/>
            <a:ext cx="18428970" cy="0"/>
          </a:xfrm>
          <a:custGeom>
            <a:avLst/>
            <a:gdLst/>
            <a:ahLst/>
            <a:cxnLst/>
            <a:rect l="l" t="t" r="r" b="b"/>
            <a:pathLst>
              <a:path w="18428970">
                <a:moveTo>
                  <a:pt x="0" y="0"/>
                </a:moveTo>
                <a:lnTo>
                  <a:pt x="18428758" y="0"/>
                </a:lnTo>
              </a:path>
            </a:pathLst>
          </a:custGeom>
          <a:ln w="137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8">
            <a:extLst>
              <a:ext uri="{FF2B5EF4-FFF2-40B4-BE49-F238E27FC236}">
                <a16:creationId xmlns:a16="http://schemas.microsoft.com/office/drawing/2014/main" id="{84353107-BB89-45B4-A77E-5964AA3C5D64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17336042" y="10528655"/>
            <a:ext cx="1947908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spc="-1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DEPARTAMENT FINANSÓW</a:t>
            </a:r>
            <a:endParaRPr spc="-4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66F1A905-C940-48A7-BC21-091B11D1EF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6" y="355800"/>
            <a:ext cx="2061060" cy="535441"/>
          </a:xfrm>
          <a:prstGeom prst="rect">
            <a:avLst/>
          </a:prstGeom>
        </p:spPr>
      </p:pic>
      <p:graphicFrame>
        <p:nvGraphicFramePr>
          <p:cNvPr id="2" name="Obiekt 1">
            <a:extLst>
              <a:ext uri="{FF2B5EF4-FFF2-40B4-BE49-F238E27FC236}">
                <a16:creationId xmlns:a16="http://schemas.microsoft.com/office/drawing/2014/main" id="{C46D1F8A-F320-F603-1306-089C7842C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075513"/>
              </p:ext>
            </p:extLst>
          </p:nvPr>
        </p:nvGraphicFramePr>
        <p:xfrm>
          <a:off x="2551112" y="1760021"/>
          <a:ext cx="15001875" cy="7789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9876920" imgH="5419080" progId="Word.Document.12">
                  <p:embed/>
                </p:oleObj>
              </mc:Choice>
              <mc:Fallback>
                <p:oleObj name="Document" r:id="rId4" imgW="9876920" imgH="5419080" progId="Word.Document.12">
                  <p:embed/>
                  <p:pic>
                    <p:nvPicPr>
                      <p:cNvPr id="2" name="Obiekt 1">
                        <a:extLst>
                          <a:ext uri="{FF2B5EF4-FFF2-40B4-BE49-F238E27FC236}">
                            <a16:creationId xmlns:a16="http://schemas.microsoft.com/office/drawing/2014/main" id="{C46D1F8A-F320-F603-1306-089C7842CC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51112" y="1760021"/>
                        <a:ext cx="15001875" cy="77893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ject 17">
            <a:extLst>
              <a:ext uri="{FF2B5EF4-FFF2-40B4-BE49-F238E27FC236}">
                <a16:creationId xmlns:a16="http://schemas.microsoft.com/office/drawing/2014/main" id="{C446CDFE-CDF9-407C-B2CB-EF66B0DB9DC0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824970" y="10528771"/>
            <a:ext cx="6407680" cy="200696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lang="pl-PL" dirty="0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SPRAWOZDANIE FINANSOWE WOJEWÓDZTWA ŁÓDZKIEGO ZA 2024 ROK</a:t>
            </a:r>
            <a:endParaRPr dirty="0">
              <a:latin typeface="Arial" panose="020B0604020202020204" pitchFamily="34" charset="0"/>
              <a:ea typeface="Open Sans SemiBold" panose="020B07060308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640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</TotalTime>
  <Words>100</Words>
  <Application>Microsoft Office PowerPoint</Application>
  <PresentationFormat>Niestandardowy</PresentationFormat>
  <Paragraphs>24</Paragraphs>
  <Slides>10</Slides>
  <Notes>2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Office Theme</vt:lpstr>
      <vt:lpstr>Document</vt:lpstr>
      <vt:lpstr>SPRAWOZDANIE FINANSOWE  ZA 2024 ROK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Średniowieczna historia na wyciągnięcie ręki!</dc:title>
  <dc:creator>Ilona Rusin</dc:creator>
  <cp:lastModifiedBy>Ilona Rusin</cp:lastModifiedBy>
  <cp:revision>46</cp:revision>
  <cp:lastPrinted>2025-05-09T11:38:41Z</cp:lastPrinted>
  <dcterms:created xsi:type="dcterms:W3CDTF">2024-12-16T16:53:17Z</dcterms:created>
  <dcterms:modified xsi:type="dcterms:W3CDTF">2025-06-17T06:48:32Z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2024-12-16T00:00:00Z</vt:filetime>
  </property>
  <property fmtid="{D5CDD505-2E9C-101B-9397-08002B2CF9AE}" pid="3" name="Creator">
    <vt:lpwstr>Adobe InDesign 20.0 (Windows)</vt:lpwstr>
  </property>
  <property fmtid="{D5CDD505-2E9C-101B-9397-08002B2CF9AE}" pid="4" name="LastSaved">
    <vt:filetime>2024-12-16T00:00:00Z</vt:filetime>
  </property>
  <property fmtid="{D5CDD505-2E9C-101B-9397-08002B2CF9AE}" pid="5" name="Producer">
    <vt:lpwstr>3-Heights(TM) PDF Security Shell 4.8.25.2 (http://www.pdf-tools.com)</vt:lpwstr>
  </property>
</Properties>
</file>