
<file path=[Content_Types].xml><?xml version="1.0" encoding="utf-8"?>
<Types xmlns="http://schemas.openxmlformats.org/package/2006/content-types">
  <Default Extension="bin" ContentType="application/vnd.openxmlformats-officedocument.oleObject"/>
  <Default Extension="docx" ContentType="application/vnd.openxmlformats-officedocument.wordprocessingml.documen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85" r:id="rId3"/>
    <p:sldId id="289" r:id="rId4"/>
    <p:sldId id="280" r:id="rId5"/>
    <p:sldId id="292" r:id="rId6"/>
    <p:sldId id="277" r:id="rId7"/>
    <p:sldId id="288" r:id="rId8"/>
    <p:sldId id="281" r:id="rId9"/>
    <p:sldId id="293" r:id="rId10"/>
    <p:sldId id="267" r:id="rId11"/>
  </p:sldIdLst>
  <p:sldSz cx="20104100" cy="11309350"/>
  <p:notesSz cx="9925050" cy="67929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E708"/>
    <a:srgbClr val="CC0000"/>
    <a:srgbClr val="FFFF00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89" autoAdjust="0"/>
  </p:normalViewPr>
  <p:slideViewPr>
    <p:cSldViewPr>
      <p:cViewPr varScale="1">
        <p:scale>
          <a:sx n="69" d="100"/>
          <a:sy n="69" d="100"/>
        </p:scale>
        <p:origin x="797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0" dirty="0"/>
              <a:t>NAZWA</a:t>
            </a:r>
            <a:r>
              <a:rPr spc="-55" dirty="0"/>
              <a:t> </a:t>
            </a:r>
            <a:r>
              <a:rPr spc="-40" dirty="0"/>
              <a:t>DEPARTAMENTU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50" dirty="0"/>
              <a:t>TEMAT</a:t>
            </a:r>
            <a:r>
              <a:rPr spc="-50" dirty="0"/>
              <a:t> </a:t>
            </a:r>
            <a:r>
              <a:rPr spc="-170" dirty="0"/>
              <a:t>PREZENTACJI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0" dirty="0"/>
              <a:t>NAZWA</a:t>
            </a:r>
            <a:r>
              <a:rPr spc="-55" dirty="0"/>
              <a:t> </a:t>
            </a:r>
            <a:r>
              <a:rPr spc="-40" dirty="0"/>
              <a:t>DEPARTAMENTU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50" dirty="0"/>
              <a:t>TEMAT</a:t>
            </a:r>
            <a:r>
              <a:rPr spc="-50" dirty="0"/>
              <a:t> </a:t>
            </a:r>
            <a:r>
              <a:rPr spc="-170" dirty="0"/>
              <a:t>PREZENTACJI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0" dirty="0"/>
              <a:t>NAZWA</a:t>
            </a:r>
            <a:r>
              <a:rPr spc="-55" dirty="0"/>
              <a:t> </a:t>
            </a:r>
            <a:r>
              <a:rPr spc="-40" dirty="0"/>
              <a:t>DEPARTAMENTU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50" dirty="0"/>
              <a:t>TEMAT</a:t>
            </a:r>
            <a:r>
              <a:rPr spc="-50" dirty="0"/>
              <a:t> </a:t>
            </a:r>
            <a:r>
              <a:rPr spc="-170" dirty="0"/>
              <a:t>PREZENTACJI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0" dirty="0"/>
              <a:t>NAZWA</a:t>
            </a:r>
            <a:r>
              <a:rPr spc="-55" dirty="0"/>
              <a:t> </a:t>
            </a:r>
            <a:r>
              <a:rPr spc="-40" dirty="0"/>
              <a:t>DEPARTAMENTU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50" dirty="0"/>
              <a:t>TEMAT</a:t>
            </a:r>
            <a:r>
              <a:rPr spc="-50" dirty="0"/>
              <a:t> </a:t>
            </a:r>
            <a:r>
              <a:rPr spc="-170" dirty="0"/>
              <a:t>PREZENTACJI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0" dirty="0"/>
              <a:t>NAZWA</a:t>
            </a:r>
            <a:r>
              <a:rPr spc="-55" dirty="0"/>
              <a:t> </a:t>
            </a:r>
            <a:r>
              <a:rPr spc="-40" dirty="0"/>
              <a:t>DEPARTAMENTU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50" dirty="0"/>
              <a:t>TEMAT</a:t>
            </a:r>
            <a:r>
              <a:rPr spc="-50" dirty="0"/>
              <a:t> </a:t>
            </a:r>
            <a:r>
              <a:rPr spc="-170" dirty="0"/>
              <a:t>PREZENTACJI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45912" y="2471428"/>
            <a:ext cx="5676900" cy="14433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7552942" y="10528771"/>
            <a:ext cx="1726565" cy="225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0" dirty="0"/>
              <a:t>NAZWA</a:t>
            </a:r>
            <a:r>
              <a:rPr spc="-55" dirty="0"/>
              <a:t> </a:t>
            </a:r>
            <a:r>
              <a:rPr spc="-40" dirty="0"/>
              <a:t>DEPARTAMENTU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24970" y="10528771"/>
            <a:ext cx="1452245" cy="225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-150" dirty="0"/>
              <a:t>TEMAT</a:t>
            </a:r>
            <a:r>
              <a:rPr spc="-50" dirty="0"/>
              <a:t> </a:t>
            </a:r>
            <a:r>
              <a:rPr spc="-170" dirty="0"/>
              <a:t>PREZENTACJI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.doc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package" Target="../embeddings/Microsoft_Word_Document1.doc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package" Target="../embeddings/Microsoft_Word_Document2.doc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package" Target="../embeddings/Microsoft_Word_Document3.doc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package" Target="../embeddings/Microsoft_Word_Document4.doc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package" Target="../embeddings/Microsoft_Word_Document5.doc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22127" y="1250632"/>
            <a:ext cx="4404360" cy="8808085"/>
          </a:xfrm>
          <a:custGeom>
            <a:avLst/>
            <a:gdLst/>
            <a:ahLst/>
            <a:cxnLst/>
            <a:rect l="l" t="t" r="r" b="b"/>
            <a:pathLst>
              <a:path w="4404359" h="8808085">
                <a:moveTo>
                  <a:pt x="0" y="0"/>
                </a:moveTo>
                <a:lnTo>
                  <a:pt x="73" y="8807784"/>
                </a:lnTo>
                <a:lnTo>
                  <a:pt x="51147" y="8807494"/>
                </a:lnTo>
                <a:lnTo>
                  <a:pt x="102083" y="8806625"/>
                </a:lnTo>
                <a:lnTo>
                  <a:pt x="152877" y="8805182"/>
                </a:lnTo>
                <a:lnTo>
                  <a:pt x="203526" y="8803167"/>
                </a:lnTo>
                <a:lnTo>
                  <a:pt x="254026" y="8800583"/>
                </a:lnTo>
                <a:lnTo>
                  <a:pt x="304376" y="8797434"/>
                </a:lnTo>
                <a:lnTo>
                  <a:pt x="354570" y="8793722"/>
                </a:lnTo>
                <a:lnTo>
                  <a:pt x="404608" y="8789451"/>
                </a:lnTo>
                <a:lnTo>
                  <a:pt x="454484" y="8784623"/>
                </a:lnTo>
                <a:lnTo>
                  <a:pt x="504197" y="8779243"/>
                </a:lnTo>
                <a:lnTo>
                  <a:pt x="553743" y="8773312"/>
                </a:lnTo>
                <a:lnTo>
                  <a:pt x="603118" y="8766835"/>
                </a:lnTo>
                <a:lnTo>
                  <a:pt x="652321" y="8759813"/>
                </a:lnTo>
                <a:lnTo>
                  <a:pt x="701347" y="8752251"/>
                </a:lnTo>
                <a:lnTo>
                  <a:pt x="750194" y="8744152"/>
                </a:lnTo>
                <a:lnTo>
                  <a:pt x="798858" y="8735518"/>
                </a:lnTo>
                <a:lnTo>
                  <a:pt x="847336" y="8726353"/>
                </a:lnTo>
                <a:lnTo>
                  <a:pt x="895626" y="8716660"/>
                </a:lnTo>
                <a:lnTo>
                  <a:pt x="943724" y="8706442"/>
                </a:lnTo>
                <a:lnTo>
                  <a:pt x="991627" y="8695702"/>
                </a:lnTo>
                <a:lnTo>
                  <a:pt x="1039331" y="8684443"/>
                </a:lnTo>
                <a:lnTo>
                  <a:pt x="1086834" y="8672668"/>
                </a:lnTo>
                <a:lnTo>
                  <a:pt x="1134133" y="8660381"/>
                </a:lnTo>
                <a:lnTo>
                  <a:pt x="1181225" y="8647584"/>
                </a:lnTo>
                <a:lnTo>
                  <a:pt x="1228105" y="8634281"/>
                </a:lnTo>
                <a:lnTo>
                  <a:pt x="1274772" y="8620475"/>
                </a:lnTo>
                <a:lnTo>
                  <a:pt x="1321222" y="8606169"/>
                </a:lnTo>
                <a:lnTo>
                  <a:pt x="1367452" y="8591366"/>
                </a:lnTo>
                <a:lnTo>
                  <a:pt x="1413459" y="8576070"/>
                </a:lnTo>
                <a:lnTo>
                  <a:pt x="1459239" y="8560282"/>
                </a:lnTo>
                <a:lnTo>
                  <a:pt x="1504790" y="8544007"/>
                </a:lnTo>
                <a:lnTo>
                  <a:pt x="1550109" y="8527248"/>
                </a:lnTo>
                <a:lnTo>
                  <a:pt x="1595191" y="8510007"/>
                </a:lnTo>
                <a:lnTo>
                  <a:pt x="1640036" y="8492288"/>
                </a:lnTo>
                <a:lnTo>
                  <a:pt x="1684638" y="8474094"/>
                </a:lnTo>
                <a:lnTo>
                  <a:pt x="1728995" y="8455428"/>
                </a:lnTo>
                <a:lnTo>
                  <a:pt x="1773104" y="8436293"/>
                </a:lnTo>
                <a:lnTo>
                  <a:pt x="1816962" y="8416693"/>
                </a:lnTo>
                <a:lnTo>
                  <a:pt x="1860565" y="8396630"/>
                </a:lnTo>
                <a:lnTo>
                  <a:pt x="1903911" y="8376107"/>
                </a:lnTo>
                <a:lnTo>
                  <a:pt x="1946996" y="8355128"/>
                </a:lnTo>
                <a:lnTo>
                  <a:pt x="1989818" y="8333696"/>
                </a:lnTo>
                <a:lnTo>
                  <a:pt x="2032372" y="8311814"/>
                </a:lnTo>
                <a:lnTo>
                  <a:pt x="2074657" y="8289485"/>
                </a:lnTo>
                <a:lnTo>
                  <a:pt x="2116669" y="8266712"/>
                </a:lnTo>
                <a:lnTo>
                  <a:pt x="2158404" y="8243498"/>
                </a:lnTo>
                <a:lnTo>
                  <a:pt x="2199860" y="8219847"/>
                </a:lnTo>
                <a:lnTo>
                  <a:pt x="2241033" y="8195761"/>
                </a:lnTo>
                <a:lnTo>
                  <a:pt x="2281921" y="8171244"/>
                </a:lnTo>
                <a:lnTo>
                  <a:pt x="2322520" y="8146299"/>
                </a:lnTo>
                <a:lnTo>
                  <a:pt x="2362827" y="8120928"/>
                </a:lnTo>
                <a:lnTo>
                  <a:pt x="2402839" y="8095136"/>
                </a:lnTo>
                <a:lnTo>
                  <a:pt x="2442553" y="8068924"/>
                </a:lnTo>
                <a:lnTo>
                  <a:pt x="2481966" y="8042297"/>
                </a:lnTo>
                <a:lnTo>
                  <a:pt x="2521075" y="8015258"/>
                </a:lnTo>
                <a:lnTo>
                  <a:pt x="2559876" y="7987808"/>
                </a:lnTo>
                <a:lnTo>
                  <a:pt x="2598366" y="7959953"/>
                </a:lnTo>
                <a:lnTo>
                  <a:pt x="2636543" y="7931694"/>
                </a:lnTo>
                <a:lnTo>
                  <a:pt x="2674403" y="7903035"/>
                </a:lnTo>
                <a:lnTo>
                  <a:pt x="2711942" y="7873979"/>
                </a:lnTo>
                <a:lnTo>
                  <a:pt x="2749159" y="7844529"/>
                </a:lnTo>
                <a:lnTo>
                  <a:pt x="2786050" y="7814688"/>
                </a:lnTo>
                <a:lnTo>
                  <a:pt x="2822611" y="7784460"/>
                </a:lnTo>
                <a:lnTo>
                  <a:pt x="2858840" y="7753847"/>
                </a:lnTo>
                <a:lnTo>
                  <a:pt x="2894733" y="7722853"/>
                </a:lnTo>
                <a:lnTo>
                  <a:pt x="2930288" y="7691481"/>
                </a:lnTo>
                <a:lnTo>
                  <a:pt x="2965500" y="7659733"/>
                </a:lnTo>
                <a:lnTo>
                  <a:pt x="3000368" y="7627613"/>
                </a:lnTo>
                <a:lnTo>
                  <a:pt x="3034888" y="7595125"/>
                </a:lnTo>
                <a:lnTo>
                  <a:pt x="3069056" y="7562270"/>
                </a:lnTo>
                <a:lnTo>
                  <a:pt x="3102870" y="7529053"/>
                </a:lnTo>
                <a:lnTo>
                  <a:pt x="3136327" y="7495477"/>
                </a:lnTo>
                <a:lnTo>
                  <a:pt x="3169423" y="7461544"/>
                </a:lnTo>
                <a:lnTo>
                  <a:pt x="3202155" y="7427257"/>
                </a:lnTo>
                <a:lnTo>
                  <a:pt x="3234521" y="7392621"/>
                </a:lnTo>
                <a:lnTo>
                  <a:pt x="3266516" y="7357637"/>
                </a:lnTo>
                <a:lnTo>
                  <a:pt x="3298139" y="7322310"/>
                </a:lnTo>
                <a:lnTo>
                  <a:pt x="3329385" y="7286642"/>
                </a:lnTo>
                <a:lnTo>
                  <a:pt x="3360253" y="7250636"/>
                </a:lnTo>
                <a:lnTo>
                  <a:pt x="3390737" y="7214295"/>
                </a:lnTo>
                <a:lnTo>
                  <a:pt x="3420836" y="7177623"/>
                </a:lnTo>
                <a:lnTo>
                  <a:pt x="3450547" y="7140623"/>
                </a:lnTo>
                <a:lnTo>
                  <a:pt x="3479866" y="7103297"/>
                </a:lnTo>
                <a:lnTo>
                  <a:pt x="3508789" y="7065650"/>
                </a:lnTo>
                <a:lnTo>
                  <a:pt x="3537315" y="7027683"/>
                </a:lnTo>
                <a:lnTo>
                  <a:pt x="3565440" y="6989401"/>
                </a:lnTo>
                <a:lnTo>
                  <a:pt x="3593160" y="6950806"/>
                </a:lnTo>
                <a:lnTo>
                  <a:pt x="3620473" y="6911901"/>
                </a:lnTo>
                <a:lnTo>
                  <a:pt x="3647375" y="6872690"/>
                </a:lnTo>
                <a:lnTo>
                  <a:pt x="3673864" y="6833176"/>
                </a:lnTo>
                <a:lnTo>
                  <a:pt x="3699935" y="6793361"/>
                </a:lnTo>
                <a:lnTo>
                  <a:pt x="3725587" y="6753249"/>
                </a:lnTo>
                <a:lnTo>
                  <a:pt x="3750816" y="6712843"/>
                </a:lnTo>
                <a:lnTo>
                  <a:pt x="3775619" y="6672147"/>
                </a:lnTo>
                <a:lnTo>
                  <a:pt x="3799993" y="6631162"/>
                </a:lnTo>
                <a:lnTo>
                  <a:pt x="3823934" y="6589893"/>
                </a:lnTo>
                <a:lnTo>
                  <a:pt x="3847439" y="6548343"/>
                </a:lnTo>
                <a:lnTo>
                  <a:pt x="3870506" y="6506514"/>
                </a:lnTo>
                <a:lnTo>
                  <a:pt x="3893132" y="6464410"/>
                </a:lnTo>
                <a:lnTo>
                  <a:pt x="3915312" y="6422034"/>
                </a:lnTo>
                <a:lnTo>
                  <a:pt x="3937044" y="6379389"/>
                </a:lnTo>
                <a:lnTo>
                  <a:pt x="3958325" y="6336478"/>
                </a:lnTo>
                <a:lnTo>
                  <a:pt x="3979152" y="6293304"/>
                </a:lnTo>
                <a:lnTo>
                  <a:pt x="3999522" y="6249870"/>
                </a:lnTo>
                <a:lnTo>
                  <a:pt x="4019431" y="6206180"/>
                </a:lnTo>
                <a:lnTo>
                  <a:pt x="4038876" y="6162237"/>
                </a:lnTo>
                <a:lnTo>
                  <a:pt x="4057855" y="6118044"/>
                </a:lnTo>
                <a:lnTo>
                  <a:pt x="4076707" y="6072756"/>
                </a:lnTo>
                <a:lnTo>
                  <a:pt x="4095068" y="6027216"/>
                </a:lnTo>
                <a:lnTo>
                  <a:pt x="4112935" y="5981425"/>
                </a:lnTo>
                <a:lnTo>
                  <a:pt x="4130304" y="5935388"/>
                </a:lnTo>
                <a:lnTo>
                  <a:pt x="4147172" y="5889108"/>
                </a:lnTo>
                <a:lnTo>
                  <a:pt x="4163536" y="5842587"/>
                </a:lnTo>
                <a:lnTo>
                  <a:pt x="4179393" y="5795830"/>
                </a:lnTo>
                <a:lnTo>
                  <a:pt x="4194739" y="5748839"/>
                </a:lnTo>
                <a:lnTo>
                  <a:pt x="4209571" y="5701619"/>
                </a:lnTo>
                <a:lnTo>
                  <a:pt x="4223886" y="5654171"/>
                </a:lnTo>
                <a:lnTo>
                  <a:pt x="4237679" y="5606500"/>
                </a:lnTo>
                <a:lnTo>
                  <a:pt x="4250949" y="5558609"/>
                </a:lnTo>
                <a:lnTo>
                  <a:pt x="4263691" y="5510501"/>
                </a:lnTo>
                <a:lnTo>
                  <a:pt x="4275903" y="5462179"/>
                </a:lnTo>
                <a:lnTo>
                  <a:pt x="4287581" y="5413646"/>
                </a:lnTo>
                <a:lnTo>
                  <a:pt x="4298721" y="5364907"/>
                </a:lnTo>
                <a:lnTo>
                  <a:pt x="4309320" y="5315964"/>
                </a:lnTo>
                <a:lnTo>
                  <a:pt x="4319376" y="5266820"/>
                </a:lnTo>
                <a:lnTo>
                  <a:pt x="4328885" y="5217479"/>
                </a:lnTo>
                <a:lnTo>
                  <a:pt x="4337843" y="5167945"/>
                </a:lnTo>
                <a:lnTo>
                  <a:pt x="4346247" y="5118219"/>
                </a:lnTo>
                <a:lnTo>
                  <a:pt x="4354093" y="5068307"/>
                </a:lnTo>
                <a:lnTo>
                  <a:pt x="4361380" y="5018210"/>
                </a:lnTo>
                <a:lnTo>
                  <a:pt x="4368102" y="4967933"/>
                </a:lnTo>
                <a:lnTo>
                  <a:pt x="4374257" y="4917478"/>
                </a:lnTo>
                <a:lnTo>
                  <a:pt x="4379842" y="4866849"/>
                </a:lnTo>
                <a:lnTo>
                  <a:pt x="4384853" y="4816049"/>
                </a:lnTo>
                <a:lnTo>
                  <a:pt x="4389287" y="4765082"/>
                </a:lnTo>
                <a:lnTo>
                  <a:pt x="4393140" y="4713951"/>
                </a:lnTo>
                <a:lnTo>
                  <a:pt x="4396410" y="4662658"/>
                </a:lnTo>
                <a:lnTo>
                  <a:pt x="4399093" y="4611208"/>
                </a:lnTo>
                <a:lnTo>
                  <a:pt x="4401185" y="4559604"/>
                </a:lnTo>
                <a:lnTo>
                  <a:pt x="4402684" y="4507848"/>
                </a:lnTo>
                <a:lnTo>
                  <a:pt x="4403585" y="4455945"/>
                </a:lnTo>
                <a:lnTo>
                  <a:pt x="4403886" y="4403897"/>
                </a:lnTo>
                <a:lnTo>
                  <a:pt x="4403627" y="4355635"/>
                </a:lnTo>
                <a:lnTo>
                  <a:pt x="4402852" y="4307497"/>
                </a:lnTo>
                <a:lnTo>
                  <a:pt x="4401563" y="4259486"/>
                </a:lnTo>
                <a:lnTo>
                  <a:pt x="4399764" y="4211604"/>
                </a:lnTo>
                <a:lnTo>
                  <a:pt x="4397456" y="4163853"/>
                </a:lnTo>
                <a:lnTo>
                  <a:pt x="4394642" y="4116237"/>
                </a:lnTo>
                <a:lnTo>
                  <a:pt x="4391325" y="4068758"/>
                </a:lnTo>
                <a:lnTo>
                  <a:pt x="4387508" y="4021419"/>
                </a:lnTo>
                <a:lnTo>
                  <a:pt x="4383194" y="3974222"/>
                </a:lnTo>
                <a:lnTo>
                  <a:pt x="4378384" y="3927169"/>
                </a:lnTo>
                <a:lnTo>
                  <a:pt x="4373081" y="3880264"/>
                </a:lnTo>
                <a:lnTo>
                  <a:pt x="4367289" y="3833510"/>
                </a:lnTo>
                <a:lnTo>
                  <a:pt x="4361009" y="3786908"/>
                </a:lnTo>
                <a:lnTo>
                  <a:pt x="4354245" y="3740462"/>
                </a:lnTo>
                <a:lnTo>
                  <a:pt x="4346999" y="3694173"/>
                </a:lnTo>
                <a:lnTo>
                  <a:pt x="4339273" y="3648046"/>
                </a:lnTo>
                <a:lnTo>
                  <a:pt x="4331071" y="3602082"/>
                </a:lnTo>
                <a:lnTo>
                  <a:pt x="4322395" y="3556283"/>
                </a:lnTo>
                <a:lnTo>
                  <a:pt x="4313247" y="3510654"/>
                </a:lnTo>
                <a:lnTo>
                  <a:pt x="4303631" y="3465195"/>
                </a:lnTo>
                <a:lnTo>
                  <a:pt x="4293548" y="3419910"/>
                </a:lnTo>
                <a:lnTo>
                  <a:pt x="4283002" y="3374802"/>
                </a:lnTo>
                <a:lnTo>
                  <a:pt x="4271995" y="3329873"/>
                </a:lnTo>
                <a:lnTo>
                  <a:pt x="4260530" y="3285126"/>
                </a:lnTo>
                <a:lnTo>
                  <a:pt x="4248609" y="3240563"/>
                </a:lnTo>
                <a:lnTo>
                  <a:pt x="4236235" y="3196188"/>
                </a:lnTo>
                <a:lnTo>
                  <a:pt x="4223410" y="3152002"/>
                </a:lnTo>
                <a:lnTo>
                  <a:pt x="4210138" y="3108008"/>
                </a:lnTo>
                <a:lnTo>
                  <a:pt x="4196421" y="3064209"/>
                </a:lnTo>
                <a:lnTo>
                  <a:pt x="4182262" y="3020608"/>
                </a:lnTo>
                <a:lnTo>
                  <a:pt x="4167662" y="2977207"/>
                </a:lnTo>
                <a:lnTo>
                  <a:pt x="4152625" y="2934008"/>
                </a:lnTo>
                <a:lnTo>
                  <a:pt x="4137154" y="2891015"/>
                </a:lnTo>
                <a:lnTo>
                  <a:pt x="4121251" y="2848231"/>
                </a:lnTo>
                <a:lnTo>
                  <a:pt x="4104919" y="2805657"/>
                </a:lnTo>
                <a:lnTo>
                  <a:pt x="4088160" y="2763296"/>
                </a:lnTo>
                <a:lnTo>
                  <a:pt x="4070976" y="2721152"/>
                </a:lnTo>
                <a:lnTo>
                  <a:pt x="4053372" y="2679226"/>
                </a:lnTo>
                <a:lnTo>
                  <a:pt x="4035349" y="2637521"/>
                </a:lnTo>
                <a:lnTo>
                  <a:pt x="4016909" y="2596040"/>
                </a:lnTo>
                <a:lnTo>
                  <a:pt x="3998056" y="2554786"/>
                </a:lnTo>
                <a:lnTo>
                  <a:pt x="3978793" y="2513761"/>
                </a:lnTo>
                <a:lnTo>
                  <a:pt x="3959121" y="2472968"/>
                </a:lnTo>
                <a:lnTo>
                  <a:pt x="3939043" y="2432409"/>
                </a:lnTo>
                <a:lnTo>
                  <a:pt x="3918563" y="2392087"/>
                </a:lnTo>
                <a:lnTo>
                  <a:pt x="3897682" y="2352005"/>
                </a:lnTo>
                <a:lnTo>
                  <a:pt x="3876403" y="2312165"/>
                </a:lnTo>
                <a:lnTo>
                  <a:pt x="3854729" y="2272570"/>
                </a:lnTo>
                <a:lnTo>
                  <a:pt x="3832663" y="2233223"/>
                </a:lnTo>
                <a:lnTo>
                  <a:pt x="3810208" y="2194126"/>
                </a:lnTo>
                <a:lnTo>
                  <a:pt x="3787365" y="2155282"/>
                </a:lnTo>
                <a:lnTo>
                  <a:pt x="3764137" y="2116694"/>
                </a:lnTo>
                <a:lnTo>
                  <a:pt x="3740528" y="2078363"/>
                </a:lnTo>
                <a:lnTo>
                  <a:pt x="3716539" y="2040294"/>
                </a:lnTo>
                <a:lnTo>
                  <a:pt x="3692174" y="2002487"/>
                </a:lnTo>
                <a:lnTo>
                  <a:pt x="3667434" y="1964947"/>
                </a:lnTo>
                <a:lnTo>
                  <a:pt x="3642324" y="1927675"/>
                </a:lnTo>
                <a:lnTo>
                  <a:pt x="3616844" y="1890675"/>
                </a:lnTo>
                <a:lnTo>
                  <a:pt x="3590999" y="1853949"/>
                </a:lnTo>
                <a:lnTo>
                  <a:pt x="3564790" y="1817499"/>
                </a:lnTo>
                <a:lnTo>
                  <a:pt x="3538220" y="1781329"/>
                </a:lnTo>
                <a:lnTo>
                  <a:pt x="3511292" y="1745440"/>
                </a:lnTo>
                <a:lnTo>
                  <a:pt x="3484008" y="1709836"/>
                </a:lnTo>
                <a:lnTo>
                  <a:pt x="3456372" y="1674518"/>
                </a:lnTo>
                <a:lnTo>
                  <a:pt x="3428385" y="1639491"/>
                </a:lnTo>
                <a:lnTo>
                  <a:pt x="3400051" y="1604756"/>
                </a:lnTo>
                <a:lnTo>
                  <a:pt x="3371371" y="1570316"/>
                </a:lnTo>
                <a:lnTo>
                  <a:pt x="3342350" y="1536173"/>
                </a:lnTo>
                <a:lnTo>
                  <a:pt x="3312988" y="1502331"/>
                </a:lnTo>
                <a:lnTo>
                  <a:pt x="3283289" y="1468792"/>
                </a:lnTo>
                <a:lnTo>
                  <a:pt x="3253256" y="1435558"/>
                </a:lnTo>
                <a:lnTo>
                  <a:pt x="3222891" y="1402633"/>
                </a:lnTo>
                <a:lnTo>
                  <a:pt x="3192197" y="1370018"/>
                </a:lnTo>
                <a:lnTo>
                  <a:pt x="3161176" y="1337717"/>
                </a:lnTo>
                <a:lnTo>
                  <a:pt x="3129831" y="1305731"/>
                </a:lnTo>
                <a:lnTo>
                  <a:pt x="3098165" y="1274065"/>
                </a:lnTo>
                <a:lnTo>
                  <a:pt x="3066180" y="1242720"/>
                </a:lnTo>
                <a:lnTo>
                  <a:pt x="3033879" y="1211698"/>
                </a:lnTo>
                <a:lnTo>
                  <a:pt x="3001265" y="1181004"/>
                </a:lnTo>
                <a:lnTo>
                  <a:pt x="2968340" y="1150638"/>
                </a:lnTo>
                <a:lnTo>
                  <a:pt x="2935107" y="1120605"/>
                </a:lnTo>
                <a:lnTo>
                  <a:pt x="2901568" y="1090906"/>
                </a:lnTo>
                <a:lnTo>
                  <a:pt x="2867726" y="1061544"/>
                </a:lnTo>
                <a:lnTo>
                  <a:pt x="2833584" y="1032522"/>
                </a:lnTo>
                <a:lnTo>
                  <a:pt x="2799145" y="1003842"/>
                </a:lnTo>
                <a:lnTo>
                  <a:pt x="2764410" y="975507"/>
                </a:lnTo>
                <a:lnTo>
                  <a:pt x="2729383" y="947520"/>
                </a:lnTo>
                <a:lnTo>
                  <a:pt x="2694067" y="919883"/>
                </a:lnTo>
                <a:lnTo>
                  <a:pt x="2658463" y="892600"/>
                </a:lnTo>
                <a:lnTo>
                  <a:pt x="2622575" y="865671"/>
                </a:lnTo>
                <a:lnTo>
                  <a:pt x="2586405" y="839101"/>
                </a:lnTo>
                <a:lnTo>
                  <a:pt x="2549956" y="812892"/>
                </a:lnTo>
                <a:lnTo>
                  <a:pt x="2513230" y="787046"/>
                </a:lnTo>
                <a:lnTo>
                  <a:pt x="2476231" y="761567"/>
                </a:lnTo>
                <a:lnTo>
                  <a:pt x="2438960" y="736456"/>
                </a:lnTo>
                <a:lnTo>
                  <a:pt x="2401420" y="711716"/>
                </a:lnTo>
                <a:lnTo>
                  <a:pt x="2363614" y="687351"/>
                </a:lnTo>
                <a:lnTo>
                  <a:pt x="2325546" y="663362"/>
                </a:lnTo>
                <a:lnTo>
                  <a:pt x="2287216" y="639752"/>
                </a:lnTo>
                <a:lnTo>
                  <a:pt x="2248628" y="616525"/>
                </a:lnTo>
                <a:lnTo>
                  <a:pt x="2209785" y="593681"/>
                </a:lnTo>
                <a:lnTo>
                  <a:pt x="2170688" y="571225"/>
                </a:lnTo>
                <a:lnTo>
                  <a:pt x="2131342" y="549159"/>
                </a:lnTo>
                <a:lnTo>
                  <a:pt x="2091748" y="527485"/>
                </a:lnTo>
                <a:lnTo>
                  <a:pt x="2051909" y="506207"/>
                </a:lnTo>
                <a:lnTo>
                  <a:pt x="2011828" y="485326"/>
                </a:lnTo>
                <a:lnTo>
                  <a:pt x="1971507" y="464845"/>
                </a:lnTo>
                <a:lnTo>
                  <a:pt x="1930949" y="444767"/>
                </a:lnTo>
                <a:lnTo>
                  <a:pt x="1890156" y="425095"/>
                </a:lnTo>
                <a:lnTo>
                  <a:pt x="1849132" y="405831"/>
                </a:lnTo>
                <a:lnTo>
                  <a:pt x="1807879" y="386978"/>
                </a:lnTo>
                <a:lnTo>
                  <a:pt x="1766399" y="368539"/>
                </a:lnTo>
                <a:lnTo>
                  <a:pt x="1724695" y="350515"/>
                </a:lnTo>
                <a:lnTo>
                  <a:pt x="1682770" y="332911"/>
                </a:lnTo>
                <a:lnTo>
                  <a:pt x="1640627" y="315727"/>
                </a:lnTo>
                <a:lnTo>
                  <a:pt x="1598267" y="298968"/>
                </a:lnTo>
                <a:lnTo>
                  <a:pt x="1555694" y="282636"/>
                </a:lnTo>
                <a:lnTo>
                  <a:pt x="1512910" y="266732"/>
                </a:lnTo>
                <a:lnTo>
                  <a:pt x="1469919" y="251261"/>
                </a:lnTo>
                <a:lnTo>
                  <a:pt x="1426721" y="236224"/>
                </a:lnTo>
                <a:lnTo>
                  <a:pt x="1383321" y="221625"/>
                </a:lnTo>
                <a:lnTo>
                  <a:pt x="1339721" y="207465"/>
                </a:lnTo>
                <a:lnTo>
                  <a:pt x="1295923" y="193748"/>
                </a:lnTo>
                <a:lnTo>
                  <a:pt x="1251931" y="180476"/>
                </a:lnTo>
                <a:lnTo>
                  <a:pt x="1207746" y="167652"/>
                </a:lnTo>
                <a:lnTo>
                  <a:pt x="1163371" y="155278"/>
                </a:lnTo>
                <a:lnTo>
                  <a:pt x="1118809" y="143357"/>
                </a:lnTo>
                <a:lnTo>
                  <a:pt x="1074063" y="131891"/>
                </a:lnTo>
                <a:lnTo>
                  <a:pt x="1029136" y="120884"/>
                </a:lnTo>
                <a:lnTo>
                  <a:pt x="984029" y="110338"/>
                </a:lnTo>
                <a:lnTo>
                  <a:pt x="938745" y="100255"/>
                </a:lnTo>
                <a:lnTo>
                  <a:pt x="893288" y="90639"/>
                </a:lnTo>
                <a:lnTo>
                  <a:pt x="847660" y="81491"/>
                </a:lnTo>
                <a:lnTo>
                  <a:pt x="801863" y="72815"/>
                </a:lnTo>
                <a:lnTo>
                  <a:pt x="755900" y="64613"/>
                </a:lnTo>
                <a:lnTo>
                  <a:pt x="709774" y="56887"/>
                </a:lnTo>
                <a:lnTo>
                  <a:pt x="663487" y="49641"/>
                </a:lnTo>
                <a:lnTo>
                  <a:pt x="617042" y="42877"/>
                </a:lnTo>
                <a:lnTo>
                  <a:pt x="570441" y="36597"/>
                </a:lnTo>
                <a:lnTo>
                  <a:pt x="523688" y="30805"/>
                </a:lnTo>
                <a:lnTo>
                  <a:pt x="476785" y="25502"/>
                </a:lnTo>
                <a:lnTo>
                  <a:pt x="429734" y="20692"/>
                </a:lnTo>
                <a:lnTo>
                  <a:pt x="382538" y="16377"/>
                </a:lnTo>
                <a:lnTo>
                  <a:pt x="335200" y="12560"/>
                </a:lnTo>
                <a:lnTo>
                  <a:pt x="287723" y="9244"/>
                </a:lnTo>
                <a:lnTo>
                  <a:pt x="240108" y="6430"/>
                </a:lnTo>
                <a:lnTo>
                  <a:pt x="192359" y="4122"/>
                </a:lnTo>
                <a:lnTo>
                  <a:pt x="144479" y="2322"/>
                </a:lnTo>
                <a:lnTo>
                  <a:pt x="96469" y="1034"/>
                </a:lnTo>
                <a:lnTo>
                  <a:pt x="48333" y="258"/>
                </a:lnTo>
                <a:lnTo>
                  <a:pt x="0" y="0"/>
                </a:lnTo>
                <a:close/>
              </a:path>
            </a:pathLst>
          </a:custGeom>
          <a:solidFill>
            <a:srgbClr val="FEE90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37670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826487" y="1223761"/>
            <a:ext cx="7901305" cy="8808085"/>
          </a:xfrm>
          <a:custGeom>
            <a:avLst/>
            <a:gdLst/>
            <a:ahLst/>
            <a:cxnLst/>
            <a:rect l="l" t="t" r="r" b="b"/>
            <a:pathLst>
              <a:path w="7901305" h="8808085">
                <a:moveTo>
                  <a:pt x="7901099" y="0"/>
                </a:moveTo>
                <a:lnTo>
                  <a:pt x="6109321" y="0"/>
                </a:lnTo>
                <a:lnTo>
                  <a:pt x="6058758" y="204"/>
                </a:lnTo>
                <a:lnTo>
                  <a:pt x="6008293" y="818"/>
                </a:lnTo>
                <a:lnTo>
                  <a:pt x="5957926" y="1839"/>
                </a:lnTo>
                <a:lnTo>
                  <a:pt x="5907660" y="3265"/>
                </a:lnTo>
                <a:lnTo>
                  <a:pt x="5857496" y="5095"/>
                </a:lnTo>
                <a:lnTo>
                  <a:pt x="5807435" y="7328"/>
                </a:lnTo>
                <a:lnTo>
                  <a:pt x="5757480" y="9962"/>
                </a:lnTo>
                <a:lnTo>
                  <a:pt x="5707632" y="12994"/>
                </a:lnTo>
                <a:lnTo>
                  <a:pt x="5657892" y="16425"/>
                </a:lnTo>
                <a:lnTo>
                  <a:pt x="5608262" y="20252"/>
                </a:lnTo>
                <a:lnTo>
                  <a:pt x="5558744" y="24473"/>
                </a:lnTo>
                <a:lnTo>
                  <a:pt x="5509338" y="29087"/>
                </a:lnTo>
                <a:lnTo>
                  <a:pt x="5460048" y="34093"/>
                </a:lnTo>
                <a:lnTo>
                  <a:pt x="5410873" y="39488"/>
                </a:lnTo>
                <a:lnTo>
                  <a:pt x="5361817" y="45272"/>
                </a:lnTo>
                <a:lnTo>
                  <a:pt x="5312880" y="51443"/>
                </a:lnTo>
                <a:lnTo>
                  <a:pt x="5264064" y="57998"/>
                </a:lnTo>
                <a:lnTo>
                  <a:pt x="5215370" y="64937"/>
                </a:lnTo>
                <a:lnTo>
                  <a:pt x="5166801" y="72259"/>
                </a:lnTo>
                <a:lnTo>
                  <a:pt x="5118357" y="79960"/>
                </a:lnTo>
                <a:lnTo>
                  <a:pt x="5070041" y="88041"/>
                </a:lnTo>
                <a:lnTo>
                  <a:pt x="5021854" y="96498"/>
                </a:lnTo>
                <a:lnTo>
                  <a:pt x="4973796" y="105332"/>
                </a:lnTo>
                <a:lnTo>
                  <a:pt x="4925871" y="114539"/>
                </a:lnTo>
                <a:lnTo>
                  <a:pt x="4878080" y="124119"/>
                </a:lnTo>
                <a:lnTo>
                  <a:pt x="4830423" y="134070"/>
                </a:lnTo>
                <a:lnTo>
                  <a:pt x="4782904" y="144391"/>
                </a:lnTo>
                <a:lnTo>
                  <a:pt x="4735522" y="155079"/>
                </a:lnTo>
                <a:lnTo>
                  <a:pt x="4688281" y="166133"/>
                </a:lnTo>
                <a:lnTo>
                  <a:pt x="4641180" y="177553"/>
                </a:lnTo>
                <a:lnTo>
                  <a:pt x="4594223" y="189335"/>
                </a:lnTo>
                <a:lnTo>
                  <a:pt x="4547411" y="201479"/>
                </a:lnTo>
                <a:lnTo>
                  <a:pt x="4500744" y="213983"/>
                </a:lnTo>
                <a:lnTo>
                  <a:pt x="4454225" y="226845"/>
                </a:lnTo>
                <a:lnTo>
                  <a:pt x="4407856" y="240064"/>
                </a:lnTo>
                <a:lnTo>
                  <a:pt x="4361637" y="253638"/>
                </a:lnTo>
                <a:lnTo>
                  <a:pt x="4315571" y="267566"/>
                </a:lnTo>
                <a:lnTo>
                  <a:pt x="4269659" y="281846"/>
                </a:lnTo>
                <a:lnTo>
                  <a:pt x="4223902" y="296477"/>
                </a:lnTo>
                <a:lnTo>
                  <a:pt x="4178303" y="311457"/>
                </a:lnTo>
                <a:lnTo>
                  <a:pt x="4132862" y="326784"/>
                </a:lnTo>
                <a:lnTo>
                  <a:pt x="4087582" y="342457"/>
                </a:lnTo>
                <a:lnTo>
                  <a:pt x="4042463" y="358474"/>
                </a:lnTo>
                <a:lnTo>
                  <a:pt x="3997508" y="374833"/>
                </a:lnTo>
                <a:lnTo>
                  <a:pt x="3952718" y="391534"/>
                </a:lnTo>
                <a:lnTo>
                  <a:pt x="3908094" y="408575"/>
                </a:lnTo>
                <a:lnTo>
                  <a:pt x="3863639" y="425953"/>
                </a:lnTo>
                <a:lnTo>
                  <a:pt x="3819353" y="443668"/>
                </a:lnTo>
                <a:lnTo>
                  <a:pt x="3775239" y="461717"/>
                </a:lnTo>
                <a:lnTo>
                  <a:pt x="3731297" y="480100"/>
                </a:lnTo>
                <a:lnTo>
                  <a:pt x="3687530" y="498815"/>
                </a:lnTo>
                <a:lnTo>
                  <a:pt x="3643939" y="517859"/>
                </a:lnTo>
                <a:lnTo>
                  <a:pt x="3600526" y="537232"/>
                </a:lnTo>
                <a:lnTo>
                  <a:pt x="3557291" y="556932"/>
                </a:lnTo>
                <a:lnTo>
                  <a:pt x="3514238" y="576958"/>
                </a:lnTo>
                <a:lnTo>
                  <a:pt x="3471367" y="597307"/>
                </a:lnTo>
                <a:lnTo>
                  <a:pt x="3428679" y="617979"/>
                </a:lnTo>
                <a:lnTo>
                  <a:pt x="3386177" y="638971"/>
                </a:lnTo>
                <a:lnTo>
                  <a:pt x="3343862" y="660282"/>
                </a:lnTo>
                <a:lnTo>
                  <a:pt x="3301736" y="681911"/>
                </a:lnTo>
                <a:lnTo>
                  <a:pt x="3259800" y="703856"/>
                </a:lnTo>
                <a:lnTo>
                  <a:pt x="3218055" y="726115"/>
                </a:lnTo>
                <a:lnTo>
                  <a:pt x="3176504" y="748687"/>
                </a:lnTo>
                <a:lnTo>
                  <a:pt x="3135148" y="771570"/>
                </a:lnTo>
                <a:lnTo>
                  <a:pt x="3093988" y="794762"/>
                </a:lnTo>
                <a:lnTo>
                  <a:pt x="3053026" y="818263"/>
                </a:lnTo>
                <a:lnTo>
                  <a:pt x="3012264" y="842071"/>
                </a:lnTo>
                <a:lnTo>
                  <a:pt x="2971703" y="866183"/>
                </a:lnTo>
                <a:lnTo>
                  <a:pt x="2931345" y="890599"/>
                </a:lnTo>
                <a:lnTo>
                  <a:pt x="2891191" y="915316"/>
                </a:lnTo>
                <a:lnTo>
                  <a:pt x="2851243" y="940334"/>
                </a:lnTo>
                <a:lnTo>
                  <a:pt x="2811502" y="965650"/>
                </a:lnTo>
                <a:lnTo>
                  <a:pt x="2771971" y="991264"/>
                </a:lnTo>
                <a:lnTo>
                  <a:pt x="2732650" y="1017173"/>
                </a:lnTo>
                <a:lnTo>
                  <a:pt x="2693541" y="1043376"/>
                </a:lnTo>
                <a:lnTo>
                  <a:pt x="2654646" y="1069871"/>
                </a:lnTo>
                <a:lnTo>
                  <a:pt x="2615966" y="1096657"/>
                </a:lnTo>
                <a:lnTo>
                  <a:pt x="2577504" y="1123732"/>
                </a:lnTo>
                <a:lnTo>
                  <a:pt x="2539259" y="1151095"/>
                </a:lnTo>
                <a:lnTo>
                  <a:pt x="2501235" y="1178744"/>
                </a:lnTo>
                <a:lnTo>
                  <a:pt x="2463432" y="1206678"/>
                </a:lnTo>
                <a:lnTo>
                  <a:pt x="2425853" y="1234894"/>
                </a:lnTo>
                <a:lnTo>
                  <a:pt x="2388498" y="1263392"/>
                </a:lnTo>
                <a:lnTo>
                  <a:pt x="2351370" y="1292169"/>
                </a:lnTo>
                <a:lnTo>
                  <a:pt x="2314469" y="1321225"/>
                </a:lnTo>
                <a:lnTo>
                  <a:pt x="2277798" y="1350558"/>
                </a:lnTo>
                <a:lnTo>
                  <a:pt x="2241358" y="1380165"/>
                </a:lnTo>
                <a:lnTo>
                  <a:pt x="2205151" y="1410046"/>
                </a:lnTo>
                <a:lnTo>
                  <a:pt x="2169177" y="1440199"/>
                </a:lnTo>
                <a:lnTo>
                  <a:pt x="2133440" y="1470622"/>
                </a:lnTo>
                <a:lnTo>
                  <a:pt x="2097940" y="1501314"/>
                </a:lnTo>
                <a:lnTo>
                  <a:pt x="2062679" y="1532273"/>
                </a:lnTo>
                <a:lnTo>
                  <a:pt x="2027658" y="1563498"/>
                </a:lnTo>
                <a:lnTo>
                  <a:pt x="1992879" y="1594987"/>
                </a:lnTo>
                <a:lnTo>
                  <a:pt x="1958344" y="1626739"/>
                </a:lnTo>
                <a:lnTo>
                  <a:pt x="1924054" y="1658751"/>
                </a:lnTo>
                <a:lnTo>
                  <a:pt x="1890011" y="1691023"/>
                </a:lnTo>
                <a:lnTo>
                  <a:pt x="1856216" y="1723552"/>
                </a:lnTo>
                <a:lnTo>
                  <a:pt x="1822672" y="1756338"/>
                </a:lnTo>
                <a:lnTo>
                  <a:pt x="1789378" y="1789378"/>
                </a:lnTo>
                <a:lnTo>
                  <a:pt x="1756338" y="1822672"/>
                </a:lnTo>
                <a:lnTo>
                  <a:pt x="1723552" y="1856216"/>
                </a:lnTo>
                <a:lnTo>
                  <a:pt x="1691023" y="1890011"/>
                </a:lnTo>
                <a:lnTo>
                  <a:pt x="1658751" y="1924054"/>
                </a:lnTo>
                <a:lnTo>
                  <a:pt x="1626739" y="1958344"/>
                </a:lnTo>
                <a:lnTo>
                  <a:pt x="1594987" y="1992879"/>
                </a:lnTo>
                <a:lnTo>
                  <a:pt x="1563498" y="2027658"/>
                </a:lnTo>
                <a:lnTo>
                  <a:pt x="1532273" y="2062679"/>
                </a:lnTo>
                <a:lnTo>
                  <a:pt x="1501314" y="2097940"/>
                </a:lnTo>
                <a:lnTo>
                  <a:pt x="1470622" y="2133440"/>
                </a:lnTo>
                <a:lnTo>
                  <a:pt x="1440199" y="2169177"/>
                </a:lnTo>
                <a:lnTo>
                  <a:pt x="1410046" y="2205151"/>
                </a:lnTo>
                <a:lnTo>
                  <a:pt x="1380165" y="2241358"/>
                </a:lnTo>
                <a:lnTo>
                  <a:pt x="1350558" y="2277798"/>
                </a:lnTo>
                <a:lnTo>
                  <a:pt x="1321225" y="2314469"/>
                </a:lnTo>
                <a:lnTo>
                  <a:pt x="1292169" y="2351370"/>
                </a:lnTo>
                <a:lnTo>
                  <a:pt x="1263392" y="2388498"/>
                </a:lnTo>
                <a:lnTo>
                  <a:pt x="1234894" y="2425853"/>
                </a:lnTo>
                <a:lnTo>
                  <a:pt x="1206678" y="2463432"/>
                </a:lnTo>
                <a:lnTo>
                  <a:pt x="1178744" y="2501235"/>
                </a:lnTo>
                <a:lnTo>
                  <a:pt x="1151095" y="2539259"/>
                </a:lnTo>
                <a:lnTo>
                  <a:pt x="1123732" y="2577504"/>
                </a:lnTo>
                <a:lnTo>
                  <a:pt x="1096657" y="2615966"/>
                </a:lnTo>
                <a:lnTo>
                  <a:pt x="1069871" y="2654646"/>
                </a:lnTo>
                <a:lnTo>
                  <a:pt x="1043376" y="2693541"/>
                </a:lnTo>
                <a:lnTo>
                  <a:pt x="1017173" y="2732650"/>
                </a:lnTo>
                <a:lnTo>
                  <a:pt x="991264" y="2771971"/>
                </a:lnTo>
                <a:lnTo>
                  <a:pt x="965650" y="2811502"/>
                </a:lnTo>
                <a:lnTo>
                  <a:pt x="940334" y="2851243"/>
                </a:lnTo>
                <a:lnTo>
                  <a:pt x="915316" y="2891191"/>
                </a:lnTo>
                <a:lnTo>
                  <a:pt x="890599" y="2931345"/>
                </a:lnTo>
                <a:lnTo>
                  <a:pt x="866183" y="2971703"/>
                </a:lnTo>
                <a:lnTo>
                  <a:pt x="842071" y="3012264"/>
                </a:lnTo>
                <a:lnTo>
                  <a:pt x="818263" y="3053026"/>
                </a:lnTo>
                <a:lnTo>
                  <a:pt x="794762" y="3093988"/>
                </a:lnTo>
                <a:lnTo>
                  <a:pt x="771570" y="3135148"/>
                </a:lnTo>
                <a:lnTo>
                  <a:pt x="748687" y="3176504"/>
                </a:lnTo>
                <a:lnTo>
                  <a:pt x="726115" y="3218055"/>
                </a:lnTo>
                <a:lnTo>
                  <a:pt x="703856" y="3259800"/>
                </a:lnTo>
                <a:lnTo>
                  <a:pt x="681911" y="3301736"/>
                </a:lnTo>
                <a:lnTo>
                  <a:pt x="660282" y="3343862"/>
                </a:lnTo>
                <a:lnTo>
                  <a:pt x="638971" y="3386177"/>
                </a:lnTo>
                <a:lnTo>
                  <a:pt x="617979" y="3428679"/>
                </a:lnTo>
                <a:lnTo>
                  <a:pt x="597307" y="3471367"/>
                </a:lnTo>
                <a:lnTo>
                  <a:pt x="576958" y="3514238"/>
                </a:lnTo>
                <a:lnTo>
                  <a:pt x="556932" y="3557291"/>
                </a:lnTo>
                <a:lnTo>
                  <a:pt x="537232" y="3600526"/>
                </a:lnTo>
                <a:lnTo>
                  <a:pt x="517859" y="3643939"/>
                </a:lnTo>
                <a:lnTo>
                  <a:pt x="498815" y="3687530"/>
                </a:lnTo>
                <a:lnTo>
                  <a:pt x="480100" y="3731297"/>
                </a:lnTo>
                <a:lnTo>
                  <a:pt x="461717" y="3775239"/>
                </a:lnTo>
                <a:lnTo>
                  <a:pt x="443668" y="3819353"/>
                </a:lnTo>
                <a:lnTo>
                  <a:pt x="425953" y="3863639"/>
                </a:lnTo>
                <a:lnTo>
                  <a:pt x="408575" y="3908094"/>
                </a:lnTo>
                <a:lnTo>
                  <a:pt x="391534" y="3952718"/>
                </a:lnTo>
                <a:lnTo>
                  <a:pt x="374833" y="3997508"/>
                </a:lnTo>
                <a:lnTo>
                  <a:pt x="358474" y="4042463"/>
                </a:lnTo>
                <a:lnTo>
                  <a:pt x="342457" y="4087582"/>
                </a:lnTo>
                <a:lnTo>
                  <a:pt x="326784" y="4132862"/>
                </a:lnTo>
                <a:lnTo>
                  <a:pt x="311457" y="4178303"/>
                </a:lnTo>
                <a:lnTo>
                  <a:pt x="296477" y="4223902"/>
                </a:lnTo>
                <a:lnTo>
                  <a:pt x="281846" y="4269659"/>
                </a:lnTo>
                <a:lnTo>
                  <a:pt x="267566" y="4315571"/>
                </a:lnTo>
                <a:lnTo>
                  <a:pt x="253638" y="4361637"/>
                </a:lnTo>
                <a:lnTo>
                  <a:pt x="240064" y="4407856"/>
                </a:lnTo>
                <a:lnTo>
                  <a:pt x="226845" y="4454225"/>
                </a:lnTo>
                <a:lnTo>
                  <a:pt x="213983" y="4500744"/>
                </a:lnTo>
                <a:lnTo>
                  <a:pt x="201479" y="4547411"/>
                </a:lnTo>
                <a:lnTo>
                  <a:pt x="189335" y="4594223"/>
                </a:lnTo>
                <a:lnTo>
                  <a:pt x="177553" y="4641180"/>
                </a:lnTo>
                <a:lnTo>
                  <a:pt x="166133" y="4688281"/>
                </a:lnTo>
                <a:lnTo>
                  <a:pt x="155079" y="4735522"/>
                </a:lnTo>
                <a:lnTo>
                  <a:pt x="144391" y="4782904"/>
                </a:lnTo>
                <a:lnTo>
                  <a:pt x="134070" y="4830423"/>
                </a:lnTo>
                <a:lnTo>
                  <a:pt x="124119" y="4878080"/>
                </a:lnTo>
                <a:lnTo>
                  <a:pt x="114539" y="4925871"/>
                </a:lnTo>
                <a:lnTo>
                  <a:pt x="105332" y="4973796"/>
                </a:lnTo>
                <a:lnTo>
                  <a:pt x="96498" y="5021854"/>
                </a:lnTo>
                <a:lnTo>
                  <a:pt x="88041" y="5070041"/>
                </a:lnTo>
                <a:lnTo>
                  <a:pt x="79960" y="5118357"/>
                </a:lnTo>
                <a:lnTo>
                  <a:pt x="72259" y="5166801"/>
                </a:lnTo>
                <a:lnTo>
                  <a:pt x="64937" y="5215370"/>
                </a:lnTo>
                <a:lnTo>
                  <a:pt x="57998" y="5264064"/>
                </a:lnTo>
                <a:lnTo>
                  <a:pt x="51443" y="5312880"/>
                </a:lnTo>
                <a:lnTo>
                  <a:pt x="45272" y="5361817"/>
                </a:lnTo>
                <a:lnTo>
                  <a:pt x="39488" y="5410873"/>
                </a:lnTo>
                <a:lnTo>
                  <a:pt x="34093" y="5460048"/>
                </a:lnTo>
                <a:lnTo>
                  <a:pt x="29087" y="5509338"/>
                </a:lnTo>
                <a:lnTo>
                  <a:pt x="24473" y="5558744"/>
                </a:lnTo>
                <a:lnTo>
                  <a:pt x="20252" y="5608262"/>
                </a:lnTo>
                <a:lnTo>
                  <a:pt x="16425" y="5657892"/>
                </a:lnTo>
                <a:lnTo>
                  <a:pt x="12994" y="5707632"/>
                </a:lnTo>
                <a:lnTo>
                  <a:pt x="9962" y="5757480"/>
                </a:lnTo>
                <a:lnTo>
                  <a:pt x="7328" y="5807435"/>
                </a:lnTo>
                <a:lnTo>
                  <a:pt x="5095" y="5857496"/>
                </a:lnTo>
                <a:lnTo>
                  <a:pt x="3265" y="5907660"/>
                </a:lnTo>
                <a:lnTo>
                  <a:pt x="1839" y="5957926"/>
                </a:lnTo>
                <a:lnTo>
                  <a:pt x="818" y="6008293"/>
                </a:lnTo>
                <a:lnTo>
                  <a:pt x="204" y="6058758"/>
                </a:lnTo>
                <a:lnTo>
                  <a:pt x="0" y="6109321"/>
                </a:lnTo>
                <a:lnTo>
                  <a:pt x="0" y="8807784"/>
                </a:lnTo>
                <a:lnTo>
                  <a:pt x="7901099" y="8807784"/>
                </a:lnTo>
                <a:lnTo>
                  <a:pt x="7901099" y="0"/>
                </a:lnTo>
                <a:close/>
              </a:path>
            </a:pathLst>
          </a:custGeom>
          <a:solidFill>
            <a:srgbClr val="DF06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6983777" y="1277783"/>
            <a:ext cx="3120390" cy="8808085"/>
          </a:xfrm>
          <a:custGeom>
            <a:avLst/>
            <a:gdLst/>
            <a:ahLst/>
            <a:cxnLst/>
            <a:rect l="l" t="t" r="r" b="b"/>
            <a:pathLst>
              <a:path w="3120390" h="8808085">
                <a:moveTo>
                  <a:pt x="3120323" y="0"/>
                </a:moveTo>
                <a:lnTo>
                  <a:pt x="0" y="0"/>
                </a:lnTo>
                <a:lnTo>
                  <a:pt x="0" y="8807784"/>
                </a:lnTo>
                <a:lnTo>
                  <a:pt x="1791777" y="8807784"/>
                </a:lnTo>
                <a:lnTo>
                  <a:pt x="1892806" y="8806965"/>
                </a:lnTo>
                <a:lnTo>
                  <a:pt x="1993439" y="8804518"/>
                </a:lnTo>
                <a:lnTo>
                  <a:pt x="2093664" y="8800455"/>
                </a:lnTo>
                <a:lnTo>
                  <a:pt x="2193467" y="8794789"/>
                </a:lnTo>
                <a:lnTo>
                  <a:pt x="2292837" y="8787531"/>
                </a:lnTo>
                <a:lnTo>
                  <a:pt x="2391760" y="8778696"/>
                </a:lnTo>
                <a:lnTo>
                  <a:pt x="2490225" y="8768295"/>
                </a:lnTo>
                <a:lnTo>
                  <a:pt x="2588219" y="8756340"/>
                </a:lnTo>
                <a:lnTo>
                  <a:pt x="2685728" y="8742846"/>
                </a:lnTo>
                <a:lnTo>
                  <a:pt x="2782741" y="8727823"/>
                </a:lnTo>
                <a:lnTo>
                  <a:pt x="2879245" y="8711285"/>
                </a:lnTo>
                <a:lnTo>
                  <a:pt x="2975227" y="8693244"/>
                </a:lnTo>
                <a:lnTo>
                  <a:pt x="3070675" y="8673713"/>
                </a:lnTo>
                <a:lnTo>
                  <a:pt x="3120323" y="8662912"/>
                </a:lnTo>
                <a:lnTo>
                  <a:pt x="3120323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xfrm>
            <a:off x="824970" y="10528771"/>
            <a:ext cx="6407680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pl-PL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PROJEKT BUDŻETU WOJEWÓDZTWA ŁÓDZKIEGO NA 2026 ROK</a:t>
            </a:r>
            <a:endParaRPr dirty="0">
              <a:latin typeface="Arial" panose="020B0604020202020204" pitchFamily="34" charset="0"/>
              <a:ea typeface="Open Sans SemiBold" panose="020B0706030804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17552942" y="10528771"/>
            <a:ext cx="236361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DEPARTAMENT FINANSÓW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E1B5B40A-F879-4B04-815C-D833675E48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86" y="355800"/>
            <a:ext cx="2061060" cy="535441"/>
          </a:xfrm>
          <a:prstGeom prst="rect">
            <a:avLst/>
          </a:prstGeom>
        </p:spPr>
      </p:pic>
      <p:sp>
        <p:nvSpPr>
          <p:cNvPr id="6" name="Tytuł 5">
            <a:extLst>
              <a:ext uri="{FF2B5EF4-FFF2-40B4-BE49-F238E27FC236}">
                <a16:creationId xmlns:a16="http://schemas.microsoft.com/office/drawing/2014/main" id="{FE5BD45D-2401-7E87-4A68-0B5B66ED9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632" y="4740275"/>
            <a:ext cx="8000989" cy="2362200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pl-PL" altLang="pl-PL" sz="3200" dirty="0">
                <a:solidFill>
                  <a:schemeClr val="tx1"/>
                </a:solidFill>
              </a:rPr>
              <a:t>WIELOLETNIA PROGNOZA FINANSOWA WOJEWÓDZTWA ŁÓDZKIEGO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9D03743C-C1FC-4B9D-BE6B-DA3CC303BE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190" y="3063875"/>
            <a:ext cx="6317720" cy="1641275"/>
          </a:xfrm>
          <a:prstGeom prst="rect">
            <a:avLst/>
          </a:prstGeom>
        </p:spPr>
      </p:pic>
      <p:sp>
        <p:nvSpPr>
          <p:cNvPr id="3" name="object 11">
            <a:extLst>
              <a:ext uri="{FF2B5EF4-FFF2-40B4-BE49-F238E27FC236}">
                <a16:creationId xmlns:a16="http://schemas.microsoft.com/office/drawing/2014/main" id="{BD33C478-C026-49AB-A861-9F26E1C295F4}"/>
              </a:ext>
            </a:extLst>
          </p:cNvPr>
          <p:cNvSpPr txBox="1">
            <a:spLocks/>
          </p:cNvSpPr>
          <p:nvPr/>
        </p:nvSpPr>
        <p:spPr>
          <a:xfrm>
            <a:off x="5618891" y="5502275"/>
            <a:ext cx="8866318" cy="6937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spcBef>
                <a:spcPts val="130"/>
              </a:spcBef>
            </a:pPr>
            <a:r>
              <a:rPr lang="pl-PL" sz="4400" dirty="0">
                <a:latin typeface="Arial Black" panose="020B0A04020102020204" pitchFamily="34" charset="0"/>
                <a:ea typeface="Open Sans ExtraBold" panose="020B0906030804020204" pitchFamily="34" charset="0"/>
                <a:cs typeface="Arial" panose="020B0604020202020204" pitchFamily="34" charset="0"/>
              </a:rPr>
              <a:t>DZIĘKUJEMY</a:t>
            </a:r>
            <a:r>
              <a:rPr lang="pl-PL" sz="4400" dirty="0">
                <a:latin typeface="Arial Black" panose="020B0A04020102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!</a:t>
            </a: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03430F32-6DB2-44A0-B835-9F47ED9A1AB5}"/>
              </a:ext>
            </a:extLst>
          </p:cNvPr>
          <p:cNvSpPr/>
          <p:nvPr/>
        </p:nvSpPr>
        <p:spPr>
          <a:xfrm>
            <a:off x="837670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B2FEDDA4-B347-7B08-8C8D-095B7CFA97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00" y="10537908"/>
            <a:ext cx="6486706" cy="317019"/>
          </a:xfrm>
          <a:prstGeom prst="rect">
            <a:avLst/>
          </a:prstGeom>
        </p:spPr>
      </p:pic>
      <p:sp>
        <p:nvSpPr>
          <p:cNvPr id="9" name="object 18">
            <a:extLst>
              <a:ext uri="{FF2B5EF4-FFF2-40B4-BE49-F238E27FC236}">
                <a16:creationId xmlns:a16="http://schemas.microsoft.com/office/drawing/2014/main" id="{35CAA588-682C-D071-072E-9A9A36CA1E8E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7336042" y="10528655"/>
            <a:ext cx="1947908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DEPARTAMENT FINANSÓW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264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837670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8">
            <a:extLst>
              <a:ext uri="{FF2B5EF4-FFF2-40B4-BE49-F238E27FC236}">
                <a16:creationId xmlns:a16="http://schemas.microsoft.com/office/drawing/2014/main" id="{84353107-BB89-45B4-A77E-5964AA3C5D64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7336042" y="10528655"/>
            <a:ext cx="1947908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DEPARTAMENT FINANSÓW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Obraz 17">
            <a:extLst>
              <a:ext uri="{FF2B5EF4-FFF2-40B4-BE49-F238E27FC236}">
                <a16:creationId xmlns:a16="http://schemas.microsoft.com/office/drawing/2014/main" id="{66F1A905-C940-48A7-BC21-091B11D1EF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86" y="355800"/>
            <a:ext cx="2061060" cy="535441"/>
          </a:xfrm>
          <a:prstGeom prst="rect">
            <a:avLst/>
          </a:prstGeom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1D28064F-3DA7-2649-CD3B-64E302E258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00" y="10537908"/>
            <a:ext cx="6486706" cy="317019"/>
          </a:xfrm>
          <a:prstGeom prst="rect">
            <a:avLst/>
          </a:prstGeom>
        </p:spPr>
      </p:pic>
      <p:grpSp>
        <p:nvGrpSpPr>
          <p:cNvPr id="5" name="object 13">
            <a:extLst>
              <a:ext uri="{FF2B5EF4-FFF2-40B4-BE49-F238E27FC236}">
                <a16:creationId xmlns:a16="http://schemas.microsoft.com/office/drawing/2014/main" id="{6724F789-4963-FBEB-D311-5529B6B81AC4}"/>
              </a:ext>
            </a:extLst>
          </p:cNvPr>
          <p:cNvGrpSpPr/>
          <p:nvPr/>
        </p:nvGrpSpPr>
        <p:grpSpPr>
          <a:xfrm>
            <a:off x="3908812" y="7712070"/>
            <a:ext cx="3170418" cy="2624291"/>
            <a:chOff x="8912723" y="1277783"/>
            <a:chExt cx="4004945" cy="2849880"/>
          </a:xfrm>
        </p:grpSpPr>
        <p:sp>
          <p:nvSpPr>
            <p:cNvPr id="6" name="object 14">
              <a:extLst>
                <a:ext uri="{FF2B5EF4-FFF2-40B4-BE49-F238E27FC236}">
                  <a16:creationId xmlns:a16="http://schemas.microsoft.com/office/drawing/2014/main" id="{318FAA28-B125-A0D0-C494-78DC776F4C8A}"/>
                </a:ext>
              </a:extLst>
            </p:cNvPr>
            <p:cNvSpPr/>
            <p:nvPr/>
          </p:nvSpPr>
          <p:spPr>
            <a:xfrm>
              <a:off x="8912723" y="1277783"/>
              <a:ext cx="1424940" cy="2849880"/>
            </a:xfrm>
            <a:custGeom>
              <a:avLst/>
              <a:gdLst/>
              <a:ahLst/>
              <a:cxnLst/>
              <a:rect l="l" t="t" r="r" b="b"/>
              <a:pathLst>
                <a:path w="1424940" h="2849879">
                  <a:moveTo>
                    <a:pt x="0" y="0"/>
                  </a:moveTo>
                  <a:lnTo>
                    <a:pt x="20" y="2849798"/>
                  </a:lnTo>
                  <a:lnTo>
                    <a:pt x="50399" y="2848924"/>
                  </a:lnTo>
                  <a:lnTo>
                    <a:pt x="100339" y="2846321"/>
                  </a:lnTo>
                  <a:lnTo>
                    <a:pt x="149810" y="2842018"/>
                  </a:lnTo>
                  <a:lnTo>
                    <a:pt x="198784" y="2836044"/>
                  </a:lnTo>
                  <a:lnTo>
                    <a:pt x="247232" y="2828429"/>
                  </a:lnTo>
                  <a:lnTo>
                    <a:pt x="295126" y="2819200"/>
                  </a:lnTo>
                  <a:lnTo>
                    <a:pt x="342435" y="2808386"/>
                  </a:lnTo>
                  <a:lnTo>
                    <a:pt x="389133" y="2796017"/>
                  </a:lnTo>
                  <a:lnTo>
                    <a:pt x="435189" y="2782121"/>
                  </a:lnTo>
                  <a:lnTo>
                    <a:pt x="480574" y="2766727"/>
                  </a:lnTo>
                  <a:lnTo>
                    <a:pt x="525261" y="2749865"/>
                  </a:lnTo>
                  <a:lnTo>
                    <a:pt x="569219" y="2731562"/>
                  </a:lnTo>
                  <a:lnTo>
                    <a:pt x="612421" y="2711848"/>
                  </a:lnTo>
                  <a:lnTo>
                    <a:pt x="654836" y="2690752"/>
                  </a:lnTo>
                  <a:lnTo>
                    <a:pt x="696438" y="2668302"/>
                  </a:lnTo>
                  <a:lnTo>
                    <a:pt x="737195" y="2644527"/>
                  </a:lnTo>
                  <a:lnTo>
                    <a:pt x="777081" y="2619457"/>
                  </a:lnTo>
                  <a:lnTo>
                    <a:pt x="816065" y="2593120"/>
                  </a:lnTo>
                  <a:lnTo>
                    <a:pt x="854119" y="2565545"/>
                  </a:lnTo>
                  <a:lnTo>
                    <a:pt x="891214" y="2536760"/>
                  </a:lnTo>
                  <a:lnTo>
                    <a:pt x="927321" y="2506795"/>
                  </a:lnTo>
                  <a:lnTo>
                    <a:pt x="962412" y="2475679"/>
                  </a:lnTo>
                  <a:lnTo>
                    <a:pt x="996457" y="2443441"/>
                  </a:lnTo>
                  <a:lnTo>
                    <a:pt x="1029427" y="2410108"/>
                  </a:lnTo>
                  <a:lnTo>
                    <a:pt x="1061295" y="2375711"/>
                  </a:lnTo>
                  <a:lnTo>
                    <a:pt x="1092030" y="2340277"/>
                  </a:lnTo>
                  <a:lnTo>
                    <a:pt x="1121604" y="2303837"/>
                  </a:lnTo>
                  <a:lnTo>
                    <a:pt x="1149988" y="2266418"/>
                  </a:lnTo>
                  <a:lnTo>
                    <a:pt x="1177153" y="2228050"/>
                  </a:lnTo>
                  <a:lnTo>
                    <a:pt x="1203071" y="2188761"/>
                  </a:lnTo>
                  <a:lnTo>
                    <a:pt x="1227712" y="2148581"/>
                  </a:lnTo>
                  <a:lnTo>
                    <a:pt x="1251047" y="2107538"/>
                  </a:lnTo>
                  <a:lnTo>
                    <a:pt x="1273049" y="2065661"/>
                  </a:lnTo>
                  <a:lnTo>
                    <a:pt x="1293687" y="2022979"/>
                  </a:lnTo>
                  <a:lnTo>
                    <a:pt x="1312933" y="1979520"/>
                  </a:lnTo>
                  <a:lnTo>
                    <a:pt x="1331790" y="1932615"/>
                  </a:lnTo>
                  <a:lnTo>
                    <a:pt x="1349015" y="1884904"/>
                  </a:lnTo>
                  <a:lnTo>
                    <a:pt x="1364573" y="1836420"/>
                  </a:lnTo>
                  <a:lnTo>
                    <a:pt x="1378430" y="1787200"/>
                  </a:lnTo>
                  <a:lnTo>
                    <a:pt x="1390551" y="1737276"/>
                  </a:lnTo>
                  <a:lnTo>
                    <a:pt x="1400903" y="1686684"/>
                  </a:lnTo>
                  <a:lnTo>
                    <a:pt x="1409449" y="1635457"/>
                  </a:lnTo>
                  <a:lnTo>
                    <a:pt x="1416156" y="1583631"/>
                  </a:lnTo>
                  <a:lnTo>
                    <a:pt x="1420990" y="1531240"/>
                  </a:lnTo>
                  <a:lnTo>
                    <a:pt x="1423916" y="1478317"/>
                  </a:lnTo>
                  <a:lnTo>
                    <a:pt x="1424899" y="1424899"/>
                  </a:lnTo>
                  <a:lnTo>
                    <a:pt x="1424106" y="1376908"/>
                  </a:lnTo>
                  <a:lnTo>
                    <a:pt x="1421743" y="1329314"/>
                  </a:lnTo>
                  <a:lnTo>
                    <a:pt x="1417837" y="1282143"/>
                  </a:lnTo>
                  <a:lnTo>
                    <a:pt x="1412411" y="1235419"/>
                  </a:lnTo>
                  <a:lnTo>
                    <a:pt x="1405491" y="1189167"/>
                  </a:lnTo>
                  <a:lnTo>
                    <a:pt x="1397101" y="1143412"/>
                  </a:lnTo>
                  <a:lnTo>
                    <a:pt x="1387267" y="1098179"/>
                  </a:lnTo>
                  <a:lnTo>
                    <a:pt x="1376013" y="1053493"/>
                  </a:lnTo>
                  <a:lnTo>
                    <a:pt x="1363364" y="1009379"/>
                  </a:lnTo>
                  <a:lnTo>
                    <a:pt x="1349345" y="965862"/>
                  </a:lnTo>
                  <a:lnTo>
                    <a:pt x="1333982" y="922966"/>
                  </a:lnTo>
                  <a:lnTo>
                    <a:pt x="1317299" y="880717"/>
                  </a:lnTo>
                  <a:lnTo>
                    <a:pt x="1299321" y="839140"/>
                  </a:lnTo>
                  <a:lnTo>
                    <a:pt x="1280072" y="798260"/>
                  </a:lnTo>
                  <a:lnTo>
                    <a:pt x="1259579" y="758100"/>
                  </a:lnTo>
                  <a:lnTo>
                    <a:pt x="1237866" y="718688"/>
                  </a:lnTo>
                  <a:lnTo>
                    <a:pt x="1214957" y="680046"/>
                  </a:lnTo>
                  <a:lnTo>
                    <a:pt x="1190878" y="642201"/>
                  </a:lnTo>
                  <a:lnTo>
                    <a:pt x="1165654" y="605177"/>
                  </a:lnTo>
                  <a:lnTo>
                    <a:pt x="1139309" y="568999"/>
                  </a:lnTo>
                  <a:lnTo>
                    <a:pt x="1111869" y="533693"/>
                  </a:lnTo>
                  <a:lnTo>
                    <a:pt x="1083358" y="499282"/>
                  </a:lnTo>
                  <a:lnTo>
                    <a:pt x="1053802" y="465792"/>
                  </a:lnTo>
                  <a:lnTo>
                    <a:pt x="1023225" y="433248"/>
                  </a:lnTo>
                  <a:lnTo>
                    <a:pt x="991653" y="401675"/>
                  </a:lnTo>
                  <a:lnTo>
                    <a:pt x="959109" y="371098"/>
                  </a:lnTo>
                  <a:lnTo>
                    <a:pt x="925620" y="341541"/>
                  </a:lnTo>
                  <a:lnTo>
                    <a:pt x="891209" y="313031"/>
                  </a:lnTo>
                  <a:lnTo>
                    <a:pt x="855903" y="285590"/>
                  </a:lnTo>
                  <a:lnTo>
                    <a:pt x="819726" y="259245"/>
                  </a:lnTo>
                  <a:lnTo>
                    <a:pt x="782702" y="234021"/>
                  </a:lnTo>
                  <a:lnTo>
                    <a:pt x="744858" y="209942"/>
                  </a:lnTo>
                  <a:lnTo>
                    <a:pt x="706217" y="187033"/>
                  </a:lnTo>
                  <a:lnTo>
                    <a:pt x="666805" y="165319"/>
                  </a:lnTo>
                  <a:lnTo>
                    <a:pt x="626646" y="144826"/>
                  </a:lnTo>
                  <a:lnTo>
                    <a:pt x="585766" y="125578"/>
                  </a:lnTo>
                  <a:lnTo>
                    <a:pt x="544190" y="107600"/>
                  </a:lnTo>
                  <a:lnTo>
                    <a:pt x="501942" y="90916"/>
                  </a:lnTo>
                  <a:lnTo>
                    <a:pt x="459047" y="75553"/>
                  </a:lnTo>
                  <a:lnTo>
                    <a:pt x="415530" y="61534"/>
                  </a:lnTo>
                  <a:lnTo>
                    <a:pt x="371417" y="48886"/>
                  </a:lnTo>
                  <a:lnTo>
                    <a:pt x="326732" y="37632"/>
                  </a:lnTo>
                  <a:lnTo>
                    <a:pt x="281500" y="27797"/>
                  </a:lnTo>
                  <a:lnTo>
                    <a:pt x="235746" y="19407"/>
                  </a:lnTo>
                  <a:lnTo>
                    <a:pt x="189496" y="12487"/>
                  </a:lnTo>
                  <a:lnTo>
                    <a:pt x="142773" y="7061"/>
                  </a:lnTo>
                  <a:lnTo>
                    <a:pt x="95602" y="3155"/>
                  </a:lnTo>
                  <a:lnTo>
                    <a:pt x="48010" y="7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E9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15">
              <a:extLst>
                <a:ext uri="{FF2B5EF4-FFF2-40B4-BE49-F238E27FC236}">
                  <a16:creationId xmlns:a16="http://schemas.microsoft.com/office/drawing/2014/main" id="{0FD44045-56BC-3B70-867B-2223CA38B1A7}"/>
                </a:ext>
              </a:extLst>
            </p:cNvPr>
            <p:cNvSpPr/>
            <p:nvPr/>
          </p:nvSpPr>
          <p:spPr>
            <a:xfrm>
              <a:off x="10361077" y="1277783"/>
              <a:ext cx="2556510" cy="2849880"/>
            </a:xfrm>
            <a:custGeom>
              <a:avLst/>
              <a:gdLst/>
              <a:ahLst/>
              <a:cxnLst/>
              <a:rect l="l" t="t" r="r" b="b"/>
              <a:pathLst>
                <a:path w="2556509" h="2849879">
                  <a:moveTo>
                    <a:pt x="2556435" y="0"/>
                  </a:moveTo>
                  <a:lnTo>
                    <a:pt x="1976693" y="0"/>
                  </a:lnTo>
                  <a:lnTo>
                    <a:pt x="1928667" y="572"/>
                  </a:lnTo>
                  <a:lnTo>
                    <a:pt x="1880921" y="2279"/>
                  </a:lnTo>
                  <a:lnTo>
                    <a:pt x="1833469" y="5109"/>
                  </a:lnTo>
                  <a:lnTo>
                    <a:pt x="1786325" y="9048"/>
                  </a:lnTo>
                  <a:lnTo>
                    <a:pt x="1739500" y="14084"/>
                  </a:lnTo>
                  <a:lnTo>
                    <a:pt x="1693009" y="20204"/>
                  </a:lnTo>
                  <a:lnTo>
                    <a:pt x="1646863" y="27394"/>
                  </a:lnTo>
                  <a:lnTo>
                    <a:pt x="1601076" y="35642"/>
                  </a:lnTo>
                  <a:lnTo>
                    <a:pt x="1555661" y="44935"/>
                  </a:lnTo>
                  <a:lnTo>
                    <a:pt x="1510631" y="55260"/>
                  </a:lnTo>
                  <a:lnTo>
                    <a:pt x="1465998" y="66604"/>
                  </a:lnTo>
                  <a:lnTo>
                    <a:pt x="1421776" y="78953"/>
                  </a:lnTo>
                  <a:lnTo>
                    <a:pt x="1377977" y="92296"/>
                  </a:lnTo>
                  <a:lnTo>
                    <a:pt x="1334615" y="106619"/>
                  </a:lnTo>
                  <a:lnTo>
                    <a:pt x="1291702" y="121909"/>
                  </a:lnTo>
                  <a:lnTo>
                    <a:pt x="1249251" y="138153"/>
                  </a:lnTo>
                  <a:lnTo>
                    <a:pt x="1207276" y="155338"/>
                  </a:lnTo>
                  <a:lnTo>
                    <a:pt x="1165789" y="173452"/>
                  </a:lnTo>
                  <a:lnTo>
                    <a:pt x="1124804" y="192481"/>
                  </a:lnTo>
                  <a:lnTo>
                    <a:pt x="1084332" y="212413"/>
                  </a:lnTo>
                  <a:lnTo>
                    <a:pt x="1044387" y="233234"/>
                  </a:lnTo>
                  <a:lnTo>
                    <a:pt x="1004983" y="254931"/>
                  </a:lnTo>
                  <a:lnTo>
                    <a:pt x="966131" y="277492"/>
                  </a:lnTo>
                  <a:lnTo>
                    <a:pt x="927846" y="300904"/>
                  </a:lnTo>
                  <a:lnTo>
                    <a:pt x="890139" y="325154"/>
                  </a:lnTo>
                  <a:lnTo>
                    <a:pt x="853024" y="350228"/>
                  </a:lnTo>
                  <a:lnTo>
                    <a:pt x="816513" y="376114"/>
                  </a:lnTo>
                  <a:lnTo>
                    <a:pt x="780621" y="402799"/>
                  </a:lnTo>
                  <a:lnTo>
                    <a:pt x="745359" y="430270"/>
                  </a:lnTo>
                  <a:lnTo>
                    <a:pt x="710740" y="458514"/>
                  </a:lnTo>
                  <a:lnTo>
                    <a:pt x="676778" y="487518"/>
                  </a:lnTo>
                  <a:lnTo>
                    <a:pt x="643486" y="517269"/>
                  </a:lnTo>
                  <a:lnTo>
                    <a:pt x="610876" y="547754"/>
                  </a:lnTo>
                  <a:lnTo>
                    <a:pt x="578961" y="578961"/>
                  </a:lnTo>
                  <a:lnTo>
                    <a:pt x="547754" y="610876"/>
                  </a:lnTo>
                  <a:lnTo>
                    <a:pt x="517269" y="643486"/>
                  </a:lnTo>
                  <a:lnTo>
                    <a:pt x="487518" y="676778"/>
                  </a:lnTo>
                  <a:lnTo>
                    <a:pt x="458514" y="710740"/>
                  </a:lnTo>
                  <a:lnTo>
                    <a:pt x="430270" y="745359"/>
                  </a:lnTo>
                  <a:lnTo>
                    <a:pt x="402799" y="780621"/>
                  </a:lnTo>
                  <a:lnTo>
                    <a:pt x="376114" y="816513"/>
                  </a:lnTo>
                  <a:lnTo>
                    <a:pt x="350228" y="853024"/>
                  </a:lnTo>
                  <a:lnTo>
                    <a:pt x="325154" y="890139"/>
                  </a:lnTo>
                  <a:lnTo>
                    <a:pt x="300904" y="927846"/>
                  </a:lnTo>
                  <a:lnTo>
                    <a:pt x="277492" y="966131"/>
                  </a:lnTo>
                  <a:lnTo>
                    <a:pt x="254931" y="1004983"/>
                  </a:lnTo>
                  <a:lnTo>
                    <a:pt x="233234" y="1044387"/>
                  </a:lnTo>
                  <a:lnTo>
                    <a:pt x="212413" y="1084332"/>
                  </a:lnTo>
                  <a:lnTo>
                    <a:pt x="192481" y="1124804"/>
                  </a:lnTo>
                  <a:lnTo>
                    <a:pt x="173452" y="1165789"/>
                  </a:lnTo>
                  <a:lnTo>
                    <a:pt x="155338" y="1207276"/>
                  </a:lnTo>
                  <a:lnTo>
                    <a:pt x="138153" y="1249251"/>
                  </a:lnTo>
                  <a:lnTo>
                    <a:pt x="121909" y="1291702"/>
                  </a:lnTo>
                  <a:lnTo>
                    <a:pt x="106619" y="1334615"/>
                  </a:lnTo>
                  <a:lnTo>
                    <a:pt x="92296" y="1377977"/>
                  </a:lnTo>
                  <a:lnTo>
                    <a:pt x="78953" y="1421776"/>
                  </a:lnTo>
                  <a:lnTo>
                    <a:pt x="66604" y="1465998"/>
                  </a:lnTo>
                  <a:lnTo>
                    <a:pt x="55260" y="1510631"/>
                  </a:lnTo>
                  <a:lnTo>
                    <a:pt x="44935" y="1555661"/>
                  </a:lnTo>
                  <a:lnTo>
                    <a:pt x="35642" y="1601076"/>
                  </a:lnTo>
                  <a:lnTo>
                    <a:pt x="27394" y="1646863"/>
                  </a:lnTo>
                  <a:lnTo>
                    <a:pt x="20204" y="1693009"/>
                  </a:lnTo>
                  <a:lnTo>
                    <a:pt x="14084" y="1739500"/>
                  </a:lnTo>
                  <a:lnTo>
                    <a:pt x="9048" y="1786325"/>
                  </a:lnTo>
                  <a:lnTo>
                    <a:pt x="5109" y="1833469"/>
                  </a:lnTo>
                  <a:lnTo>
                    <a:pt x="2279" y="1880921"/>
                  </a:lnTo>
                  <a:lnTo>
                    <a:pt x="572" y="1928667"/>
                  </a:lnTo>
                  <a:lnTo>
                    <a:pt x="0" y="1976693"/>
                  </a:lnTo>
                  <a:lnTo>
                    <a:pt x="0" y="2849798"/>
                  </a:lnTo>
                  <a:lnTo>
                    <a:pt x="2556435" y="2849798"/>
                  </a:lnTo>
                  <a:lnTo>
                    <a:pt x="2556435" y="0"/>
                  </a:lnTo>
                  <a:close/>
                </a:path>
              </a:pathLst>
            </a:custGeom>
            <a:solidFill>
              <a:srgbClr val="DF06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27">
            <a:extLst>
              <a:ext uri="{FF2B5EF4-FFF2-40B4-BE49-F238E27FC236}">
                <a16:creationId xmlns:a16="http://schemas.microsoft.com/office/drawing/2014/main" id="{B2B38C9D-9BF2-3B28-297C-2833024BF8F4}"/>
              </a:ext>
            </a:extLst>
          </p:cNvPr>
          <p:cNvSpPr/>
          <p:nvPr/>
        </p:nvSpPr>
        <p:spPr>
          <a:xfrm>
            <a:off x="7461250" y="7712075"/>
            <a:ext cx="2209800" cy="2624291"/>
          </a:xfrm>
          <a:custGeom>
            <a:avLst/>
            <a:gdLst/>
            <a:ahLst/>
            <a:cxnLst/>
            <a:rect l="l" t="t" r="r" b="b"/>
            <a:pathLst>
              <a:path w="2556509" h="2849879">
                <a:moveTo>
                  <a:pt x="2556435" y="0"/>
                </a:moveTo>
                <a:lnTo>
                  <a:pt x="0" y="0"/>
                </a:lnTo>
                <a:lnTo>
                  <a:pt x="0" y="2849798"/>
                </a:lnTo>
                <a:lnTo>
                  <a:pt x="579741" y="2849798"/>
                </a:lnTo>
                <a:lnTo>
                  <a:pt x="627768" y="2849226"/>
                </a:lnTo>
                <a:lnTo>
                  <a:pt x="675513" y="2847518"/>
                </a:lnTo>
                <a:lnTo>
                  <a:pt x="722965" y="2844688"/>
                </a:lnTo>
                <a:lnTo>
                  <a:pt x="770109" y="2840749"/>
                </a:lnTo>
                <a:lnTo>
                  <a:pt x="816934" y="2835713"/>
                </a:lnTo>
                <a:lnTo>
                  <a:pt x="863425" y="2829593"/>
                </a:lnTo>
                <a:lnTo>
                  <a:pt x="909571" y="2822403"/>
                </a:lnTo>
                <a:lnTo>
                  <a:pt x="955358" y="2814155"/>
                </a:lnTo>
                <a:lnTo>
                  <a:pt x="1000773" y="2804862"/>
                </a:lnTo>
                <a:lnTo>
                  <a:pt x="1045804" y="2794537"/>
                </a:lnTo>
                <a:lnTo>
                  <a:pt x="1090436" y="2783193"/>
                </a:lnTo>
                <a:lnTo>
                  <a:pt x="1134659" y="2770844"/>
                </a:lnTo>
                <a:lnTo>
                  <a:pt x="1178457" y="2757501"/>
                </a:lnTo>
                <a:lnTo>
                  <a:pt x="1221820" y="2743178"/>
                </a:lnTo>
                <a:lnTo>
                  <a:pt x="1264732" y="2727888"/>
                </a:lnTo>
                <a:lnTo>
                  <a:pt x="1307183" y="2711644"/>
                </a:lnTo>
                <a:lnTo>
                  <a:pt x="1349158" y="2694459"/>
                </a:lnTo>
                <a:lnTo>
                  <a:pt x="1390645" y="2676345"/>
                </a:lnTo>
                <a:lnTo>
                  <a:pt x="1431631" y="2657316"/>
                </a:lnTo>
                <a:lnTo>
                  <a:pt x="1472102" y="2637384"/>
                </a:lnTo>
                <a:lnTo>
                  <a:pt x="1512047" y="2616563"/>
                </a:lnTo>
                <a:lnTo>
                  <a:pt x="1551451" y="2594866"/>
                </a:lnTo>
                <a:lnTo>
                  <a:pt x="1590303" y="2572305"/>
                </a:lnTo>
                <a:lnTo>
                  <a:pt x="1628589" y="2548893"/>
                </a:lnTo>
                <a:lnTo>
                  <a:pt x="1666296" y="2524643"/>
                </a:lnTo>
                <a:lnTo>
                  <a:pt x="1703411" y="2499569"/>
                </a:lnTo>
                <a:lnTo>
                  <a:pt x="1739921" y="2473683"/>
                </a:lnTo>
                <a:lnTo>
                  <a:pt x="1775814" y="2446998"/>
                </a:lnTo>
                <a:lnTo>
                  <a:pt x="1811076" y="2419527"/>
                </a:lnTo>
                <a:lnTo>
                  <a:pt x="1845694" y="2391283"/>
                </a:lnTo>
                <a:lnTo>
                  <a:pt x="1879656" y="2362279"/>
                </a:lnTo>
                <a:lnTo>
                  <a:pt x="1912948" y="2332528"/>
                </a:lnTo>
                <a:lnTo>
                  <a:pt x="1945559" y="2302043"/>
                </a:lnTo>
                <a:lnTo>
                  <a:pt x="1977473" y="2270836"/>
                </a:lnTo>
                <a:lnTo>
                  <a:pt x="2008680" y="2238921"/>
                </a:lnTo>
                <a:lnTo>
                  <a:pt x="2039165" y="2206311"/>
                </a:lnTo>
                <a:lnTo>
                  <a:pt x="2068916" y="2173019"/>
                </a:lnTo>
                <a:lnTo>
                  <a:pt x="2097920" y="2139057"/>
                </a:lnTo>
                <a:lnTo>
                  <a:pt x="2126164" y="2104438"/>
                </a:lnTo>
                <a:lnTo>
                  <a:pt x="2153635" y="2069176"/>
                </a:lnTo>
                <a:lnTo>
                  <a:pt x="2180320" y="2033284"/>
                </a:lnTo>
                <a:lnTo>
                  <a:pt x="2206206" y="1996773"/>
                </a:lnTo>
                <a:lnTo>
                  <a:pt x="2231280" y="1959658"/>
                </a:lnTo>
                <a:lnTo>
                  <a:pt x="2255530" y="1921951"/>
                </a:lnTo>
                <a:lnTo>
                  <a:pt x="2278942" y="1883666"/>
                </a:lnTo>
                <a:lnTo>
                  <a:pt x="2301503" y="1844814"/>
                </a:lnTo>
                <a:lnTo>
                  <a:pt x="2323201" y="1805410"/>
                </a:lnTo>
                <a:lnTo>
                  <a:pt x="2344022" y="1765465"/>
                </a:lnTo>
                <a:lnTo>
                  <a:pt x="2363953" y="1724994"/>
                </a:lnTo>
                <a:lnTo>
                  <a:pt x="2382982" y="1684008"/>
                </a:lnTo>
                <a:lnTo>
                  <a:pt x="2401096" y="1642521"/>
                </a:lnTo>
                <a:lnTo>
                  <a:pt x="2418281" y="1600546"/>
                </a:lnTo>
                <a:lnTo>
                  <a:pt x="2434525" y="1558095"/>
                </a:lnTo>
                <a:lnTo>
                  <a:pt x="2449815" y="1515182"/>
                </a:lnTo>
                <a:lnTo>
                  <a:pt x="2464138" y="1471820"/>
                </a:lnTo>
                <a:lnTo>
                  <a:pt x="2477481" y="1428021"/>
                </a:lnTo>
                <a:lnTo>
                  <a:pt x="2489831" y="1383799"/>
                </a:lnTo>
                <a:lnTo>
                  <a:pt x="2501174" y="1339166"/>
                </a:lnTo>
                <a:lnTo>
                  <a:pt x="2511499" y="1294136"/>
                </a:lnTo>
                <a:lnTo>
                  <a:pt x="2520792" y="1248721"/>
                </a:lnTo>
                <a:lnTo>
                  <a:pt x="2529040" y="1202934"/>
                </a:lnTo>
                <a:lnTo>
                  <a:pt x="2536230" y="1156788"/>
                </a:lnTo>
                <a:lnTo>
                  <a:pt x="2542350" y="1110297"/>
                </a:lnTo>
                <a:lnTo>
                  <a:pt x="2547386" y="1063472"/>
                </a:lnTo>
                <a:lnTo>
                  <a:pt x="2551325" y="1016328"/>
                </a:lnTo>
                <a:lnTo>
                  <a:pt x="2554155" y="968876"/>
                </a:lnTo>
                <a:lnTo>
                  <a:pt x="2555863" y="921131"/>
                </a:lnTo>
                <a:lnTo>
                  <a:pt x="2556435" y="873104"/>
                </a:lnTo>
                <a:lnTo>
                  <a:pt x="2556435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16">
            <a:extLst>
              <a:ext uri="{FF2B5EF4-FFF2-40B4-BE49-F238E27FC236}">
                <a16:creationId xmlns:a16="http://schemas.microsoft.com/office/drawing/2014/main" id="{3D7B26EF-6F8B-51DB-1EC7-77F4D15E1077}"/>
              </a:ext>
            </a:extLst>
          </p:cNvPr>
          <p:cNvGrpSpPr/>
          <p:nvPr/>
        </p:nvGrpSpPr>
        <p:grpSpPr>
          <a:xfrm>
            <a:off x="10052050" y="7712075"/>
            <a:ext cx="3551353" cy="2624292"/>
            <a:chOff x="15738473" y="1277783"/>
            <a:chExt cx="3528060" cy="2849880"/>
          </a:xfrm>
        </p:grpSpPr>
        <p:sp>
          <p:nvSpPr>
            <p:cNvPr id="10" name="object 17">
              <a:extLst>
                <a:ext uri="{FF2B5EF4-FFF2-40B4-BE49-F238E27FC236}">
                  <a16:creationId xmlns:a16="http://schemas.microsoft.com/office/drawing/2014/main" id="{A86E3FAE-9F4D-9102-43A2-6A567B42BD77}"/>
                </a:ext>
              </a:extLst>
            </p:cNvPr>
            <p:cNvSpPr/>
            <p:nvPr/>
          </p:nvSpPr>
          <p:spPr>
            <a:xfrm>
              <a:off x="15738473" y="1277783"/>
              <a:ext cx="1424940" cy="2849880"/>
            </a:xfrm>
            <a:custGeom>
              <a:avLst/>
              <a:gdLst/>
              <a:ahLst/>
              <a:cxnLst/>
              <a:rect l="l" t="t" r="r" b="b"/>
              <a:pathLst>
                <a:path w="1424940" h="2849879">
                  <a:moveTo>
                    <a:pt x="0" y="0"/>
                  </a:moveTo>
                  <a:lnTo>
                    <a:pt x="20" y="2849798"/>
                  </a:lnTo>
                  <a:lnTo>
                    <a:pt x="50399" y="2848924"/>
                  </a:lnTo>
                  <a:lnTo>
                    <a:pt x="100339" y="2846321"/>
                  </a:lnTo>
                  <a:lnTo>
                    <a:pt x="149810" y="2842018"/>
                  </a:lnTo>
                  <a:lnTo>
                    <a:pt x="198784" y="2836044"/>
                  </a:lnTo>
                  <a:lnTo>
                    <a:pt x="247232" y="2828429"/>
                  </a:lnTo>
                  <a:lnTo>
                    <a:pt x="295126" y="2819200"/>
                  </a:lnTo>
                  <a:lnTo>
                    <a:pt x="342435" y="2808386"/>
                  </a:lnTo>
                  <a:lnTo>
                    <a:pt x="389133" y="2796017"/>
                  </a:lnTo>
                  <a:lnTo>
                    <a:pt x="435189" y="2782121"/>
                  </a:lnTo>
                  <a:lnTo>
                    <a:pt x="480574" y="2766727"/>
                  </a:lnTo>
                  <a:lnTo>
                    <a:pt x="525261" y="2749865"/>
                  </a:lnTo>
                  <a:lnTo>
                    <a:pt x="569219" y="2731562"/>
                  </a:lnTo>
                  <a:lnTo>
                    <a:pt x="612421" y="2711848"/>
                  </a:lnTo>
                  <a:lnTo>
                    <a:pt x="654836" y="2690752"/>
                  </a:lnTo>
                  <a:lnTo>
                    <a:pt x="696438" y="2668302"/>
                  </a:lnTo>
                  <a:lnTo>
                    <a:pt x="737195" y="2644527"/>
                  </a:lnTo>
                  <a:lnTo>
                    <a:pt x="777081" y="2619457"/>
                  </a:lnTo>
                  <a:lnTo>
                    <a:pt x="816065" y="2593120"/>
                  </a:lnTo>
                  <a:lnTo>
                    <a:pt x="854119" y="2565545"/>
                  </a:lnTo>
                  <a:lnTo>
                    <a:pt x="891214" y="2536760"/>
                  </a:lnTo>
                  <a:lnTo>
                    <a:pt x="927321" y="2506795"/>
                  </a:lnTo>
                  <a:lnTo>
                    <a:pt x="962412" y="2475679"/>
                  </a:lnTo>
                  <a:lnTo>
                    <a:pt x="996457" y="2443441"/>
                  </a:lnTo>
                  <a:lnTo>
                    <a:pt x="1029427" y="2410108"/>
                  </a:lnTo>
                  <a:lnTo>
                    <a:pt x="1061295" y="2375711"/>
                  </a:lnTo>
                  <a:lnTo>
                    <a:pt x="1092030" y="2340277"/>
                  </a:lnTo>
                  <a:lnTo>
                    <a:pt x="1121604" y="2303837"/>
                  </a:lnTo>
                  <a:lnTo>
                    <a:pt x="1149988" y="2266418"/>
                  </a:lnTo>
                  <a:lnTo>
                    <a:pt x="1177153" y="2228050"/>
                  </a:lnTo>
                  <a:lnTo>
                    <a:pt x="1203071" y="2188761"/>
                  </a:lnTo>
                  <a:lnTo>
                    <a:pt x="1227712" y="2148581"/>
                  </a:lnTo>
                  <a:lnTo>
                    <a:pt x="1251047" y="2107538"/>
                  </a:lnTo>
                  <a:lnTo>
                    <a:pt x="1273049" y="2065661"/>
                  </a:lnTo>
                  <a:lnTo>
                    <a:pt x="1293687" y="2022979"/>
                  </a:lnTo>
                  <a:lnTo>
                    <a:pt x="1312933" y="1979520"/>
                  </a:lnTo>
                  <a:lnTo>
                    <a:pt x="1331790" y="1932615"/>
                  </a:lnTo>
                  <a:lnTo>
                    <a:pt x="1349015" y="1884904"/>
                  </a:lnTo>
                  <a:lnTo>
                    <a:pt x="1364573" y="1836420"/>
                  </a:lnTo>
                  <a:lnTo>
                    <a:pt x="1378430" y="1787200"/>
                  </a:lnTo>
                  <a:lnTo>
                    <a:pt x="1390551" y="1737276"/>
                  </a:lnTo>
                  <a:lnTo>
                    <a:pt x="1400903" y="1686684"/>
                  </a:lnTo>
                  <a:lnTo>
                    <a:pt x="1409449" y="1635457"/>
                  </a:lnTo>
                  <a:lnTo>
                    <a:pt x="1416156" y="1583631"/>
                  </a:lnTo>
                  <a:lnTo>
                    <a:pt x="1420990" y="1531240"/>
                  </a:lnTo>
                  <a:lnTo>
                    <a:pt x="1423916" y="1478317"/>
                  </a:lnTo>
                  <a:lnTo>
                    <a:pt x="1424899" y="1424899"/>
                  </a:lnTo>
                  <a:lnTo>
                    <a:pt x="1424106" y="1376908"/>
                  </a:lnTo>
                  <a:lnTo>
                    <a:pt x="1421743" y="1329314"/>
                  </a:lnTo>
                  <a:lnTo>
                    <a:pt x="1417837" y="1282143"/>
                  </a:lnTo>
                  <a:lnTo>
                    <a:pt x="1412411" y="1235419"/>
                  </a:lnTo>
                  <a:lnTo>
                    <a:pt x="1405491" y="1189167"/>
                  </a:lnTo>
                  <a:lnTo>
                    <a:pt x="1397101" y="1143412"/>
                  </a:lnTo>
                  <a:lnTo>
                    <a:pt x="1387267" y="1098179"/>
                  </a:lnTo>
                  <a:lnTo>
                    <a:pt x="1376013" y="1053493"/>
                  </a:lnTo>
                  <a:lnTo>
                    <a:pt x="1363364" y="1009379"/>
                  </a:lnTo>
                  <a:lnTo>
                    <a:pt x="1349345" y="965862"/>
                  </a:lnTo>
                  <a:lnTo>
                    <a:pt x="1333982" y="922966"/>
                  </a:lnTo>
                  <a:lnTo>
                    <a:pt x="1317299" y="880717"/>
                  </a:lnTo>
                  <a:lnTo>
                    <a:pt x="1299321" y="839140"/>
                  </a:lnTo>
                  <a:lnTo>
                    <a:pt x="1280072" y="798260"/>
                  </a:lnTo>
                  <a:lnTo>
                    <a:pt x="1259579" y="758100"/>
                  </a:lnTo>
                  <a:lnTo>
                    <a:pt x="1237866" y="718688"/>
                  </a:lnTo>
                  <a:lnTo>
                    <a:pt x="1214957" y="680046"/>
                  </a:lnTo>
                  <a:lnTo>
                    <a:pt x="1190878" y="642201"/>
                  </a:lnTo>
                  <a:lnTo>
                    <a:pt x="1165654" y="605177"/>
                  </a:lnTo>
                  <a:lnTo>
                    <a:pt x="1139309" y="568999"/>
                  </a:lnTo>
                  <a:lnTo>
                    <a:pt x="1111869" y="533693"/>
                  </a:lnTo>
                  <a:lnTo>
                    <a:pt x="1083358" y="499282"/>
                  </a:lnTo>
                  <a:lnTo>
                    <a:pt x="1053802" y="465792"/>
                  </a:lnTo>
                  <a:lnTo>
                    <a:pt x="1023225" y="433248"/>
                  </a:lnTo>
                  <a:lnTo>
                    <a:pt x="991653" y="401675"/>
                  </a:lnTo>
                  <a:lnTo>
                    <a:pt x="959109" y="371098"/>
                  </a:lnTo>
                  <a:lnTo>
                    <a:pt x="925620" y="341541"/>
                  </a:lnTo>
                  <a:lnTo>
                    <a:pt x="891209" y="313031"/>
                  </a:lnTo>
                  <a:lnTo>
                    <a:pt x="855903" y="285590"/>
                  </a:lnTo>
                  <a:lnTo>
                    <a:pt x="819726" y="259245"/>
                  </a:lnTo>
                  <a:lnTo>
                    <a:pt x="782702" y="234021"/>
                  </a:lnTo>
                  <a:lnTo>
                    <a:pt x="744858" y="209942"/>
                  </a:lnTo>
                  <a:lnTo>
                    <a:pt x="706217" y="187033"/>
                  </a:lnTo>
                  <a:lnTo>
                    <a:pt x="666805" y="165319"/>
                  </a:lnTo>
                  <a:lnTo>
                    <a:pt x="626646" y="144826"/>
                  </a:lnTo>
                  <a:lnTo>
                    <a:pt x="585766" y="125578"/>
                  </a:lnTo>
                  <a:lnTo>
                    <a:pt x="544190" y="107600"/>
                  </a:lnTo>
                  <a:lnTo>
                    <a:pt x="501942" y="90916"/>
                  </a:lnTo>
                  <a:lnTo>
                    <a:pt x="459047" y="75553"/>
                  </a:lnTo>
                  <a:lnTo>
                    <a:pt x="415530" y="61534"/>
                  </a:lnTo>
                  <a:lnTo>
                    <a:pt x="371417" y="48886"/>
                  </a:lnTo>
                  <a:lnTo>
                    <a:pt x="326732" y="37632"/>
                  </a:lnTo>
                  <a:lnTo>
                    <a:pt x="281500" y="27797"/>
                  </a:lnTo>
                  <a:lnTo>
                    <a:pt x="235746" y="19407"/>
                  </a:lnTo>
                  <a:lnTo>
                    <a:pt x="189496" y="12487"/>
                  </a:lnTo>
                  <a:lnTo>
                    <a:pt x="142773" y="7061"/>
                  </a:lnTo>
                  <a:lnTo>
                    <a:pt x="95602" y="3155"/>
                  </a:lnTo>
                  <a:lnTo>
                    <a:pt x="48010" y="7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E9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8">
              <a:extLst>
                <a:ext uri="{FF2B5EF4-FFF2-40B4-BE49-F238E27FC236}">
                  <a16:creationId xmlns:a16="http://schemas.microsoft.com/office/drawing/2014/main" id="{6DD009C3-9677-02C3-6BBC-70B21FC86005}"/>
                </a:ext>
              </a:extLst>
            </p:cNvPr>
            <p:cNvSpPr/>
            <p:nvPr/>
          </p:nvSpPr>
          <p:spPr>
            <a:xfrm>
              <a:off x="17186827" y="1277783"/>
              <a:ext cx="2079625" cy="2849880"/>
            </a:xfrm>
            <a:custGeom>
              <a:avLst/>
              <a:gdLst/>
              <a:ahLst/>
              <a:cxnLst/>
              <a:rect l="l" t="t" r="r" b="b"/>
              <a:pathLst>
                <a:path w="2079625" h="2849879">
                  <a:moveTo>
                    <a:pt x="2079601" y="0"/>
                  </a:moveTo>
                  <a:lnTo>
                    <a:pt x="1976693" y="0"/>
                  </a:lnTo>
                  <a:lnTo>
                    <a:pt x="1928667" y="572"/>
                  </a:lnTo>
                  <a:lnTo>
                    <a:pt x="1880921" y="2279"/>
                  </a:lnTo>
                  <a:lnTo>
                    <a:pt x="1833469" y="5109"/>
                  </a:lnTo>
                  <a:lnTo>
                    <a:pt x="1786325" y="9048"/>
                  </a:lnTo>
                  <a:lnTo>
                    <a:pt x="1739500" y="14084"/>
                  </a:lnTo>
                  <a:lnTo>
                    <a:pt x="1693009" y="20204"/>
                  </a:lnTo>
                  <a:lnTo>
                    <a:pt x="1646863" y="27394"/>
                  </a:lnTo>
                  <a:lnTo>
                    <a:pt x="1601076" y="35642"/>
                  </a:lnTo>
                  <a:lnTo>
                    <a:pt x="1555661" y="44935"/>
                  </a:lnTo>
                  <a:lnTo>
                    <a:pt x="1510631" y="55260"/>
                  </a:lnTo>
                  <a:lnTo>
                    <a:pt x="1465998" y="66604"/>
                  </a:lnTo>
                  <a:lnTo>
                    <a:pt x="1421776" y="78953"/>
                  </a:lnTo>
                  <a:lnTo>
                    <a:pt x="1377977" y="92296"/>
                  </a:lnTo>
                  <a:lnTo>
                    <a:pt x="1334615" y="106619"/>
                  </a:lnTo>
                  <a:lnTo>
                    <a:pt x="1291702" y="121909"/>
                  </a:lnTo>
                  <a:lnTo>
                    <a:pt x="1249251" y="138153"/>
                  </a:lnTo>
                  <a:lnTo>
                    <a:pt x="1207276" y="155338"/>
                  </a:lnTo>
                  <a:lnTo>
                    <a:pt x="1165789" y="173452"/>
                  </a:lnTo>
                  <a:lnTo>
                    <a:pt x="1124804" y="192481"/>
                  </a:lnTo>
                  <a:lnTo>
                    <a:pt x="1084332" y="212413"/>
                  </a:lnTo>
                  <a:lnTo>
                    <a:pt x="1044387" y="233234"/>
                  </a:lnTo>
                  <a:lnTo>
                    <a:pt x="1004983" y="254931"/>
                  </a:lnTo>
                  <a:lnTo>
                    <a:pt x="966131" y="277492"/>
                  </a:lnTo>
                  <a:lnTo>
                    <a:pt x="927846" y="300904"/>
                  </a:lnTo>
                  <a:lnTo>
                    <a:pt x="890139" y="325154"/>
                  </a:lnTo>
                  <a:lnTo>
                    <a:pt x="853024" y="350228"/>
                  </a:lnTo>
                  <a:lnTo>
                    <a:pt x="816513" y="376114"/>
                  </a:lnTo>
                  <a:lnTo>
                    <a:pt x="780621" y="402799"/>
                  </a:lnTo>
                  <a:lnTo>
                    <a:pt x="745359" y="430270"/>
                  </a:lnTo>
                  <a:lnTo>
                    <a:pt x="710740" y="458514"/>
                  </a:lnTo>
                  <a:lnTo>
                    <a:pt x="676778" y="487518"/>
                  </a:lnTo>
                  <a:lnTo>
                    <a:pt x="643486" y="517269"/>
                  </a:lnTo>
                  <a:lnTo>
                    <a:pt x="610876" y="547754"/>
                  </a:lnTo>
                  <a:lnTo>
                    <a:pt x="578961" y="578961"/>
                  </a:lnTo>
                  <a:lnTo>
                    <a:pt x="547754" y="610876"/>
                  </a:lnTo>
                  <a:lnTo>
                    <a:pt x="517269" y="643486"/>
                  </a:lnTo>
                  <a:lnTo>
                    <a:pt x="487518" y="676778"/>
                  </a:lnTo>
                  <a:lnTo>
                    <a:pt x="458514" y="710740"/>
                  </a:lnTo>
                  <a:lnTo>
                    <a:pt x="430270" y="745359"/>
                  </a:lnTo>
                  <a:lnTo>
                    <a:pt x="402799" y="780621"/>
                  </a:lnTo>
                  <a:lnTo>
                    <a:pt x="376114" y="816513"/>
                  </a:lnTo>
                  <a:lnTo>
                    <a:pt x="350228" y="853024"/>
                  </a:lnTo>
                  <a:lnTo>
                    <a:pt x="325154" y="890139"/>
                  </a:lnTo>
                  <a:lnTo>
                    <a:pt x="300904" y="927846"/>
                  </a:lnTo>
                  <a:lnTo>
                    <a:pt x="277492" y="966131"/>
                  </a:lnTo>
                  <a:lnTo>
                    <a:pt x="254931" y="1004983"/>
                  </a:lnTo>
                  <a:lnTo>
                    <a:pt x="233234" y="1044387"/>
                  </a:lnTo>
                  <a:lnTo>
                    <a:pt x="212413" y="1084332"/>
                  </a:lnTo>
                  <a:lnTo>
                    <a:pt x="192481" y="1124804"/>
                  </a:lnTo>
                  <a:lnTo>
                    <a:pt x="173452" y="1165789"/>
                  </a:lnTo>
                  <a:lnTo>
                    <a:pt x="155338" y="1207276"/>
                  </a:lnTo>
                  <a:lnTo>
                    <a:pt x="138153" y="1249251"/>
                  </a:lnTo>
                  <a:lnTo>
                    <a:pt x="121909" y="1291702"/>
                  </a:lnTo>
                  <a:lnTo>
                    <a:pt x="106619" y="1334615"/>
                  </a:lnTo>
                  <a:lnTo>
                    <a:pt x="92296" y="1377977"/>
                  </a:lnTo>
                  <a:lnTo>
                    <a:pt x="78953" y="1421776"/>
                  </a:lnTo>
                  <a:lnTo>
                    <a:pt x="66604" y="1465998"/>
                  </a:lnTo>
                  <a:lnTo>
                    <a:pt x="55260" y="1510631"/>
                  </a:lnTo>
                  <a:lnTo>
                    <a:pt x="44935" y="1555661"/>
                  </a:lnTo>
                  <a:lnTo>
                    <a:pt x="35642" y="1601076"/>
                  </a:lnTo>
                  <a:lnTo>
                    <a:pt x="27394" y="1646863"/>
                  </a:lnTo>
                  <a:lnTo>
                    <a:pt x="20204" y="1693009"/>
                  </a:lnTo>
                  <a:lnTo>
                    <a:pt x="14084" y="1739500"/>
                  </a:lnTo>
                  <a:lnTo>
                    <a:pt x="9048" y="1786325"/>
                  </a:lnTo>
                  <a:lnTo>
                    <a:pt x="5109" y="1833469"/>
                  </a:lnTo>
                  <a:lnTo>
                    <a:pt x="2279" y="1880921"/>
                  </a:lnTo>
                  <a:lnTo>
                    <a:pt x="572" y="1928667"/>
                  </a:lnTo>
                  <a:lnTo>
                    <a:pt x="0" y="1976693"/>
                  </a:lnTo>
                  <a:lnTo>
                    <a:pt x="0" y="2849798"/>
                  </a:lnTo>
                  <a:lnTo>
                    <a:pt x="2079601" y="2849798"/>
                  </a:lnTo>
                  <a:lnTo>
                    <a:pt x="2079601" y="0"/>
                  </a:lnTo>
                  <a:close/>
                </a:path>
              </a:pathLst>
            </a:custGeom>
            <a:solidFill>
              <a:srgbClr val="DF06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27">
            <a:extLst>
              <a:ext uri="{FF2B5EF4-FFF2-40B4-BE49-F238E27FC236}">
                <a16:creationId xmlns:a16="http://schemas.microsoft.com/office/drawing/2014/main" id="{0BDA2261-4C98-CA3C-A5C9-AFC49C5F115E}"/>
              </a:ext>
            </a:extLst>
          </p:cNvPr>
          <p:cNvSpPr/>
          <p:nvPr/>
        </p:nvSpPr>
        <p:spPr>
          <a:xfrm>
            <a:off x="14014450" y="7712075"/>
            <a:ext cx="2209800" cy="2624291"/>
          </a:xfrm>
          <a:custGeom>
            <a:avLst/>
            <a:gdLst/>
            <a:ahLst/>
            <a:cxnLst/>
            <a:rect l="l" t="t" r="r" b="b"/>
            <a:pathLst>
              <a:path w="2556509" h="2849879">
                <a:moveTo>
                  <a:pt x="2556435" y="0"/>
                </a:moveTo>
                <a:lnTo>
                  <a:pt x="0" y="0"/>
                </a:lnTo>
                <a:lnTo>
                  <a:pt x="0" y="2849798"/>
                </a:lnTo>
                <a:lnTo>
                  <a:pt x="579741" y="2849798"/>
                </a:lnTo>
                <a:lnTo>
                  <a:pt x="627768" y="2849226"/>
                </a:lnTo>
                <a:lnTo>
                  <a:pt x="675513" y="2847518"/>
                </a:lnTo>
                <a:lnTo>
                  <a:pt x="722965" y="2844688"/>
                </a:lnTo>
                <a:lnTo>
                  <a:pt x="770109" y="2840749"/>
                </a:lnTo>
                <a:lnTo>
                  <a:pt x="816934" y="2835713"/>
                </a:lnTo>
                <a:lnTo>
                  <a:pt x="863425" y="2829593"/>
                </a:lnTo>
                <a:lnTo>
                  <a:pt x="909571" y="2822403"/>
                </a:lnTo>
                <a:lnTo>
                  <a:pt x="955358" y="2814155"/>
                </a:lnTo>
                <a:lnTo>
                  <a:pt x="1000773" y="2804862"/>
                </a:lnTo>
                <a:lnTo>
                  <a:pt x="1045804" y="2794537"/>
                </a:lnTo>
                <a:lnTo>
                  <a:pt x="1090436" y="2783193"/>
                </a:lnTo>
                <a:lnTo>
                  <a:pt x="1134659" y="2770844"/>
                </a:lnTo>
                <a:lnTo>
                  <a:pt x="1178457" y="2757501"/>
                </a:lnTo>
                <a:lnTo>
                  <a:pt x="1221820" y="2743178"/>
                </a:lnTo>
                <a:lnTo>
                  <a:pt x="1264732" y="2727888"/>
                </a:lnTo>
                <a:lnTo>
                  <a:pt x="1307183" y="2711644"/>
                </a:lnTo>
                <a:lnTo>
                  <a:pt x="1349158" y="2694459"/>
                </a:lnTo>
                <a:lnTo>
                  <a:pt x="1390645" y="2676345"/>
                </a:lnTo>
                <a:lnTo>
                  <a:pt x="1431631" y="2657316"/>
                </a:lnTo>
                <a:lnTo>
                  <a:pt x="1472102" y="2637384"/>
                </a:lnTo>
                <a:lnTo>
                  <a:pt x="1512047" y="2616563"/>
                </a:lnTo>
                <a:lnTo>
                  <a:pt x="1551451" y="2594866"/>
                </a:lnTo>
                <a:lnTo>
                  <a:pt x="1590303" y="2572305"/>
                </a:lnTo>
                <a:lnTo>
                  <a:pt x="1628589" y="2548893"/>
                </a:lnTo>
                <a:lnTo>
                  <a:pt x="1666296" y="2524643"/>
                </a:lnTo>
                <a:lnTo>
                  <a:pt x="1703411" y="2499569"/>
                </a:lnTo>
                <a:lnTo>
                  <a:pt x="1739921" y="2473683"/>
                </a:lnTo>
                <a:lnTo>
                  <a:pt x="1775814" y="2446998"/>
                </a:lnTo>
                <a:lnTo>
                  <a:pt x="1811076" y="2419527"/>
                </a:lnTo>
                <a:lnTo>
                  <a:pt x="1845694" y="2391283"/>
                </a:lnTo>
                <a:lnTo>
                  <a:pt x="1879656" y="2362279"/>
                </a:lnTo>
                <a:lnTo>
                  <a:pt x="1912948" y="2332528"/>
                </a:lnTo>
                <a:lnTo>
                  <a:pt x="1945559" y="2302043"/>
                </a:lnTo>
                <a:lnTo>
                  <a:pt x="1977473" y="2270836"/>
                </a:lnTo>
                <a:lnTo>
                  <a:pt x="2008680" y="2238921"/>
                </a:lnTo>
                <a:lnTo>
                  <a:pt x="2039165" y="2206311"/>
                </a:lnTo>
                <a:lnTo>
                  <a:pt x="2068916" y="2173019"/>
                </a:lnTo>
                <a:lnTo>
                  <a:pt x="2097920" y="2139057"/>
                </a:lnTo>
                <a:lnTo>
                  <a:pt x="2126164" y="2104438"/>
                </a:lnTo>
                <a:lnTo>
                  <a:pt x="2153635" y="2069176"/>
                </a:lnTo>
                <a:lnTo>
                  <a:pt x="2180320" y="2033284"/>
                </a:lnTo>
                <a:lnTo>
                  <a:pt x="2206206" y="1996773"/>
                </a:lnTo>
                <a:lnTo>
                  <a:pt x="2231280" y="1959658"/>
                </a:lnTo>
                <a:lnTo>
                  <a:pt x="2255530" y="1921951"/>
                </a:lnTo>
                <a:lnTo>
                  <a:pt x="2278942" y="1883666"/>
                </a:lnTo>
                <a:lnTo>
                  <a:pt x="2301503" y="1844814"/>
                </a:lnTo>
                <a:lnTo>
                  <a:pt x="2323201" y="1805410"/>
                </a:lnTo>
                <a:lnTo>
                  <a:pt x="2344022" y="1765465"/>
                </a:lnTo>
                <a:lnTo>
                  <a:pt x="2363953" y="1724994"/>
                </a:lnTo>
                <a:lnTo>
                  <a:pt x="2382982" y="1684008"/>
                </a:lnTo>
                <a:lnTo>
                  <a:pt x="2401096" y="1642521"/>
                </a:lnTo>
                <a:lnTo>
                  <a:pt x="2418281" y="1600546"/>
                </a:lnTo>
                <a:lnTo>
                  <a:pt x="2434525" y="1558095"/>
                </a:lnTo>
                <a:lnTo>
                  <a:pt x="2449815" y="1515182"/>
                </a:lnTo>
                <a:lnTo>
                  <a:pt x="2464138" y="1471820"/>
                </a:lnTo>
                <a:lnTo>
                  <a:pt x="2477481" y="1428021"/>
                </a:lnTo>
                <a:lnTo>
                  <a:pt x="2489831" y="1383799"/>
                </a:lnTo>
                <a:lnTo>
                  <a:pt x="2501174" y="1339166"/>
                </a:lnTo>
                <a:lnTo>
                  <a:pt x="2511499" y="1294136"/>
                </a:lnTo>
                <a:lnTo>
                  <a:pt x="2520792" y="1248721"/>
                </a:lnTo>
                <a:lnTo>
                  <a:pt x="2529040" y="1202934"/>
                </a:lnTo>
                <a:lnTo>
                  <a:pt x="2536230" y="1156788"/>
                </a:lnTo>
                <a:lnTo>
                  <a:pt x="2542350" y="1110297"/>
                </a:lnTo>
                <a:lnTo>
                  <a:pt x="2547386" y="1063472"/>
                </a:lnTo>
                <a:lnTo>
                  <a:pt x="2551325" y="1016328"/>
                </a:lnTo>
                <a:lnTo>
                  <a:pt x="2554155" y="968876"/>
                </a:lnTo>
                <a:lnTo>
                  <a:pt x="2555863" y="921131"/>
                </a:lnTo>
                <a:lnTo>
                  <a:pt x="2556435" y="873104"/>
                </a:lnTo>
                <a:lnTo>
                  <a:pt x="2556435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1">
            <a:extLst>
              <a:ext uri="{FF2B5EF4-FFF2-40B4-BE49-F238E27FC236}">
                <a16:creationId xmlns:a16="http://schemas.microsoft.com/office/drawing/2014/main" id="{862C979B-9FEC-131F-4E34-46B47DA9D576}"/>
              </a:ext>
            </a:extLst>
          </p:cNvPr>
          <p:cNvSpPr/>
          <p:nvPr/>
        </p:nvSpPr>
        <p:spPr>
          <a:xfrm>
            <a:off x="16529050" y="7712070"/>
            <a:ext cx="654159" cy="2624293"/>
          </a:xfrm>
          <a:custGeom>
            <a:avLst/>
            <a:gdLst/>
            <a:ahLst/>
            <a:cxnLst/>
            <a:rect l="l" t="t" r="r" b="b"/>
            <a:pathLst>
              <a:path w="832484" h="2849879">
                <a:moveTo>
                  <a:pt x="832299" y="0"/>
                </a:moveTo>
                <a:lnTo>
                  <a:pt x="0" y="0"/>
                </a:lnTo>
                <a:lnTo>
                  <a:pt x="0" y="2849798"/>
                </a:lnTo>
                <a:lnTo>
                  <a:pt x="832299" y="2849798"/>
                </a:lnTo>
                <a:lnTo>
                  <a:pt x="832299" y="0"/>
                </a:lnTo>
                <a:close/>
              </a:path>
            </a:pathLst>
          </a:custGeom>
          <a:solidFill>
            <a:srgbClr val="FEE90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0">
            <a:extLst>
              <a:ext uri="{FF2B5EF4-FFF2-40B4-BE49-F238E27FC236}">
                <a16:creationId xmlns:a16="http://schemas.microsoft.com/office/drawing/2014/main" id="{C09D4B34-4C4E-07E1-AA1B-3B58AB80CB00}"/>
              </a:ext>
            </a:extLst>
          </p:cNvPr>
          <p:cNvSpPr/>
          <p:nvPr/>
        </p:nvSpPr>
        <p:spPr>
          <a:xfrm>
            <a:off x="2889250" y="7712067"/>
            <a:ext cx="654159" cy="2624294"/>
          </a:xfrm>
          <a:custGeom>
            <a:avLst/>
            <a:gdLst/>
            <a:ahLst/>
            <a:cxnLst/>
            <a:rect l="l" t="t" r="r" b="b"/>
            <a:pathLst>
              <a:path w="832484" h="2849879">
                <a:moveTo>
                  <a:pt x="832299" y="0"/>
                </a:moveTo>
                <a:lnTo>
                  <a:pt x="0" y="0"/>
                </a:lnTo>
                <a:lnTo>
                  <a:pt x="0" y="2849798"/>
                </a:lnTo>
                <a:lnTo>
                  <a:pt x="832299" y="2849798"/>
                </a:lnTo>
                <a:lnTo>
                  <a:pt x="832299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3" name="Obiekt 12">
            <a:extLst>
              <a:ext uri="{FF2B5EF4-FFF2-40B4-BE49-F238E27FC236}">
                <a16:creationId xmlns:a16="http://schemas.microsoft.com/office/drawing/2014/main" id="{7AAE1696-CC79-BC18-595C-2F9B036ECE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7515427"/>
              </p:ext>
            </p:extLst>
          </p:nvPr>
        </p:nvGraphicFramePr>
        <p:xfrm>
          <a:off x="2449513" y="1131888"/>
          <a:ext cx="15187612" cy="661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8906542" imgH="3888056" progId="Word.Document.12">
                  <p:embed/>
                </p:oleObj>
              </mc:Choice>
              <mc:Fallback>
                <p:oleObj name="Document" r:id="rId4" imgW="8906542" imgH="3888056" progId="Word.Document.12">
                  <p:embed/>
                  <p:pic>
                    <p:nvPicPr>
                      <p:cNvPr id="2" name="Obiekt 1">
                        <a:extLst>
                          <a:ext uri="{FF2B5EF4-FFF2-40B4-BE49-F238E27FC236}">
                            <a16:creationId xmlns:a16="http://schemas.microsoft.com/office/drawing/2014/main" id="{7AAE1696-CC79-BC18-595C-2F9B036ECE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49513" y="1131888"/>
                        <a:ext cx="15187612" cy="661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7148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837670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8">
            <a:extLst>
              <a:ext uri="{FF2B5EF4-FFF2-40B4-BE49-F238E27FC236}">
                <a16:creationId xmlns:a16="http://schemas.microsoft.com/office/drawing/2014/main" id="{84353107-BB89-45B4-A77E-5964AA3C5D64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7336042" y="10528655"/>
            <a:ext cx="1947908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DEPARTAMENT FINANSÓW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Obraz 17">
            <a:extLst>
              <a:ext uri="{FF2B5EF4-FFF2-40B4-BE49-F238E27FC236}">
                <a16:creationId xmlns:a16="http://schemas.microsoft.com/office/drawing/2014/main" id="{66F1A905-C940-48A7-BC21-091B11D1EF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86" y="355800"/>
            <a:ext cx="2061060" cy="535441"/>
          </a:xfrm>
          <a:prstGeom prst="rect">
            <a:avLst/>
          </a:prstGeom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1D28064F-3DA7-2649-CD3B-64E302E258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00" y="10537908"/>
            <a:ext cx="6486706" cy="317019"/>
          </a:xfrm>
          <a:prstGeom prst="rect">
            <a:avLst/>
          </a:prstGeom>
        </p:spPr>
      </p:pic>
      <p:sp>
        <p:nvSpPr>
          <p:cNvPr id="6" name="object 15">
            <a:extLst>
              <a:ext uri="{FF2B5EF4-FFF2-40B4-BE49-F238E27FC236}">
                <a16:creationId xmlns:a16="http://schemas.microsoft.com/office/drawing/2014/main" id="{43888DA1-D6FC-8C63-61AF-4A5C4BC259FD}"/>
              </a:ext>
            </a:extLst>
          </p:cNvPr>
          <p:cNvSpPr/>
          <p:nvPr/>
        </p:nvSpPr>
        <p:spPr>
          <a:xfrm rot="16200000">
            <a:off x="18026185" y="8478236"/>
            <a:ext cx="1675657" cy="2133597"/>
          </a:xfrm>
          <a:custGeom>
            <a:avLst/>
            <a:gdLst/>
            <a:ahLst/>
            <a:cxnLst/>
            <a:rect l="l" t="t" r="r" b="b"/>
            <a:pathLst>
              <a:path w="7901305" h="8808085">
                <a:moveTo>
                  <a:pt x="7901099" y="0"/>
                </a:moveTo>
                <a:lnTo>
                  <a:pt x="6109321" y="0"/>
                </a:lnTo>
                <a:lnTo>
                  <a:pt x="6058758" y="204"/>
                </a:lnTo>
                <a:lnTo>
                  <a:pt x="6008293" y="818"/>
                </a:lnTo>
                <a:lnTo>
                  <a:pt x="5957926" y="1839"/>
                </a:lnTo>
                <a:lnTo>
                  <a:pt x="5907660" y="3265"/>
                </a:lnTo>
                <a:lnTo>
                  <a:pt x="5857496" y="5095"/>
                </a:lnTo>
                <a:lnTo>
                  <a:pt x="5807435" y="7328"/>
                </a:lnTo>
                <a:lnTo>
                  <a:pt x="5757480" y="9962"/>
                </a:lnTo>
                <a:lnTo>
                  <a:pt x="5707632" y="12994"/>
                </a:lnTo>
                <a:lnTo>
                  <a:pt x="5657892" y="16425"/>
                </a:lnTo>
                <a:lnTo>
                  <a:pt x="5608262" y="20252"/>
                </a:lnTo>
                <a:lnTo>
                  <a:pt x="5558744" y="24473"/>
                </a:lnTo>
                <a:lnTo>
                  <a:pt x="5509338" y="29087"/>
                </a:lnTo>
                <a:lnTo>
                  <a:pt x="5460048" y="34093"/>
                </a:lnTo>
                <a:lnTo>
                  <a:pt x="5410873" y="39488"/>
                </a:lnTo>
                <a:lnTo>
                  <a:pt x="5361817" y="45272"/>
                </a:lnTo>
                <a:lnTo>
                  <a:pt x="5312880" y="51443"/>
                </a:lnTo>
                <a:lnTo>
                  <a:pt x="5264064" y="57998"/>
                </a:lnTo>
                <a:lnTo>
                  <a:pt x="5215370" y="64937"/>
                </a:lnTo>
                <a:lnTo>
                  <a:pt x="5166801" y="72259"/>
                </a:lnTo>
                <a:lnTo>
                  <a:pt x="5118357" y="79960"/>
                </a:lnTo>
                <a:lnTo>
                  <a:pt x="5070041" y="88041"/>
                </a:lnTo>
                <a:lnTo>
                  <a:pt x="5021854" y="96498"/>
                </a:lnTo>
                <a:lnTo>
                  <a:pt x="4973796" y="105332"/>
                </a:lnTo>
                <a:lnTo>
                  <a:pt x="4925871" y="114539"/>
                </a:lnTo>
                <a:lnTo>
                  <a:pt x="4878080" y="124119"/>
                </a:lnTo>
                <a:lnTo>
                  <a:pt x="4830423" y="134070"/>
                </a:lnTo>
                <a:lnTo>
                  <a:pt x="4782904" y="144391"/>
                </a:lnTo>
                <a:lnTo>
                  <a:pt x="4735522" y="155079"/>
                </a:lnTo>
                <a:lnTo>
                  <a:pt x="4688281" y="166133"/>
                </a:lnTo>
                <a:lnTo>
                  <a:pt x="4641180" y="177553"/>
                </a:lnTo>
                <a:lnTo>
                  <a:pt x="4594223" y="189335"/>
                </a:lnTo>
                <a:lnTo>
                  <a:pt x="4547411" y="201479"/>
                </a:lnTo>
                <a:lnTo>
                  <a:pt x="4500744" y="213983"/>
                </a:lnTo>
                <a:lnTo>
                  <a:pt x="4454225" y="226845"/>
                </a:lnTo>
                <a:lnTo>
                  <a:pt x="4407856" y="240064"/>
                </a:lnTo>
                <a:lnTo>
                  <a:pt x="4361637" y="253638"/>
                </a:lnTo>
                <a:lnTo>
                  <a:pt x="4315571" y="267566"/>
                </a:lnTo>
                <a:lnTo>
                  <a:pt x="4269659" y="281846"/>
                </a:lnTo>
                <a:lnTo>
                  <a:pt x="4223902" y="296477"/>
                </a:lnTo>
                <a:lnTo>
                  <a:pt x="4178303" y="311457"/>
                </a:lnTo>
                <a:lnTo>
                  <a:pt x="4132862" y="326784"/>
                </a:lnTo>
                <a:lnTo>
                  <a:pt x="4087582" y="342457"/>
                </a:lnTo>
                <a:lnTo>
                  <a:pt x="4042463" y="358474"/>
                </a:lnTo>
                <a:lnTo>
                  <a:pt x="3997508" y="374833"/>
                </a:lnTo>
                <a:lnTo>
                  <a:pt x="3952718" y="391534"/>
                </a:lnTo>
                <a:lnTo>
                  <a:pt x="3908094" y="408575"/>
                </a:lnTo>
                <a:lnTo>
                  <a:pt x="3863639" y="425953"/>
                </a:lnTo>
                <a:lnTo>
                  <a:pt x="3819353" y="443668"/>
                </a:lnTo>
                <a:lnTo>
                  <a:pt x="3775239" y="461717"/>
                </a:lnTo>
                <a:lnTo>
                  <a:pt x="3731297" y="480100"/>
                </a:lnTo>
                <a:lnTo>
                  <a:pt x="3687530" y="498815"/>
                </a:lnTo>
                <a:lnTo>
                  <a:pt x="3643939" y="517859"/>
                </a:lnTo>
                <a:lnTo>
                  <a:pt x="3600526" y="537232"/>
                </a:lnTo>
                <a:lnTo>
                  <a:pt x="3557291" y="556932"/>
                </a:lnTo>
                <a:lnTo>
                  <a:pt x="3514238" y="576958"/>
                </a:lnTo>
                <a:lnTo>
                  <a:pt x="3471367" y="597307"/>
                </a:lnTo>
                <a:lnTo>
                  <a:pt x="3428679" y="617979"/>
                </a:lnTo>
                <a:lnTo>
                  <a:pt x="3386177" y="638971"/>
                </a:lnTo>
                <a:lnTo>
                  <a:pt x="3343862" y="660282"/>
                </a:lnTo>
                <a:lnTo>
                  <a:pt x="3301736" y="681911"/>
                </a:lnTo>
                <a:lnTo>
                  <a:pt x="3259800" y="703856"/>
                </a:lnTo>
                <a:lnTo>
                  <a:pt x="3218055" y="726115"/>
                </a:lnTo>
                <a:lnTo>
                  <a:pt x="3176504" y="748687"/>
                </a:lnTo>
                <a:lnTo>
                  <a:pt x="3135148" y="771570"/>
                </a:lnTo>
                <a:lnTo>
                  <a:pt x="3093988" y="794762"/>
                </a:lnTo>
                <a:lnTo>
                  <a:pt x="3053026" y="818263"/>
                </a:lnTo>
                <a:lnTo>
                  <a:pt x="3012264" y="842071"/>
                </a:lnTo>
                <a:lnTo>
                  <a:pt x="2971703" y="866183"/>
                </a:lnTo>
                <a:lnTo>
                  <a:pt x="2931345" y="890599"/>
                </a:lnTo>
                <a:lnTo>
                  <a:pt x="2891191" y="915316"/>
                </a:lnTo>
                <a:lnTo>
                  <a:pt x="2851243" y="940334"/>
                </a:lnTo>
                <a:lnTo>
                  <a:pt x="2811502" y="965650"/>
                </a:lnTo>
                <a:lnTo>
                  <a:pt x="2771971" y="991264"/>
                </a:lnTo>
                <a:lnTo>
                  <a:pt x="2732650" y="1017173"/>
                </a:lnTo>
                <a:lnTo>
                  <a:pt x="2693541" y="1043376"/>
                </a:lnTo>
                <a:lnTo>
                  <a:pt x="2654646" y="1069871"/>
                </a:lnTo>
                <a:lnTo>
                  <a:pt x="2615966" y="1096657"/>
                </a:lnTo>
                <a:lnTo>
                  <a:pt x="2577504" y="1123732"/>
                </a:lnTo>
                <a:lnTo>
                  <a:pt x="2539259" y="1151095"/>
                </a:lnTo>
                <a:lnTo>
                  <a:pt x="2501235" y="1178744"/>
                </a:lnTo>
                <a:lnTo>
                  <a:pt x="2463432" y="1206678"/>
                </a:lnTo>
                <a:lnTo>
                  <a:pt x="2425853" y="1234894"/>
                </a:lnTo>
                <a:lnTo>
                  <a:pt x="2388498" y="1263392"/>
                </a:lnTo>
                <a:lnTo>
                  <a:pt x="2351370" y="1292169"/>
                </a:lnTo>
                <a:lnTo>
                  <a:pt x="2314469" y="1321225"/>
                </a:lnTo>
                <a:lnTo>
                  <a:pt x="2277798" y="1350558"/>
                </a:lnTo>
                <a:lnTo>
                  <a:pt x="2241358" y="1380165"/>
                </a:lnTo>
                <a:lnTo>
                  <a:pt x="2205151" y="1410046"/>
                </a:lnTo>
                <a:lnTo>
                  <a:pt x="2169177" y="1440199"/>
                </a:lnTo>
                <a:lnTo>
                  <a:pt x="2133440" y="1470622"/>
                </a:lnTo>
                <a:lnTo>
                  <a:pt x="2097940" y="1501314"/>
                </a:lnTo>
                <a:lnTo>
                  <a:pt x="2062679" y="1532273"/>
                </a:lnTo>
                <a:lnTo>
                  <a:pt x="2027658" y="1563498"/>
                </a:lnTo>
                <a:lnTo>
                  <a:pt x="1992879" y="1594987"/>
                </a:lnTo>
                <a:lnTo>
                  <a:pt x="1958344" y="1626739"/>
                </a:lnTo>
                <a:lnTo>
                  <a:pt x="1924054" y="1658751"/>
                </a:lnTo>
                <a:lnTo>
                  <a:pt x="1890011" y="1691023"/>
                </a:lnTo>
                <a:lnTo>
                  <a:pt x="1856216" y="1723552"/>
                </a:lnTo>
                <a:lnTo>
                  <a:pt x="1822672" y="1756338"/>
                </a:lnTo>
                <a:lnTo>
                  <a:pt x="1789378" y="1789378"/>
                </a:lnTo>
                <a:lnTo>
                  <a:pt x="1756338" y="1822672"/>
                </a:lnTo>
                <a:lnTo>
                  <a:pt x="1723552" y="1856216"/>
                </a:lnTo>
                <a:lnTo>
                  <a:pt x="1691023" y="1890011"/>
                </a:lnTo>
                <a:lnTo>
                  <a:pt x="1658751" y="1924054"/>
                </a:lnTo>
                <a:lnTo>
                  <a:pt x="1626739" y="1958344"/>
                </a:lnTo>
                <a:lnTo>
                  <a:pt x="1594987" y="1992879"/>
                </a:lnTo>
                <a:lnTo>
                  <a:pt x="1563498" y="2027658"/>
                </a:lnTo>
                <a:lnTo>
                  <a:pt x="1532273" y="2062679"/>
                </a:lnTo>
                <a:lnTo>
                  <a:pt x="1501314" y="2097940"/>
                </a:lnTo>
                <a:lnTo>
                  <a:pt x="1470622" y="2133440"/>
                </a:lnTo>
                <a:lnTo>
                  <a:pt x="1440199" y="2169177"/>
                </a:lnTo>
                <a:lnTo>
                  <a:pt x="1410046" y="2205151"/>
                </a:lnTo>
                <a:lnTo>
                  <a:pt x="1380165" y="2241358"/>
                </a:lnTo>
                <a:lnTo>
                  <a:pt x="1350558" y="2277798"/>
                </a:lnTo>
                <a:lnTo>
                  <a:pt x="1321225" y="2314469"/>
                </a:lnTo>
                <a:lnTo>
                  <a:pt x="1292169" y="2351370"/>
                </a:lnTo>
                <a:lnTo>
                  <a:pt x="1263392" y="2388498"/>
                </a:lnTo>
                <a:lnTo>
                  <a:pt x="1234894" y="2425853"/>
                </a:lnTo>
                <a:lnTo>
                  <a:pt x="1206678" y="2463432"/>
                </a:lnTo>
                <a:lnTo>
                  <a:pt x="1178744" y="2501235"/>
                </a:lnTo>
                <a:lnTo>
                  <a:pt x="1151095" y="2539259"/>
                </a:lnTo>
                <a:lnTo>
                  <a:pt x="1123732" y="2577504"/>
                </a:lnTo>
                <a:lnTo>
                  <a:pt x="1096657" y="2615966"/>
                </a:lnTo>
                <a:lnTo>
                  <a:pt x="1069871" y="2654646"/>
                </a:lnTo>
                <a:lnTo>
                  <a:pt x="1043376" y="2693541"/>
                </a:lnTo>
                <a:lnTo>
                  <a:pt x="1017173" y="2732650"/>
                </a:lnTo>
                <a:lnTo>
                  <a:pt x="991264" y="2771971"/>
                </a:lnTo>
                <a:lnTo>
                  <a:pt x="965650" y="2811502"/>
                </a:lnTo>
                <a:lnTo>
                  <a:pt x="940334" y="2851243"/>
                </a:lnTo>
                <a:lnTo>
                  <a:pt x="915316" y="2891191"/>
                </a:lnTo>
                <a:lnTo>
                  <a:pt x="890599" y="2931345"/>
                </a:lnTo>
                <a:lnTo>
                  <a:pt x="866183" y="2971703"/>
                </a:lnTo>
                <a:lnTo>
                  <a:pt x="842071" y="3012264"/>
                </a:lnTo>
                <a:lnTo>
                  <a:pt x="818263" y="3053026"/>
                </a:lnTo>
                <a:lnTo>
                  <a:pt x="794762" y="3093988"/>
                </a:lnTo>
                <a:lnTo>
                  <a:pt x="771570" y="3135148"/>
                </a:lnTo>
                <a:lnTo>
                  <a:pt x="748687" y="3176504"/>
                </a:lnTo>
                <a:lnTo>
                  <a:pt x="726115" y="3218055"/>
                </a:lnTo>
                <a:lnTo>
                  <a:pt x="703856" y="3259800"/>
                </a:lnTo>
                <a:lnTo>
                  <a:pt x="681911" y="3301736"/>
                </a:lnTo>
                <a:lnTo>
                  <a:pt x="660282" y="3343862"/>
                </a:lnTo>
                <a:lnTo>
                  <a:pt x="638971" y="3386177"/>
                </a:lnTo>
                <a:lnTo>
                  <a:pt x="617979" y="3428679"/>
                </a:lnTo>
                <a:lnTo>
                  <a:pt x="597307" y="3471367"/>
                </a:lnTo>
                <a:lnTo>
                  <a:pt x="576958" y="3514238"/>
                </a:lnTo>
                <a:lnTo>
                  <a:pt x="556932" y="3557291"/>
                </a:lnTo>
                <a:lnTo>
                  <a:pt x="537232" y="3600526"/>
                </a:lnTo>
                <a:lnTo>
                  <a:pt x="517859" y="3643939"/>
                </a:lnTo>
                <a:lnTo>
                  <a:pt x="498815" y="3687530"/>
                </a:lnTo>
                <a:lnTo>
                  <a:pt x="480100" y="3731297"/>
                </a:lnTo>
                <a:lnTo>
                  <a:pt x="461717" y="3775239"/>
                </a:lnTo>
                <a:lnTo>
                  <a:pt x="443668" y="3819353"/>
                </a:lnTo>
                <a:lnTo>
                  <a:pt x="425953" y="3863639"/>
                </a:lnTo>
                <a:lnTo>
                  <a:pt x="408575" y="3908094"/>
                </a:lnTo>
                <a:lnTo>
                  <a:pt x="391534" y="3952718"/>
                </a:lnTo>
                <a:lnTo>
                  <a:pt x="374833" y="3997508"/>
                </a:lnTo>
                <a:lnTo>
                  <a:pt x="358474" y="4042463"/>
                </a:lnTo>
                <a:lnTo>
                  <a:pt x="342457" y="4087582"/>
                </a:lnTo>
                <a:lnTo>
                  <a:pt x="326784" y="4132862"/>
                </a:lnTo>
                <a:lnTo>
                  <a:pt x="311457" y="4178303"/>
                </a:lnTo>
                <a:lnTo>
                  <a:pt x="296477" y="4223902"/>
                </a:lnTo>
                <a:lnTo>
                  <a:pt x="281846" y="4269659"/>
                </a:lnTo>
                <a:lnTo>
                  <a:pt x="267566" y="4315571"/>
                </a:lnTo>
                <a:lnTo>
                  <a:pt x="253638" y="4361637"/>
                </a:lnTo>
                <a:lnTo>
                  <a:pt x="240064" y="4407856"/>
                </a:lnTo>
                <a:lnTo>
                  <a:pt x="226845" y="4454225"/>
                </a:lnTo>
                <a:lnTo>
                  <a:pt x="213983" y="4500744"/>
                </a:lnTo>
                <a:lnTo>
                  <a:pt x="201479" y="4547411"/>
                </a:lnTo>
                <a:lnTo>
                  <a:pt x="189335" y="4594223"/>
                </a:lnTo>
                <a:lnTo>
                  <a:pt x="177553" y="4641180"/>
                </a:lnTo>
                <a:lnTo>
                  <a:pt x="166133" y="4688281"/>
                </a:lnTo>
                <a:lnTo>
                  <a:pt x="155079" y="4735522"/>
                </a:lnTo>
                <a:lnTo>
                  <a:pt x="144391" y="4782904"/>
                </a:lnTo>
                <a:lnTo>
                  <a:pt x="134070" y="4830423"/>
                </a:lnTo>
                <a:lnTo>
                  <a:pt x="124119" y="4878080"/>
                </a:lnTo>
                <a:lnTo>
                  <a:pt x="114539" y="4925871"/>
                </a:lnTo>
                <a:lnTo>
                  <a:pt x="105332" y="4973796"/>
                </a:lnTo>
                <a:lnTo>
                  <a:pt x="96498" y="5021854"/>
                </a:lnTo>
                <a:lnTo>
                  <a:pt x="88041" y="5070041"/>
                </a:lnTo>
                <a:lnTo>
                  <a:pt x="79960" y="5118357"/>
                </a:lnTo>
                <a:lnTo>
                  <a:pt x="72259" y="5166801"/>
                </a:lnTo>
                <a:lnTo>
                  <a:pt x="64937" y="5215370"/>
                </a:lnTo>
                <a:lnTo>
                  <a:pt x="57998" y="5264064"/>
                </a:lnTo>
                <a:lnTo>
                  <a:pt x="51443" y="5312880"/>
                </a:lnTo>
                <a:lnTo>
                  <a:pt x="45272" y="5361817"/>
                </a:lnTo>
                <a:lnTo>
                  <a:pt x="39488" y="5410873"/>
                </a:lnTo>
                <a:lnTo>
                  <a:pt x="34093" y="5460048"/>
                </a:lnTo>
                <a:lnTo>
                  <a:pt x="29087" y="5509338"/>
                </a:lnTo>
                <a:lnTo>
                  <a:pt x="24473" y="5558744"/>
                </a:lnTo>
                <a:lnTo>
                  <a:pt x="20252" y="5608262"/>
                </a:lnTo>
                <a:lnTo>
                  <a:pt x="16425" y="5657892"/>
                </a:lnTo>
                <a:lnTo>
                  <a:pt x="12994" y="5707632"/>
                </a:lnTo>
                <a:lnTo>
                  <a:pt x="9962" y="5757480"/>
                </a:lnTo>
                <a:lnTo>
                  <a:pt x="7328" y="5807435"/>
                </a:lnTo>
                <a:lnTo>
                  <a:pt x="5095" y="5857496"/>
                </a:lnTo>
                <a:lnTo>
                  <a:pt x="3265" y="5907660"/>
                </a:lnTo>
                <a:lnTo>
                  <a:pt x="1839" y="5957926"/>
                </a:lnTo>
                <a:lnTo>
                  <a:pt x="818" y="6008293"/>
                </a:lnTo>
                <a:lnTo>
                  <a:pt x="204" y="6058758"/>
                </a:lnTo>
                <a:lnTo>
                  <a:pt x="0" y="6109321"/>
                </a:lnTo>
                <a:lnTo>
                  <a:pt x="0" y="8807784"/>
                </a:lnTo>
                <a:lnTo>
                  <a:pt x="7901099" y="8807784"/>
                </a:lnTo>
                <a:lnTo>
                  <a:pt x="7901099" y="0"/>
                </a:lnTo>
                <a:close/>
              </a:path>
            </a:pathLst>
          </a:custGeom>
          <a:solidFill>
            <a:srgbClr val="DF06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30">
            <a:extLst>
              <a:ext uri="{FF2B5EF4-FFF2-40B4-BE49-F238E27FC236}">
                <a16:creationId xmlns:a16="http://schemas.microsoft.com/office/drawing/2014/main" id="{FE79B727-AB7E-6804-2904-24F66A8E7EC2}"/>
              </a:ext>
            </a:extLst>
          </p:cNvPr>
          <p:cNvSpPr/>
          <p:nvPr/>
        </p:nvSpPr>
        <p:spPr>
          <a:xfrm>
            <a:off x="18019311" y="5267653"/>
            <a:ext cx="845866" cy="3340346"/>
          </a:xfrm>
          <a:custGeom>
            <a:avLst/>
            <a:gdLst/>
            <a:ahLst/>
            <a:cxnLst/>
            <a:rect l="l" t="t" r="r" b="b"/>
            <a:pathLst>
              <a:path w="832484" h="2849879">
                <a:moveTo>
                  <a:pt x="832299" y="0"/>
                </a:moveTo>
                <a:lnTo>
                  <a:pt x="0" y="0"/>
                </a:lnTo>
                <a:lnTo>
                  <a:pt x="0" y="2849798"/>
                </a:lnTo>
                <a:lnTo>
                  <a:pt x="832299" y="2849798"/>
                </a:lnTo>
                <a:lnTo>
                  <a:pt x="832299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31">
            <a:extLst>
              <a:ext uri="{FF2B5EF4-FFF2-40B4-BE49-F238E27FC236}">
                <a16:creationId xmlns:a16="http://schemas.microsoft.com/office/drawing/2014/main" id="{A7409AAA-45F0-9DA6-FC6F-BDC2A4418776}"/>
              </a:ext>
            </a:extLst>
          </p:cNvPr>
          <p:cNvSpPr/>
          <p:nvPr/>
        </p:nvSpPr>
        <p:spPr>
          <a:xfrm>
            <a:off x="19067061" y="4686007"/>
            <a:ext cx="845866" cy="2908685"/>
          </a:xfrm>
          <a:custGeom>
            <a:avLst/>
            <a:gdLst/>
            <a:ahLst/>
            <a:cxnLst/>
            <a:rect l="l" t="t" r="r" b="b"/>
            <a:pathLst>
              <a:path w="832484" h="2849879">
                <a:moveTo>
                  <a:pt x="832299" y="0"/>
                </a:moveTo>
                <a:lnTo>
                  <a:pt x="0" y="0"/>
                </a:lnTo>
                <a:lnTo>
                  <a:pt x="0" y="2849798"/>
                </a:lnTo>
                <a:lnTo>
                  <a:pt x="832299" y="2849798"/>
                </a:lnTo>
                <a:lnTo>
                  <a:pt x="832299" y="0"/>
                </a:lnTo>
                <a:close/>
              </a:path>
            </a:pathLst>
          </a:custGeom>
          <a:solidFill>
            <a:srgbClr val="FEE90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16">
            <a:extLst>
              <a:ext uri="{FF2B5EF4-FFF2-40B4-BE49-F238E27FC236}">
                <a16:creationId xmlns:a16="http://schemas.microsoft.com/office/drawing/2014/main" id="{5FE09D61-45FB-745A-301B-191A2C9C71C4}"/>
              </a:ext>
            </a:extLst>
          </p:cNvPr>
          <p:cNvGrpSpPr/>
          <p:nvPr/>
        </p:nvGrpSpPr>
        <p:grpSpPr>
          <a:xfrm>
            <a:off x="17549338" y="519492"/>
            <a:ext cx="2327247" cy="1981200"/>
            <a:chOff x="15738473" y="1277783"/>
            <a:chExt cx="3528060" cy="2849880"/>
          </a:xfrm>
        </p:grpSpPr>
        <p:sp>
          <p:nvSpPr>
            <p:cNvPr id="10" name="object 17">
              <a:extLst>
                <a:ext uri="{FF2B5EF4-FFF2-40B4-BE49-F238E27FC236}">
                  <a16:creationId xmlns:a16="http://schemas.microsoft.com/office/drawing/2014/main" id="{1E810E5A-88A4-2E95-1A38-644543387A0F}"/>
                </a:ext>
              </a:extLst>
            </p:cNvPr>
            <p:cNvSpPr/>
            <p:nvPr/>
          </p:nvSpPr>
          <p:spPr>
            <a:xfrm>
              <a:off x="15738473" y="1277783"/>
              <a:ext cx="1424940" cy="2849880"/>
            </a:xfrm>
            <a:custGeom>
              <a:avLst/>
              <a:gdLst/>
              <a:ahLst/>
              <a:cxnLst/>
              <a:rect l="l" t="t" r="r" b="b"/>
              <a:pathLst>
                <a:path w="1424940" h="2849879">
                  <a:moveTo>
                    <a:pt x="0" y="0"/>
                  </a:moveTo>
                  <a:lnTo>
                    <a:pt x="20" y="2849798"/>
                  </a:lnTo>
                  <a:lnTo>
                    <a:pt x="50399" y="2848924"/>
                  </a:lnTo>
                  <a:lnTo>
                    <a:pt x="100339" y="2846321"/>
                  </a:lnTo>
                  <a:lnTo>
                    <a:pt x="149810" y="2842018"/>
                  </a:lnTo>
                  <a:lnTo>
                    <a:pt x="198784" y="2836044"/>
                  </a:lnTo>
                  <a:lnTo>
                    <a:pt x="247232" y="2828429"/>
                  </a:lnTo>
                  <a:lnTo>
                    <a:pt x="295126" y="2819200"/>
                  </a:lnTo>
                  <a:lnTo>
                    <a:pt x="342435" y="2808386"/>
                  </a:lnTo>
                  <a:lnTo>
                    <a:pt x="389133" y="2796017"/>
                  </a:lnTo>
                  <a:lnTo>
                    <a:pt x="435189" y="2782121"/>
                  </a:lnTo>
                  <a:lnTo>
                    <a:pt x="480574" y="2766727"/>
                  </a:lnTo>
                  <a:lnTo>
                    <a:pt x="525261" y="2749865"/>
                  </a:lnTo>
                  <a:lnTo>
                    <a:pt x="569219" y="2731562"/>
                  </a:lnTo>
                  <a:lnTo>
                    <a:pt x="612421" y="2711848"/>
                  </a:lnTo>
                  <a:lnTo>
                    <a:pt x="654836" y="2690752"/>
                  </a:lnTo>
                  <a:lnTo>
                    <a:pt x="696438" y="2668302"/>
                  </a:lnTo>
                  <a:lnTo>
                    <a:pt x="737195" y="2644527"/>
                  </a:lnTo>
                  <a:lnTo>
                    <a:pt x="777081" y="2619457"/>
                  </a:lnTo>
                  <a:lnTo>
                    <a:pt x="816065" y="2593120"/>
                  </a:lnTo>
                  <a:lnTo>
                    <a:pt x="854119" y="2565545"/>
                  </a:lnTo>
                  <a:lnTo>
                    <a:pt x="891214" y="2536760"/>
                  </a:lnTo>
                  <a:lnTo>
                    <a:pt x="927321" y="2506795"/>
                  </a:lnTo>
                  <a:lnTo>
                    <a:pt x="962412" y="2475679"/>
                  </a:lnTo>
                  <a:lnTo>
                    <a:pt x="996457" y="2443441"/>
                  </a:lnTo>
                  <a:lnTo>
                    <a:pt x="1029427" y="2410108"/>
                  </a:lnTo>
                  <a:lnTo>
                    <a:pt x="1061295" y="2375711"/>
                  </a:lnTo>
                  <a:lnTo>
                    <a:pt x="1092030" y="2340277"/>
                  </a:lnTo>
                  <a:lnTo>
                    <a:pt x="1121604" y="2303837"/>
                  </a:lnTo>
                  <a:lnTo>
                    <a:pt x="1149988" y="2266418"/>
                  </a:lnTo>
                  <a:lnTo>
                    <a:pt x="1177153" y="2228050"/>
                  </a:lnTo>
                  <a:lnTo>
                    <a:pt x="1203071" y="2188761"/>
                  </a:lnTo>
                  <a:lnTo>
                    <a:pt x="1227712" y="2148581"/>
                  </a:lnTo>
                  <a:lnTo>
                    <a:pt x="1251047" y="2107538"/>
                  </a:lnTo>
                  <a:lnTo>
                    <a:pt x="1273049" y="2065661"/>
                  </a:lnTo>
                  <a:lnTo>
                    <a:pt x="1293687" y="2022979"/>
                  </a:lnTo>
                  <a:lnTo>
                    <a:pt x="1312933" y="1979520"/>
                  </a:lnTo>
                  <a:lnTo>
                    <a:pt x="1331790" y="1932615"/>
                  </a:lnTo>
                  <a:lnTo>
                    <a:pt x="1349015" y="1884904"/>
                  </a:lnTo>
                  <a:lnTo>
                    <a:pt x="1364573" y="1836420"/>
                  </a:lnTo>
                  <a:lnTo>
                    <a:pt x="1378430" y="1787200"/>
                  </a:lnTo>
                  <a:lnTo>
                    <a:pt x="1390551" y="1737276"/>
                  </a:lnTo>
                  <a:lnTo>
                    <a:pt x="1400903" y="1686684"/>
                  </a:lnTo>
                  <a:lnTo>
                    <a:pt x="1409449" y="1635457"/>
                  </a:lnTo>
                  <a:lnTo>
                    <a:pt x="1416156" y="1583631"/>
                  </a:lnTo>
                  <a:lnTo>
                    <a:pt x="1420990" y="1531240"/>
                  </a:lnTo>
                  <a:lnTo>
                    <a:pt x="1423916" y="1478317"/>
                  </a:lnTo>
                  <a:lnTo>
                    <a:pt x="1424899" y="1424899"/>
                  </a:lnTo>
                  <a:lnTo>
                    <a:pt x="1424106" y="1376908"/>
                  </a:lnTo>
                  <a:lnTo>
                    <a:pt x="1421743" y="1329314"/>
                  </a:lnTo>
                  <a:lnTo>
                    <a:pt x="1417837" y="1282143"/>
                  </a:lnTo>
                  <a:lnTo>
                    <a:pt x="1412411" y="1235419"/>
                  </a:lnTo>
                  <a:lnTo>
                    <a:pt x="1405491" y="1189167"/>
                  </a:lnTo>
                  <a:lnTo>
                    <a:pt x="1397101" y="1143412"/>
                  </a:lnTo>
                  <a:lnTo>
                    <a:pt x="1387267" y="1098179"/>
                  </a:lnTo>
                  <a:lnTo>
                    <a:pt x="1376013" y="1053493"/>
                  </a:lnTo>
                  <a:lnTo>
                    <a:pt x="1363364" y="1009379"/>
                  </a:lnTo>
                  <a:lnTo>
                    <a:pt x="1349345" y="965862"/>
                  </a:lnTo>
                  <a:lnTo>
                    <a:pt x="1333982" y="922966"/>
                  </a:lnTo>
                  <a:lnTo>
                    <a:pt x="1317299" y="880717"/>
                  </a:lnTo>
                  <a:lnTo>
                    <a:pt x="1299321" y="839140"/>
                  </a:lnTo>
                  <a:lnTo>
                    <a:pt x="1280072" y="798260"/>
                  </a:lnTo>
                  <a:lnTo>
                    <a:pt x="1259579" y="758100"/>
                  </a:lnTo>
                  <a:lnTo>
                    <a:pt x="1237866" y="718688"/>
                  </a:lnTo>
                  <a:lnTo>
                    <a:pt x="1214957" y="680046"/>
                  </a:lnTo>
                  <a:lnTo>
                    <a:pt x="1190878" y="642201"/>
                  </a:lnTo>
                  <a:lnTo>
                    <a:pt x="1165654" y="605177"/>
                  </a:lnTo>
                  <a:lnTo>
                    <a:pt x="1139309" y="568999"/>
                  </a:lnTo>
                  <a:lnTo>
                    <a:pt x="1111869" y="533693"/>
                  </a:lnTo>
                  <a:lnTo>
                    <a:pt x="1083358" y="499282"/>
                  </a:lnTo>
                  <a:lnTo>
                    <a:pt x="1053802" y="465792"/>
                  </a:lnTo>
                  <a:lnTo>
                    <a:pt x="1023225" y="433248"/>
                  </a:lnTo>
                  <a:lnTo>
                    <a:pt x="991653" y="401675"/>
                  </a:lnTo>
                  <a:lnTo>
                    <a:pt x="959109" y="371098"/>
                  </a:lnTo>
                  <a:lnTo>
                    <a:pt x="925620" y="341541"/>
                  </a:lnTo>
                  <a:lnTo>
                    <a:pt x="891209" y="313031"/>
                  </a:lnTo>
                  <a:lnTo>
                    <a:pt x="855903" y="285590"/>
                  </a:lnTo>
                  <a:lnTo>
                    <a:pt x="819726" y="259245"/>
                  </a:lnTo>
                  <a:lnTo>
                    <a:pt x="782702" y="234021"/>
                  </a:lnTo>
                  <a:lnTo>
                    <a:pt x="744858" y="209942"/>
                  </a:lnTo>
                  <a:lnTo>
                    <a:pt x="706217" y="187033"/>
                  </a:lnTo>
                  <a:lnTo>
                    <a:pt x="666805" y="165319"/>
                  </a:lnTo>
                  <a:lnTo>
                    <a:pt x="626646" y="144826"/>
                  </a:lnTo>
                  <a:lnTo>
                    <a:pt x="585766" y="125578"/>
                  </a:lnTo>
                  <a:lnTo>
                    <a:pt x="544190" y="107600"/>
                  </a:lnTo>
                  <a:lnTo>
                    <a:pt x="501942" y="90916"/>
                  </a:lnTo>
                  <a:lnTo>
                    <a:pt x="459047" y="75553"/>
                  </a:lnTo>
                  <a:lnTo>
                    <a:pt x="415530" y="61534"/>
                  </a:lnTo>
                  <a:lnTo>
                    <a:pt x="371417" y="48886"/>
                  </a:lnTo>
                  <a:lnTo>
                    <a:pt x="326732" y="37632"/>
                  </a:lnTo>
                  <a:lnTo>
                    <a:pt x="281500" y="27797"/>
                  </a:lnTo>
                  <a:lnTo>
                    <a:pt x="235746" y="19407"/>
                  </a:lnTo>
                  <a:lnTo>
                    <a:pt x="189496" y="12487"/>
                  </a:lnTo>
                  <a:lnTo>
                    <a:pt x="142773" y="7061"/>
                  </a:lnTo>
                  <a:lnTo>
                    <a:pt x="95602" y="3155"/>
                  </a:lnTo>
                  <a:lnTo>
                    <a:pt x="48010" y="7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E9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8">
              <a:extLst>
                <a:ext uri="{FF2B5EF4-FFF2-40B4-BE49-F238E27FC236}">
                  <a16:creationId xmlns:a16="http://schemas.microsoft.com/office/drawing/2014/main" id="{70CB2131-E45F-E844-C5FD-A1360875B7FE}"/>
                </a:ext>
              </a:extLst>
            </p:cNvPr>
            <p:cNvSpPr/>
            <p:nvPr/>
          </p:nvSpPr>
          <p:spPr>
            <a:xfrm>
              <a:off x="17186827" y="1277783"/>
              <a:ext cx="2079625" cy="2849880"/>
            </a:xfrm>
            <a:custGeom>
              <a:avLst/>
              <a:gdLst/>
              <a:ahLst/>
              <a:cxnLst/>
              <a:rect l="l" t="t" r="r" b="b"/>
              <a:pathLst>
                <a:path w="2079625" h="2849879">
                  <a:moveTo>
                    <a:pt x="2079601" y="0"/>
                  </a:moveTo>
                  <a:lnTo>
                    <a:pt x="1976693" y="0"/>
                  </a:lnTo>
                  <a:lnTo>
                    <a:pt x="1928667" y="572"/>
                  </a:lnTo>
                  <a:lnTo>
                    <a:pt x="1880921" y="2279"/>
                  </a:lnTo>
                  <a:lnTo>
                    <a:pt x="1833469" y="5109"/>
                  </a:lnTo>
                  <a:lnTo>
                    <a:pt x="1786325" y="9048"/>
                  </a:lnTo>
                  <a:lnTo>
                    <a:pt x="1739500" y="14084"/>
                  </a:lnTo>
                  <a:lnTo>
                    <a:pt x="1693009" y="20204"/>
                  </a:lnTo>
                  <a:lnTo>
                    <a:pt x="1646863" y="27394"/>
                  </a:lnTo>
                  <a:lnTo>
                    <a:pt x="1601076" y="35642"/>
                  </a:lnTo>
                  <a:lnTo>
                    <a:pt x="1555661" y="44935"/>
                  </a:lnTo>
                  <a:lnTo>
                    <a:pt x="1510631" y="55260"/>
                  </a:lnTo>
                  <a:lnTo>
                    <a:pt x="1465998" y="66604"/>
                  </a:lnTo>
                  <a:lnTo>
                    <a:pt x="1421776" y="78953"/>
                  </a:lnTo>
                  <a:lnTo>
                    <a:pt x="1377977" y="92296"/>
                  </a:lnTo>
                  <a:lnTo>
                    <a:pt x="1334615" y="106619"/>
                  </a:lnTo>
                  <a:lnTo>
                    <a:pt x="1291702" y="121909"/>
                  </a:lnTo>
                  <a:lnTo>
                    <a:pt x="1249251" y="138153"/>
                  </a:lnTo>
                  <a:lnTo>
                    <a:pt x="1207276" y="155338"/>
                  </a:lnTo>
                  <a:lnTo>
                    <a:pt x="1165789" y="173452"/>
                  </a:lnTo>
                  <a:lnTo>
                    <a:pt x="1124804" y="192481"/>
                  </a:lnTo>
                  <a:lnTo>
                    <a:pt x="1084332" y="212413"/>
                  </a:lnTo>
                  <a:lnTo>
                    <a:pt x="1044387" y="233234"/>
                  </a:lnTo>
                  <a:lnTo>
                    <a:pt x="1004983" y="254931"/>
                  </a:lnTo>
                  <a:lnTo>
                    <a:pt x="966131" y="277492"/>
                  </a:lnTo>
                  <a:lnTo>
                    <a:pt x="927846" y="300904"/>
                  </a:lnTo>
                  <a:lnTo>
                    <a:pt x="890139" y="325154"/>
                  </a:lnTo>
                  <a:lnTo>
                    <a:pt x="853024" y="350228"/>
                  </a:lnTo>
                  <a:lnTo>
                    <a:pt x="816513" y="376114"/>
                  </a:lnTo>
                  <a:lnTo>
                    <a:pt x="780621" y="402799"/>
                  </a:lnTo>
                  <a:lnTo>
                    <a:pt x="745359" y="430270"/>
                  </a:lnTo>
                  <a:lnTo>
                    <a:pt x="710740" y="458514"/>
                  </a:lnTo>
                  <a:lnTo>
                    <a:pt x="676778" y="487518"/>
                  </a:lnTo>
                  <a:lnTo>
                    <a:pt x="643486" y="517269"/>
                  </a:lnTo>
                  <a:lnTo>
                    <a:pt x="610876" y="547754"/>
                  </a:lnTo>
                  <a:lnTo>
                    <a:pt x="578961" y="578961"/>
                  </a:lnTo>
                  <a:lnTo>
                    <a:pt x="547754" y="610876"/>
                  </a:lnTo>
                  <a:lnTo>
                    <a:pt x="517269" y="643486"/>
                  </a:lnTo>
                  <a:lnTo>
                    <a:pt x="487518" y="676778"/>
                  </a:lnTo>
                  <a:lnTo>
                    <a:pt x="458514" y="710740"/>
                  </a:lnTo>
                  <a:lnTo>
                    <a:pt x="430270" y="745359"/>
                  </a:lnTo>
                  <a:lnTo>
                    <a:pt x="402799" y="780621"/>
                  </a:lnTo>
                  <a:lnTo>
                    <a:pt x="376114" y="816513"/>
                  </a:lnTo>
                  <a:lnTo>
                    <a:pt x="350228" y="853024"/>
                  </a:lnTo>
                  <a:lnTo>
                    <a:pt x="325154" y="890139"/>
                  </a:lnTo>
                  <a:lnTo>
                    <a:pt x="300904" y="927846"/>
                  </a:lnTo>
                  <a:lnTo>
                    <a:pt x="277492" y="966131"/>
                  </a:lnTo>
                  <a:lnTo>
                    <a:pt x="254931" y="1004983"/>
                  </a:lnTo>
                  <a:lnTo>
                    <a:pt x="233234" y="1044387"/>
                  </a:lnTo>
                  <a:lnTo>
                    <a:pt x="212413" y="1084332"/>
                  </a:lnTo>
                  <a:lnTo>
                    <a:pt x="192481" y="1124804"/>
                  </a:lnTo>
                  <a:lnTo>
                    <a:pt x="173452" y="1165789"/>
                  </a:lnTo>
                  <a:lnTo>
                    <a:pt x="155338" y="1207276"/>
                  </a:lnTo>
                  <a:lnTo>
                    <a:pt x="138153" y="1249251"/>
                  </a:lnTo>
                  <a:lnTo>
                    <a:pt x="121909" y="1291702"/>
                  </a:lnTo>
                  <a:lnTo>
                    <a:pt x="106619" y="1334615"/>
                  </a:lnTo>
                  <a:lnTo>
                    <a:pt x="92296" y="1377977"/>
                  </a:lnTo>
                  <a:lnTo>
                    <a:pt x="78953" y="1421776"/>
                  </a:lnTo>
                  <a:lnTo>
                    <a:pt x="66604" y="1465998"/>
                  </a:lnTo>
                  <a:lnTo>
                    <a:pt x="55260" y="1510631"/>
                  </a:lnTo>
                  <a:lnTo>
                    <a:pt x="44935" y="1555661"/>
                  </a:lnTo>
                  <a:lnTo>
                    <a:pt x="35642" y="1601076"/>
                  </a:lnTo>
                  <a:lnTo>
                    <a:pt x="27394" y="1646863"/>
                  </a:lnTo>
                  <a:lnTo>
                    <a:pt x="20204" y="1693009"/>
                  </a:lnTo>
                  <a:lnTo>
                    <a:pt x="14084" y="1739500"/>
                  </a:lnTo>
                  <a:lnTo>
                    <a:pt x="9048" y="1786325"/>
                  </a:lnTo>
                  <a:lnTo>
                    <a:pt x="5109" y="1833469"/>
                  </a:lnTo>
                  <a:lnTo>
                    <a:pt x="2279" y="1880921"/>
                  </a:lnTo>
                  <a:lnTo>
                    <a:pt x="572" y="1928667"/>
                  </a:lnTo>
                  <a:lnTo>
                    <a:pt x="0" y="1976693"/>
                  </a:lnTo>
                  <a:lnTo>
                    <a:pt x="0" y="2849798"/>
                  </a:lnTo>
                  <a:lnTo>
                    <a:pt x="2079601" y="2849798"/>
                  </a:lnTo>
                  <a:lnTo>
                    <a:pt x="2079601" y="0"/>
                  </a:lnTo>
                  <a:close/>
                </a:path>
              </a:pathLst>
            </a:custGeom>
            <a:solidFill>
              <a:srgbClr val="DF06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27">
            <a:extLst>
              <a:ext uri="{FF2B5EF4-FFF2-40B4-BE49-F238E27FC236}">
                <a16:creationId xmlns:a16="http://schemas.microsoft.com/office/drawing/2014/main" id="{EB8E6A3F-E231-DADD-2216-F64F39A32B39}"/>
              </a:ext>
            </a:extLst>
          </p:cNvPr>
          <p:cNvSpPr/>
          <p:nvPr/>
        </p:nvSpPr>
        <p:spPr>
          <a:xfrm>
            <a:off x="17928623" y="2699986"/>
            <a:ext cx="1947908" cy="1999506"/>
          </a:xfrm>
          <a:custGeom>
            <a:avLst/>
            <a:gdLst/>
            <a:ahLst/>
            <a:cxnLst/>
            <a:rect l="l" t="t" r="r" b="b"/>
            <a:pathLst>
              <a:path w="2556509" h="2849879">
                <a:moveTo>
                  <a:pt x="2556435" y="0"/>
                </a:moveTo>
                <a:lnTo>
                  <a:pt x="0" y="0"/>
                </a:lnTo>
                <a:lnTo>
                  <a:pt x="0" y="2849798"/>
                </a:lnTo>
                <a:lnTo>
                  <a:pt x="579741" y="2849798"/>
                </a:lnTo>
                <a:lnTo>
                  <a:pt x="627768" y="2849226"/>
                </a:lnTo>
                <a:lnTo>
                  <a:pt x="675513" y="2847518"/>
                </a:lnTo>
                <a:lnTo>
                  <a:pt x="722965" y="2844688"/>
                </a:lnTo>
                <a:lnTo>
                  <a:pt x="770109" y="2840749"/>
                </a:lnTo>
                <a:lnTo>
                  <a:pt x="816934" y="2835713"/>
                </a:lnTo>
                <a:lnTo>
                  <a:pt x="863425" y="2829593"/>
                </a:lnTo>
                <a:lnTo>
                  <a:pt x="909571" y="2822403"/>
                </a:lnTo>
                <a:lnTo>
                  <a:pt x="955358" y="2814155"/>
                </a:lnTo>
                <a:lnTo>
                  <a:pt x="1000773" y="2804862"/>
                </a:lnTo>
                <a:lnTo>
                  <a:pt x="1045804" y="2794537"/>
                </a:lnTo>
                <a:lnTo>
                  <a:pt x="1090436" y="2783193"/>
                </a:lnTo>
                <a:lnTo>
                  <a:pt x="1134659" y="2770844"/>
                </a:lnTo>
                <a:lnTo>
                  <a:pt x="1178457" y="2757501"/>
                </a:lnTo>
                <a:lnTo>
                  <a:pt x="1221820" y="2743178"/>
                </a:lnTo>
                <a:lnTo>
                  <a:pt x="1264732" y="2727888"/>
                </a:lnTo>
                <a:lnTo>
                  <a:pt x="1307183" y="2711644"/>
                </a:lnTo>
                <a:lnTo>
                  <a:pt x="1349158" y="2694459"/>
                </a:lnTo>
                <a:lnTo>
                  <a:pt x="1390645" y="2676345"/>
                </a:lnTo>
                <a:lnTo>
                  <a:pt x="1431631" y="2657316"/>
                </a:lnTo>
                <a:lnTo>
                  <a:pt x="1472102" y="2637384"/>
                </a:lnTo>
                <a:lnTo>
                  <a:pt x="1512047" y="2616563"/>
                </a:lnTo>
                <a:lnTo>
                  <a:pt x="1551451" y="2594866"/>
                </a:lnTo>
                <a:lnTo>
                  <a:pt x="1590303" y="2572305"/>
                </a:lnTo>
                <a:lnTo>
                  <a:pt x="1628589" y="2548893"/>
                </a:lnTo>
                <a:lnTo>
                  <a:pt x="1666296" y="2524643"/>
                </a:lnTo>
                <a:lnTo>
                  <a:pt x="1703411" y="2499569"/>
                </a:lnTo>
                <a:lnTo>
                  <a:pt x="1739921" y="2473683"/>
                </a:lnTo>
                <a:lnTo>
                  <a:pt x="1775814" y="2446998"/>
                </a:lnTo>
                <a:lnTo>
                  <a:pt x="1811076" y="2419527"/>
                </a:lnTo>
                <a:lnTo>
                  <a:pt x="1845694" y="2391283"/>
                </a:lnTo>
                <a:lnTo>
                  <a:pt x="1879656" y="2362279"/>
                </a:lnTo>
                <a:lnTo>
                  <a:pt x="1912948" y="2332528"/>
                </a:lnTo>
                <a:lnTo>
                  <a:pt x="1945559" y="2302043"/>
                </a:lnTo>
                <a:lnTo>
                  <a:pt x="1977473" y="2270836"/>
                </a:lnTo>
                <a:lnTo>
                  <a:pt x="2008680" y="2238921"/>
                </a:lnTo>
                <a:lnTo>
                  <a:pt x="2039165" y="2206311"/>
                </a:lnTo>
                <a:lnTo>
                  <a:pt x="2068916" y="2173019"/>
                </a:lnTo>
                <a:lnTo>
                  <a:pt x="2097920" y="2139057"/>
                </a:lnTo>
                <a:lnTo>
                  <a:pt x="2126164" y="2104438"/>
                </a:lnTo>
                <a:lnTo>
                  <a:pt x="2153635" y="2069176"/>
                </a:lnTo>
                <a:lnTo>
                  <a:pt x="2180320" y="2033284"/>
                </a:lnTo>
                <a:lnTo>
                  <a:pt x="2206206" y="1996773"/>
                </a:lnTo>
                <a:lnTo>
                  <a:pt x="2231280" y="1959658"/>
                </a:lnTo>
                <a:lnTo>
                  <a:pt x="2255530" y="1921951"/>
                </a:lnTo>
                <a:lnTo>
                  <a:pt x="2278942" y="1883666"/>
                </a:lnTo>
                <a:lnTo>
                  <a:pt x="2301503" y="1844814"/>
                </a:lnTo>
                <a:lnTo>
                  <a:pt x="2323201" y="1805410"/>
                </a:lnTo>
                <a:lnTo>
                  <a:pt x="2344022" y="1765465"/>
                </a:lnTo>
                <a:lnTo>
                  <a:pt x="2363953" y="1724994"/>
                </a:lnTo>
                <a:lnTo>
                  <a:pt x="2382982" y="1684008"/>
                </a:lnTo>
                <a:lnTo>
                  <a:pt x="2401096" y="1642521"/>
                </a:lnTo>
                <a:lnTo>
                  <a:pt x="2418281" y="1600546"/>
                </a:lnTo>
                <a:lnTo>
                  <a:pt x="2434525" y="1558095"/>
                </a:lnTo>
                <a:lnTo>
                  <a:pt x="2449815" y="1515182"/>
                </a:lnTo>
                <a:lnTo>
                  <a:pt x="2464138" y="1471820"/>
                </a:lnTo>
                <a:lnTo>
                  <a:pt x="2477481" y="1428021"/>
                </a:lnTo>
                <a:lnTo>
                  <a:pt x="2489831" y="1383799"/>
                </a:lnTo>
                <a:lnTo>
                  <a:pt x="2501174" y="1339166"/>
                </a:lnTo>
                <a:lnTo>
                  <a:pt x="2511499" y="1294136"/>
                </a:lnTo>
                <a:lnTo>
                  <a:pt x="2520792" y="1248721"/>
                </a:lnTo>
                <a:lnTo>
                  <a:pt x="2529040" y="1202934"/>
                </a:lnTo>
                <a:lnTo>
                  <a:pt x="2536230" y="1156788"/>
                </a:lnTo>
                <a:lnTo>
                  <a:pt x="2542350" y="1110297"/>
                </a:lnTo>
                <a:lnTo>
                  <a:pt x="2547386" y="1063472"/>
                </a:lnTo>
                <a:lnTo>
                  <a:pt x="2551325" y="1016328"/>
                </a:lnTo>
                <a:lnTo>
                  <a:pt x="2554155" y="968876"/>
                </a:lnTo>
                <a:lnTo>
                  <a:pt x="2555863" y="921131"/>
                </a:lnTo>
                <a:lnTo>
                  <a:pt x="2556435" y="873104"/>
                </a:lnTo>
                <a:lnTo>
                  <a:pt x="2556435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iekt 4">
            <a:extLst>
              <a:ext uri="{FF2B5EF4-FFF2-40B4-BE49-F238E27FC236}">
                <a16:creationId xmlns:a16="http://schemas.microsoft.com/office/drawing/2014/main" id="{F507FC45-7546-147C-96F3-2F34903F98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794311"/>
              </p:ext>
            </p:extLst>
          </p:nvPr>
        </p:nvGraphicFramePr>
        <p:xfrm>
          <a:off x="1441450" y="2794911"/>
          <a:ext cx="15641553" cy="5719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8903928" imgH="3255498" progId="Word.Document.12">
                  <p:embed/>
                </p:oleObj>
              </mc:Choice>
              <mc:Fallback>
                <p:oleObj name="Document" r:id="rId4" imgW="8903928" imgH="325549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41450" y="2794911"/>
                        <a:ext cx="15641553" cy="57195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5187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837670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8">
            <a:extLst>
              <a:ext uri="{FF2B5EF4-FFF2-40B4-BE49-F238E27FC236}">
                <a16:creationId xmlns:a16="http://schemas.microsoft.com/office/drawing/2014/main" id="{84353107-BB89-45B4-A77E-5964AA3C5D64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7336042" y="10528655"/>
            <a:ext cx="1947908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DEPARTAMENT FINANSÓW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Obraz 17">
            <a:extLst>
              <a:ext uri="{FF2B5EF4-FFF2-40B4-BE49-F238E27FC236}">
                <a16:creationId xmlns:a16="http://schemas.microsoft.com/office/drawing/2014/main" id="{66F1A905-C940-48A7-BC21-091B11D1EF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86" y="355800"/>
            <a:ext cx="2061060" cy="535441"/>
          </a:xfrm>
          <a:prstGeom prst="rect">
            <a:avLst/>
          </a:prstGeom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1D28064F-3DA7-2649-CD3B-64E302E258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00" y="10537908"/>
            <a:ext cx="6486706" cy="317019"/>
          </a:xfrm>
          <a:prstGeom prst="rect">
            <a:avLst/>
          </a:prstGeom>
        </p:spPr>
      </p:pic>
      <p:sp>
        <p:nvSpPr>
          <p:cNvPr id="8" name="object 30">
            <a:extLst>
              <a:ext uri="{FF2B5EF4-FFF2-40B4-BE49-F238E27FC236}">
                <a16:creationId xmlns:a16="http://schemas.microsoft.com/office/drawing/2014/main" id="{AFBF1C2B-38A4-D314-C6E3-5DF6E3FFED61}"/>
              </a:ext>
            </a:extLst>
          </p:cNvPr>
          <p:cNvSpPr/>
          <p:nvPr/>
        </p:nvSpPr>
        <p:spPr>
          <a:xfrm rot="16200000">
            <a:off x="18675906" y="3305731"/>
            <a:ext cx="696150" cy="2172938"/>
          </a:xfrm>
          <a:custGeom>
            <a:avLst/>
            <a:gdLst/>
            <a:ahLst/>
            <a:cxnLst/>
            <a:rect l="l" t="t" r="r" b="b"/>
            <a:pathLst>
              <a:path w="832484" h="2849879">
                <a:moveTo>
                  <a:pt x="832299" y="0"/>
                </a:moveTo>
                <a:lnTo>
                  <a:pt x="0" y="0"/>
                </a:lnTo>
                <a:lnTo>
                  <a:pt x="0" y="2849798"/>
                </a:lnTo>
                <a:lnTo>
                  <a:pt x="832299" y="2849798"/>
                </a:lnTo>
                <a:lnTo>
                  <a:pt x="832299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16">
            <a:extLst>
              <a:ext uri="{FF2B5EF4-FFF2-40B4-BE49-F238E27FC236}">
                <a16:creationId xmlns:a16="http://schemas.microsoft.com/office/drawing/2014/main" id="{341ADB51-0336-D6BD-51ED-3FE04B774DA9}"/>
              </a:ext>
            </a:extLst>
          </p:cNvPr>
          <p:cNvGrpSpPr/>
          <p:nvPr/>
        </p:nvGrpSpPr>
        <p:grpSpPr>
          <a:xfrm>
            <a:off x="17953990" y="1592741"/>
            <a:ext cx="2156460" cy="2233134"/>
            <a:chOff x="15738473" y="1277783"/>
            <a:chExt cx="3528060" cy="2849880"/>
          </a:xfrm>
        </p:grpSpPr>
        <p:sp>
          <p:nvSpPr>
            <p:cNvPr id="9" name="object 17">
              <a:extLst>
                <a:ext uri="{FF2B5EF4-FFF2-40B4-BE49-F238E27FC236}">
                  <a16:creationId xmlns:a16="http://schemas.microsoft.com/office/drawing/2014/main" id="{02A861B5-3233-640C-E278-6F62D87A3051}"/>
                </a:ext>
              </a:extLst>
            </p:cNvPr>
            <p:cNvSpPr/>
            <p:nvPr/>
          </p:nvSpPr>
          <p:spPr>
            <a:xfrm>
              <a:off x="15738473" y="1277783"/>
              <a:ext cx="1424940" cy="2849880"/>
            </a:xfrm>
            <a:custGeom>
              <a:avLst/>
              <a:gdLst/>
              <a:ahLst/>
              <a:cxnLst/>
              <a:rect l="l" t="t" r="r" b="b"/>
              <a:pathLst>
                <a:path w="1424940" h="2849879">
                  <a:moveTo>
                    <a:pt x="0" y="0"/>
                  </a:moveTo>
                  <a:lnTo>
                    <a:pt x="20" y="2849798"/>
                  </a:lnTo>
                  <a:lnTo>
                    <a:pt x="50399" y="2848924"/>
                  </a:lnTo>
                  <a:lnTo>
                    <a:pt x="100339" y="2846321"/>
                  </a:lnTo>
                  <a:lnTo>
                    <a:pt x="149810" y="2842018"/>
                  </a:lnTo>
                  <a:lnTo>
                    <a:pt x="198784" y="2836044"/>
                  </a:lnTo>
                  <a:lnTo>
                    <a:pt x="247232" y="2828429"/>
                  </a:lnTo>
                  <a:lnTo>
                    <a:pt x="295126" y="2819200"/>
                  </a:lnTo>
                  <a:lnTo>
                    <a:pt x="342435" y="2808386"/>
                  </a:lnTo>
                  <a:lnTo>
                    <a:pt x="389133" y="2796017"/>
                  </a:lnTo>
                  <a:lnTo>
                    <a:pt x="435189" y="2782121"/>
                  </a:lnTo>
                  <a:lnTo>
                    <a:pt x="480574" y="2766727"/>
                  </a:lnTo>
                  <a:lnTo>
                    <a:pt x="525261" y="2749865"/>
                  </a:lnTo>
                  <a:lnTo>
                    <a:pt x="569219" y="2731562"/>
                  </a:lnTo>
                  <a:lnTo>
                    <a:pt x="612421" y="2711848"/>
                  </a:lnTo>
                  <a:lnTo>
                    <a:pt x="654836" y="2690752"/>
                  </a:lnTo>
                  <a:lnTo>
                    <a:pt x="696438" y="2668302"/>
                  </a:lnTo>
                  <a:lnTo>
                    <a:pt x="737195" y="2644527"/>
                  </a:lnTo>
                  <a:lnTo>
                    <a:pt x="777081" y="2619457"/>
                  </a:lnTo>
                  <a:lnTo>
                    <a:pt x="816065" y="2593120"/>
                  </a:lnTo>
                  <a:lnTo>
                    <a:pt x="854119" y="2565545"/>
                  </a:lnTo>
                  <a:lnTo>
                    <a:pt x="891214" y="2536760"/>
                  </a:lnTo>
                  <a:lnTo>
                    <a:pt x="927321" y="2506795"/>
                  </a:lnTo>
                  <a:lnTo>
                    <a:pt x="962412" y="2475679"/>
                  </a:lnTo>
                  <a:lnTo>
                    <a:pt x="996457" y="2443441"/>
                  </a:lnTo>
                  <a:lnTo>
                    <a:pt x="1029427" y="2410108"/>
                  </a:lnTo>
                  <a:lnTo>
                    <a:pt x="1061295" y="2375711"/>
                  </a:lnTo>
                  <a:lnTo>
                    <a:pt x="1092030" y="2340277"/>
                  </a:lnTo>
                  <a:lnTo>
                    <a:pt x="1121604" y="2303837"/>
                  </a:lnTo>
                  <a:lnTo>
                    <a:pt x="1149988" y="2266418"/>
                  </a:lnTo>
                  <a:lnTo>
                    <a:pt x="1177153" y="2228050"/>
                  </a:lnTo>
                  <a:lnTo>
                    <a:pt x="1203071" y="2188761"/>
                  </a:lnTo>
                  <a:lnTo>
                    <a:pt x="1227712" y="2148581"/>
                  </a:lnTo>
                  <a:lnTo>
                    <a:pt x="1251047" y="2107538"/>
                  </a:lnTo>
                  <a:lnTo>
                    <a:pt x="1273049" y="2065661"/>
                  </a:lnTo>
                  <a:lnTo>
                    <a:pt x="1293687" y="2022979"/>
                  </a:lnTo>
                  <a:lnTo>
                    <a:pt x="1312933" y="1979520"/>
                  </a:lnTo>
                  <a:lnTo>
                    <a:pt x="1331790" y="1932615"/>
                  </a:lnTo>
                  <a:lnTo>
                    <a:pt x="1349015" y="1884904"/>
                  </a:lnTo>
                  <a:lnTo>
                    <a:pt x="1364573" y="1836420"/>
                  </a:lnTo>
                  <a:lnTo>
                    <a:pt x="1378430" y="1787200"/>
                  </a:lnTo>
                  <a:lnTo>
                    <a:pt x="1390551" y="1737276"/>
                  </a:lnTo>
                  <a:lnTo>
                    <a:pt x="1400903" y="1686684"/>
                  </a:lnTo>
                  <a:lnTo>
                    <a:pt x="1409449" y="1635457"/>
                  </a:lnTo>
                  <a:lnTo>
                    <a:pt x="1416156" y="1583631"/>
                  </a:lnTo>
                  <a:lnTo>
                    <a:pt x="1420990" y="1531240"/>
                  </a:lnTo>
                  <a:lnTo>
                    <a:pt x="1423916" y="1478317"/>
                  </a:lnTo>
                  <a:lnTo>
                    <a:pt x="1424899" y="1424899"/>
                  </a:lnTo>
                  <a:lnTo>
                    <a:pt x="1424106" y="1376908"/>
                  </a:lnTo>
                  <a:lnTo>
                    <a:pt x="1421743" y="1329314"/>
                  </a:lnTo>
                  <a:lnTo>
                    <a:pt x="1417837" y="1282143"/>
                  </a:lnTo>
                  <a:lnTo>
                    <a:pt x="1412411" y="1235419"/>
                  </a:lnTo>
                  <a:lnTo>
                    <a:pt x="1405491" y="1189167"/>
                  </a:lnTo>
                  <a:lnTo>
                    <a:pt x="1397101" y="1143412"/>
                  </a:lnTo>
                  <a:lnTo>
                    <a:pt x="1387267" y="1098179"/>
                  </a:lnTo>
                  <a:lnTo>
                    <a:pt x="1376013" y="1053493"/>
                  </a:lnTo>
                  <a:lnTo>
                    <a:pt x="1363364" y="1009379"/>
                  </a:lnTo>
                  <a:lnTo>
                    <a:pt x="1349345" y="965862"/>
                  </a:lnTo>
                  <a:lnTo>
                    <a:pt x="1333982" y="922966"/>
                  </a:lnTo>
                  <a:lnTo>
                    <a:pt x="1317299" y="880717"/>
                  </a:lnTo>
                  <a:lnTo>
                    <a:pt x="1299321" y="839140"/>
                  </a:lnTo>
                  <a:lnTo>
                    <a:pt x="1280072" y="798260"/>
                  </a:lnTo>
                  <a:lnTo>
                    <a:pt x="1259579" y="758100"/>
                  </a:lnTo>
                  <a:lnTo>
                    <a:pt x="1237866" y="718688"/>
                  </a:lnTo>
                  <a:lnTo>
                    <a:pt x="1214957" y="680046"/>
                  </a:lnTo>
                  <a:lnTo>
                    <a:pt x="1190878" y="642201"/>
                  </a:lnTo>
                  <a:lnTo>
                    <a:pt x="1165654" y="605177"/>
                  </a:lnTo>
                  <a:lnTo>
                    <a:pt x="1139309" y="568999"/>
                  </a:lnTo>
                  <a:lnTo>
                    <a:pt x="1111869" y="533693"/>
                  </a:lnTo>
                  <a:lnTo>
                    <a:pt x="1083358" y="499282"/>
                  </a:lnTo>
                  <a:lnTo>
                    <a:pt x="1053802" y="465792"/>
                  </a:lnTo>
                  <a:lnTo>
                    <a:pt x="1023225" y="433248"/>
                  </a:lnTo>
                  <a:lnTo>
                    <a:pt x="991653" y="401675"/>
                  </a:lnTo>
                  <a:lnTo>
                    <a:pt x="959109" y="371098"/>
                  </a:lnTo>
                  <a:lnTo>
                    <a:pt x="925620" y="341541"/>
                  </a:lnTo>
                  <a:lnTo>
                    <a:pt x="891209" y="313031"/>
                  </a:lnTo>
                  <a:lnTo>
                    <a:pt x="855903" y="285590"/>
                  </a:lnTo>
                  <a:lnTo>
                    <a:pt x="819726" y="259245"/>
                  </a:lnTo>
                  <a:lnTo>
                    <a:pt x="782702" y="234021"/>
                  </a:lnTo>
                  <a:lnTo>
                    <a:pt x="744858" y="209942"/>
                  </a:lnTo>
                  <a:lnTo>
                    <a:pt x="706217" y="187033"/>
                  </a:lnTo>
                  <a:lnTo>
                    <a:pt x="666805" y="165319"/>
                  </a:lnTo>
                  <a:lnTo>
                    <a:pt x="626646" y="144826"/>
                  </a:lnTo>
                  <a:lnTo>
                    <a:pt x="585766" y="125578"/>
                  </a:lnTo>
                  <a:lnTo>
                    <a:pt x="544190" y="107600"/>
                  </a:lnTo>
                  <a:lnTo>
                    <a:pt x="501942" y="90916"/>
                  </a:lnTo>
                  <a:lnTo>
                    <a:pt x="459047" y="75553"/>
                  </a:lnTo>
                  <a:lnTo>
                    <a:pt x="415530" y="61534"/>
                  </a:lnTo>
                  <a:lnTo>
                    <a:pt x="371417" y="48886"/>
                  </a:lnTo>
                  <a:lnTo>
                    <a:pt x="326732" y="37632"/>
                  </a:lnTo>
                  <a:lnTo>
                    <a:pt x="281500" y="27797"/>
                  </a:lnTo>
                  <a:lnTo>
                    <a:pt x="235746" y="19407"/>
                  </a:lnTo>
                  <a:lnTo>
                    <a:pt x="189496" y="12487"/>
                  </a:lnTo>
                  <a:lnTo>
                    <a:pt x="142773" y="7061"/>
                  </a:lnTo>
                  <a:lnTo>
                    <a:pt x="95602" y="3155"/>
                  </a:lnTo>
                  <a:lnTo>
                    <a:pt x="48010" y="7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E9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8">
              <a:extLst>
                <a:ext uri="{FF2B5EF4-FFF2-40B4-BE49-F238E27FC236}">
                  <a16:creationId xmlns:a16="http://schemas.microsoft.com/office/drawing/2014/main" id="{0F93D56B-09AF-0420-30B6-AC7335E87611}"/>
                </a:ext>
              </a:extLst>
            </p:cNvPr>
            <p:cNvSpPr/>
            <p:nvPr/>
          </p:nvSpPr>
          <p:spPr>
            <a:xfrm>
              <a:off x="17186827" y="1277783"/>
              <a:ext cx="2079625" cy="2849880"/>
            </a:xfrm>
            <a:custGeom>
              <a:avLst/>
              <a:gdLst/>
              <a:ahLst/>
              <a:cxnLst/>
              <a:rect l="l" t="t" r="r" b="b"/>
              <a:pathLst>
                <a:path w="2079625" h="2849879">
                  <a:moveTo>
                    <a:pt x="2079601" y="0"/>
                  </a:moveTo>
                  <a:lnTo>
                    <a:pt x="1976693" y="0"/>
                  </a:lnTo>
                  <a:lnTo>
                    <a:pt x="1928667" y="572"/>
                  </a:lnTo>
                  <a:lnTo>
                    <a:pt x="1880921" y="2279"/>
                  </a:lnTo>
                  <a:lnTo>
                    <a:pt x="1833469" y="5109"/>
                  </a:lnTo>
                  <a:lnTo>
                    <a:pt x="1786325" y="9048"/>
                  </a:lnTo>
                  <a:lnTo>
                    <a:pt x="1739500" y="14084"/>
                  </a:lnTo>
                  <a:lnTo>
                    <a:pt x="1693009" y="20204"/>
                  </a:lnTo>
                  <a:lnTo>
                    <a:pt x="1646863" y="27394"/>
                  </a:lnTo>
                  <a:lnTo>
                    <a:pt x="1601076" y="35642"/>
                  </a:lnTo>
                  <a:lnTo>
                    <a:pt x="1555661" y="44935"/>
                  </a:lnTo>
                  <a:lnTo>
                    <a:pt x="1510631" y="55260"/>
                  </a:lnTo>
                  <a:lnTo>
                    <a:pt x="1465998" y="66604"/>
                  </a:lnTo>
                  <a:lnTo>
                    <a:pt x="1421776" y="78953"/>
                  </a:lnTo>
                  <a:lnTo>
                    <a:pt x="1377977" y="92296"/>
                  </a:lnTo>
                  <a:lnTo>
                    <a:pt x="1334615" y="106619"/>
                  </a:lnTo>
                  <a:lnTo>
                    <a:pt x="1291702" y="121909"/>
                  </a:lnTo>
                  <a:lnTo>
                    <a:pt x="1249251" y="138153"/>
                  </a:lnTo>
                  <a:lnTo>
                    <a:pt x="1207276" y="155338"/>
                  </a:lnTo>
                  <a:lnTo>
                    <a:pt x="1165789" y="173452"/>
                  </a:lnTo>
                  <a:lnTo>
                    <a:pt x="1124804" y="192481"/>
                  </a:lnTo>
                  <a:lnTo>
                    <a:pt x="1084332" y="212413"/>
                  </a:lnTo>
                  <a:lnTo>
                    <a:pt x="1044387" y="233234"/>
                  </a:lnTo>
                  <a:lnTo>
                    <a:pt x="1004983" y="254931"/>
                  </a:lnTo>
                  <a:lnTo>
                    <a:pt x="966131" y="277492"/>
                  </a:lnTo>
                  <a:lnTo>
                    <a:pt x="927846" y="300904"/>
                  </a:lnTo>
                  <a:lnTo>
                    <a:pt x="890139" y="325154"/>
                  </a:lnTo>
                  <a:lnTo>
                    <a:pt x="853024" y="350228"/>
                  </a:lnTo>
                  <a:lnTo>
                    <a:pt x="816513" y="376114"/>
                  </a:lnTo>
                  <a:lnTo>
                    <a:pt x="780621" y="402799"/>
                  </a:lnTo>
                  <a:lnTo>
                    <a:pt x="745359" y="430270"/>
                  </a:lnTo>
                  <a:lnTo>
                    <a:pt x="710740" y="458514"/>
                  </a:lnTo>
                  <a:lnTo>
                    <a:pt x="676778" y="487518"/>
                  </a:lnTo>
                  <a:lnTo>
                    <a:pt x="643486" y="517269"/>
                  </a:lnTo>
                  <a:lnTo>
                    <a:pt x="610876" y="547754"/>
                  </a:lnTo>
                  <a:lnTo>
                    <a:pt x="578961" y="578961"/>
                  </a:lnTo>
                  <a:lnTo>
                    <a:pt x="547754" y="610876"/>
                  </a:lnTo>
                  <a:lnTo>
                    <a:pt x="517269" y="643486"/>
                  </a:lnTo>
                  <a:lnTo>
                    <a:pt x="487518" y="676778"/>
                  </a:lnTo>
                  <a:lnTo>
                    <a:pt x="458514" y="710740"/>
                  </a:lnTo>
                  <a:lnTo>
                    <a:pt x="430270" y="745359"/>
                  </a:lnTo>
                  <a:lnTo>
                    <a:pt x="402799" y="780621"/>
                  </a:lnTo>
                  <a:lnTo>
                    <a:pt x="376114" y="816513"/>
                  </a:lnTo>
                  <a:lnTo>
                    <a:pt x="350228" y="853024"/>
                  </a:lnTo>
                  <a:lnTo>
                    <a:pt x="325154" y="890139"/>
                  </a:lnTo>
                  <a:lnTo>
                    <a:pt x="300904" y="927846"/>
                  </a:lnTo>
                  <a:lnTo>
                    <a:pt x="277492" y="966131"/>
                  </a:lnTo>
                  <a:lnTo>
                    <a:pt x="254931" y="1004983"/>
                  </a:lnTo>
                  <a:lnTo>
                    <a:pt x="233234" y="1044387"/>
                  </a:lnTo>
                  <a:lnTo>
                    <a:pt x="212413" y="1084332"/>
                  </a:lnTo>
                  <a:lnTo>
                    <a:pt x="192481" y="1124804"/>
                  </a:lnTo>
                  <a:lnTo>
                    <a:pt x="173452" y="1165789"/>
                  </a:lnTo>
                  <a:lnTo>
                    <a:pt x="155338" y="1207276"/>
                  </a:lnTo>
                  <a:lnTo>
                    <a:pt x="138153" y="1249251"/>
                  </a:lnTo>
                  <a:lnTo>
                    <a:pt x="121909" y="1291702"/>
                  </a:lnTo>
                  <a:lnTo>
                    <a:pt x="106619" y="1334615"/>
                  </a:lnTo>
                  <a:lnTo>
                    <a:pt x="92296" y="1377977"/>
                  </a:lnTo>
                  <a:lnTo>
                    <a:pt x="78953" y="1421776"/>
                  </a:lnTo>
                  <a:lnTo>
                    <a:pt x="66604" y="1465998"/>
                  </a:lnTo>
                  <a:lnTo>
                    <a:pt x="55260" y="1510631"/>
                  </a:lnTo>
                  <a:lnTo>
                    <a:pt x="44935" y="1555661"/>
                  </a:lnTo>
                  <a:lnTo>
                    <a:pt x="35642" y="1601076"/>
                  </a:lnTo>
                  <a:lnTo>
                    <a:pt x="27394" y="1646863"/>
                  </a:lnTo>
                  <a:lnTo>
                    <a:pt x="20204" y="1693009"/>
                  </a:lnTo>
                  <a:lnTo>
                    <a:pt x="14084" y="1739500"/>
                  </a:lnTo>
                  <a:lnTo>
                    <a:pt x="9048" y="1786325"/>
                  </a:lnTo>
                  <a:lnTo>
                    <a:pt x="5109" y="1833469"/>
                  </a:lnTo>
                  <a:lnTo>
                    <a:pt x="2279" y="1880921"/>
                  </a:lnTo>
                  <a:lnTo>
                    <a:pt x="572" y="1928667"/>
                  </a:lnTo>
                  <a:lnTo>
                    <a:pt x="0" y="1976693"/>
                  </a:lnTo>
                  <a:lnTo>
                    <a:pt x="0" y="2849798"/>
                  </a:lnTo>
                  <a:lnTo>
                    <a:pt x="2079601" y="2849798"/>
                  </a:lnTo>
                  <a:lnTo>
                    <a:pt x="2079601" y="0"/>
                  </a:lnTo>
                  <a:close/>
                </a:path>
              </a:pathLst>
            </a:custGeom>
            <a:solidFill>
              <a:srgbClr val="DF06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1">
            <a:extLst>
              <a:ext uri="{FF2B5EF4-FFF2-40B4-BE49-F238E27FC236}">
                <a16:creationId xmlns:a16="http://schemas.microsoft.com/office/drawing/2014/main" id="{03F7EBA8-72C8-A32F-A1D8-4DADC98BF5B7}"/>
              </a:ext>
            </a:extLst>
          </p:cNvPr>
          <p:cNvSpPr/>
          <p:nvPr/>
        </p:nvSpPr>
        <p:spPr>
          <a:xfrm>
            <a:off x="19277965" y="6919595"/>
            <a:ext cx="832485" cy="2849880"/>
          </a:xfrm>
          <a:custGeom>
            <a:avLst/>
            <a:gdLst/>
            <a:ahLst/>
            <a:cxnLst/>
            <a:rect l="l" t="t" r="r" b="b"/>
            <a:pathLst>
              <a:path w="832484" h="2849879">
                <a:moveTo>
                  <a:pt x="832299" y="0"/>
                </a:moveTo>
                <a:lnTo>
                  <a:pt x="0" y="0"/>
                </a:lnTo>
                <a:lnTo>
                  <a:pt x="0" y="2849798"/>
                </a:lnTo>
                <a:lnTo>
                  <a:pt x="832299" y="2849798"/>
                </a:lnTo>
                <a:lnTo>
                  <a:pt x="832299" y="0"/>
                </a:lnTo>
                <a:close/>
              </a:path>
            </a:pathLst>
          </a:custGeom>
          <a:solidFill>
            <a:srgbClr val="FEE90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25">
            <a:extLst>
              <a:ext uri="{FF2B5EF4-FFF2-40B4-BE49-F238E27FC236}">
                <a16:creationId xmlns:a16="http://schemas.microsoft.com/office/drawing/2014/main" id="{9E077C45-7B32-64A9-B652-AE847E4ADCF4}"/>
              </a:ext>
            </a:extLst>
          </p:cNvPr>
          <p:cNvSpPr/>
          <p:nvPr/>
        </p:nvSpPr>
        <p:spPr>
          <a:xfrm rot="16200000">
            <a:off x="18287414" y="4748778"/>
            <a:ext cx="1433532" cy="2207061"/>
          </a:xfrm>
          <a:custGeom>
            <a:avLst/>
            <a:gdLst/>
            <a:ahLst/>
            <a:cxnLst/>
            <a:rect l="l" t="t" r="r" b="b"/>
            <a:pathLst>
              <a:path w="2556509" h="2849879">
                <a:moveTo>
                  <a:pt x="2556435" y="0"/>
                </a:moveTo>
                <a:lnTo>
                  <a:pt x="1976693" y="0"/>
                </a:lnTo>
                <a:lnTo>
                  <a:pt x="1928667" y="572"/>
                </a:lnTo>
                <a:lnTo>
                  <a:pt x="1880921" y="2279"/>
                </a:lnTo>
                <a:lnTo>
                  <a:pt x="1833469" y="5109"/>
                </a:lnTo>
                <a:lnTo>
                  <a:pt x="1786325" y="9048"/>
                </a:lnTo>
                <a:lnTo>
                  <a:pt x="1739500" y="14084"/>
                </a:lnTo>
                <a:lnTo>
                  <a:pt x="1693009" y="20204"/>
                </a:lnTo>
                <a:lnTo>
                  <a:pt x="1646863" y="27394"/>
                </a:lnTo>
                <a:lnTo>
                  <a:pt x="1601076" y="35642"/>
                </a:lnTo>
                <a:lnTo>
                  <a:pt x="1555661" y="44935"/>
                </a:lnTo>
                <a:lnTo>
                  <a:pt x="1510631" y="55260"/>
                </a:lnTo>
                <a:lnTo>
                  <a:pt x="1465998" y="66604"/>
                </a:lnTo>
                <a:lnTo>
                  <a:pt x="1421776" y="78953"/>
                </a:lnTo>
                <a:lnTo>
                  <a:pt x="1377977" y="92296"/>
                </a:lnTo>
                <a:lnTo>
                  <a:pt x="1334615" y="106619"/>
                </a:lnTo>
                <a:lnTo>
                  <a:pt x="1291702" y="121909"/>
                </a:lnTo>
                <a:lnTo>
                  <a:pt x="1249251" y="138153"/>
                </a:lnTo>
                <a:lnTo>
                  <a:pt x="1207276" y="155338"/>
                </a:lnTo>
                <a:lnTo>
                  <a:pt x="1165789" y="173452"/>
                </a:lnTo>
                <a:lnTo>
                  <a:pt x="1124804" y="192481"/>
                </a:lnTo>
                <a:lnTo>
                  <a:pt x="1084332" y="212413"/>
                </a:lnTo>
                <a:lnTo>
                  <a:pt x="1044387" y="233234"/>
                </a:lnTo>
                <a:lnTo>
                  <a:pt x="1004983" y="254931"/>
                </a:lnTo>
                <a:lnTo>
                  <a:pt x="966131" y="277492"/>
                </a:lnTo>
                <a:lnTo>
                  <a:pt x="927846" y="300904"/>
                </a:lnTo>
                <a:lnTo>
                  <a:pt x="890139" y="325154"/>
                </a:lnTo>
                <a:lnTo>
                  <a:pt x="853024" y="350228"/>
                </a:lnTo>
                <a:lnTo>
                  <a:pt x="816513" y="376114"/>
                </a:lnTo>
                <a:lnTo>
                  <a:pt x="780621" y="402799"/>
                </a:lnTo>
                <a:lnTo>
                  <a:pt x="745359" y="430270"/>
                </a:lnTo>
                <a:lnTo>
                  <a:pt x="710740" y="458514"/>
                </a:lnTo>
                <a:lnTo>
                  <a:pt x="676778" y="487518"/>
                </a:lnTo>
                <a:lnTo>
                  <a:pt x="643486" y="517269"/>
                </a:lnTo>
                <a:lnTo>
                  <a:pt x="610876" y="547754"/>
                </a:lnTo>
                <a:lnTo>
                  <a:pt x="578961" y="578961"/>
                </a:lnTo>
                <a:lnTo>
                  <a:pt x="547754" y="610876"/>
                </a:lnTo>
                <a:lnTo>
                  <a:pt x="517269" y="643486"/>
                </a:lnTo>
                <a:lnTo>
                  <a:pt x="487518" y="676778"/>
                </a:lnTo>
                <a:lnTo>
                  <a:pt x="458514" y="710740"/>
                </a:lnTo>
                <a:lnTo>
                  <a:pt x="430270" y="745359"/>
                </a:lnTo>
                <a:lnTo>
                  <a:pt x="402799" y="780621"/>
                </a:lnTo>
                <a:lnTo>
                  <a:pt x="376114" y="816513"/>
                </a:lnTo>
                <a:lnTo>
                  <a:pt x="350228" y="853024"/>
                </a:lnTo>
                <a:lnTo>
                  <a:pt x="325154" y="890139"/>
                </a:lnTo>
                <a:lnTo>
                  <a:pt x="300904" y="927846"/>
                </a:lnTo>
                <a:lnTo>
                  <a:pt x="277492" y="966131"/>
                </a:lnTo>
                <a:lnTo>
                  <a:pt x="254931" y="1004983"/>
                </a:lnTo>
                <a:lnTo>
                  <a:pt x="233234" y="1044387"/>
                </a:lnTo>
                <a:lnTo>
                  <a:pt x="212413" y="1084332"/>
                </a:lnTo>
                <a:lnTo>
                  <a:pt x="192481" y="1124804"/>
                </a:lnTo>
                <a:lnTo>
                  <a:pt x="173452" y="1165789"/>
                </a:lnTo>
                <a:lnTo>
                  <a:pt x="155338" y="1207276"/>
                </a:lnTo>
                <a:lnTo>
                  <a:pt x="138153" y="1249251"/>
                </a:lnTo>
                <a:lnTo>
                  <a:pt x="121909" y="1291702"/>
                </a:lnTo>
                <a:lnTo>
                  <a:pt x="106619" y="1334615"/>
                </a:lnTo>
                <a:lnTo>
                  <a:pt x="92296" y="1377977"/>
                </a:lnTo>
                <a:lnTo>
                  <a:pt x="78953" y="1421776"/>
                </a:lnTo>
                <a:lnTo>
                  <a:pt x="66604" y="1465998"/>
                </a:lnTo>
                <a:lnTo>
                  <a:pt x="55260" y="1510631"/>
                </a:lnTo>
                <a:lnTo>
                  <a:pt x="44935" y="1555661"/>
                </a:lnTo>
                <a:lnTo>
                  <a:pt x="35642" y="1601076"/>
                </a:lnTo>
                <a:lnTo>
                  <a:pt x="27394" y="1646863"/>
                </a:lnTo>
                <a:lnTo>
                  <a:pt x="20204" y="1693009"/>
                </a:lnTo>
                <a:lnTo>
                  <a:pt x="14084" y="1739500"/>
                </a:lnTo>
                <a:lnTo>
                  <a:pt x="9048" y="1786325"/>
                </a:lnTo>
                <a:lnTo>
                  <a:pt x="5109" y="1833469"/>
                </a:lnTo>
                <a:lnTo>
                  <a:pt x="2279" y="1880921"/>
                </a:lnTo>
                <a:lnTo>
                  <a:pt x="572" y="1928667"/>
                </a:lnTo>
                <a:lnTo>
                  <a:pt x="0" y="1976693"/>
                </a:lnTo>
                <a:lnTo>
                  <a:pt x="0" y="2849798"/>
                </a:lnTo>
                <a:lnTo>
                  <a:pt x="2556435" y="2849798"/>
                </a:lnTo>
                <a:lnTo>
                  <a:pt x="2556435" y="0"/>
                </a:lnTo>
                <a:close/>
              </a:path>
            </a:pathLst>
          </a:custGeom>
          <a:solidFill>
            <a:srgbClr val="DF06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27">
            <a:extLst>
              <a:ext uri="{FF2B5EF4-FFF2-40B4-BE49-F238E27FC236}">
                <a16:creationId xmlns:a16="http://schemas.microsoft.com/office/drawing/2014/main" id="{21BF08D5-F6E2-FD16-75C4-C6DFC3BF0133}"/>
              </a:ext>
            </a:extLst>
          </p:cNvPr>
          <p:cNvSpPr/>
          <p:nvPr/>
        </p:nvSpPr>
        <p:spPr>
          <a:xfrm rot="10800000">
            <a:off x="17748250" y="6569075"/>
            <a:ext cx="1374126" cy="1679675"/>
          </a:xfrm>
          <a:custGeom>
            <a:avLst/>
            <a:gdLst/>
            <a:ahLst/>
            <a:cxnLst/>
            <a:rect l="l" t="t" r="r" b="b"/>
            <a:pathLst>
              <a:path w="2556509" h="2849879">
                <a:moveTo>
                  <a:pt x="2556435" y="0"/>
                </a:moveTo>
                <a:lnTo>
                  <a:pt x="0" y="0"/>
                </a:lnTo>
                <a:lnTo>
                  <a:pt x="0" y="2849798"/>
                </a:lnTo>
                <a:lnTo>
                  <a:pt x="579741" y="2849798"/>
                </a:lnTo>
                <a:lnTo>
                  <a:pt x="627768" y="2849226"/>
                </a:lnTo>
                <a:lnTo>
                  <a:pt x="675513" y="2847518"/>
                </a:lnTo>
                <a:lnTo>
                  <a:pt x="722965" y="2844688"/>
                </a:lnTo>
                <a:lnTo>
                  <a:pt x="770109" y="2840749"/>
                </a:lnTo>
                <a:lnTo>
                  <a:pt x="816934" y="2835713"/>
                </a:lnTo>
                <a:lnTo>
                  <a:pt x="863425" y="2829593"/>
                </a:lnTo>
                <a:lnTo>
                  <a:pt x="909571" y="2822403"/>
                </a:lnTo>
                <a:lnTo>
                  <a:pt x="955358" y="2814155"/>
                </a:lnTo>
                <a:lnTo>
                  <a:pt x="1000773" y="2804862"/>
                </a:lnTo>
                <a:lnTo>
                  <a:pt x="1045804" y="2794537"/>
                </a:lnTo>
                <a:lnTo>
                  <a:pt x="1090436" y="2783193"/>
                </a:lnTo>
                <a:lnTo>
                  <a:pt x="1134659" y="2770844"/>
                </a:lnTo>
                <a:lnTo>
                  <a:pt x="1178457" y="2757501"/>
                </a:lnTo>
                <a:lnTo>
                  <a:pt x="1221820" y="2743178"/>
                </a:lnTo>
                <a:lnTo>
                  <a:pt x="1264732" y="2727888"/>
                </a:lnTo>
                <a:lnTo>
                  <a:pt x="1307183" y="2711644"/>
                </a:lnTo>
                <a:lnTo>
                  <a:pt x="1349158" y="2694459"/>
                </a:lnTo>
                <a:lnTo>
                  <a:pt x="1390645" y="2676345"/>
                </a:lnTo>
                <a:lnTo>
                  <a:pt x="1431631" y="2657316"/>
                </a:lnTo>
                <a:lnTo>
                  <a:pt x="1472102" y="2637384"/>
                </a:lnTo>
                <a:lnTo>
                  <a:pt x="1512047" y="2616563"/>
                </a:lnTo>
                <a:lnTo>
                  <a:pt x="1551451" y="2594866"/>
                </a:lnTo>
                <a:lnTo>
                  <a:pt x="1590303" y="2572305"/>
                </a:lnTo>
                <a:lnTo>
                  <a:pt x="1628589" y="2548893"/>
                </a:lnTo>
                <a:lnTo>
                  <a:pt x="1666296" y="2524643"/>
                </a:lnTo>
                <a:lnTo>
                  <a:pt x="1703411" y="2499569"/>
                </a:lnTo>
                <a:lnTo>
                  <a:pt x="1739921" y="2473683"/>
                </a:lnTo>
                <a:lnTo>
                  <a:pt x="1775814" y="2446998"/>
                </a:lnTo>
                <a:lnTo>
                  <a:pt x="1811076" y="2419527"/>
                </a:lnTo>
                <a:lnTo>
                  <a:pt x="1845694" y="2391283"/>
                </a:lnTo>
                <a:lnTo>
                  <a:pt x="1879656" y="2362279"/>
                </a:lnTo>
                <a:lnTo>
                  <a:pt x="1912948" y="2332528"/>
                </a:lnTo>
                <a:lnTo>
                  <a:pt x="1945559" y="2302043"/>
                </a:lnTo>
                <a:lnTo>
                  <a:pt x="1977473" y="2270836"/>
                </a:lnTo>
                <a:lnTo>
                  <a:pt x="2008680" y="2238921"/>
                </a:lnTo>
                <a:lnTo>
                  <a:pt x="2039165" y="2206311"/>
                </a:lnTo>
                <a:lnTo>
                  <a:pt x="2068916" y="2173019"/>
                </a:lnTo>
                <a:lnTo>
                  <a:pt x="2097920" y="2139057"/>
                </a:lnTo>
                <a:lnTo>
                  <a:pt x="2126164" y="2104438"/>
                </a:lnTo>
                <a:lnTo>
                  <a:pt x="2153635" y="2069176"/>
                </a:lnTo>
                <a:lnTo>
                  <a:pt x="2180320" y="2033284"/>
                </a:lnTo>
                <a:lnTo>
                  <a:pt x="2206206" y="1996773"/>
                </a:lnTo>
                <a:lnTo>
                  <a:pt x="2231280" y="1959658"/>
                </a:lnTo>
                <a:lnTo>
                  <a:pt x="2255530" y="1921951"/>
                </a:lnTo>
                <a:lnTo>
                  <a:pt x="2278942" y="1883666"/>
                </a:lnTo>
                <a:lnTo>
                  <a:pt x="2301503" y="1844814"/>
                </a:lnTo>
                <a:lnTo>
                  <a:pt x="2323201" y="1805410"/>
                </a:lnTo>
                <a:lnTo>
                  <a:pt x="2344022" y="1765465"/>
                </a:lnTo>
                <a:lnTo>
                  <a:pt x="2363953" y="1724994"/>
                </a:lnTo>
                <a:lnTo>
                  <a:pt x="2382982" y="1684008"/>
                </a:lnTo>
                <a:lnTo>
                  <a:pt x="2401096" y="1642521"/>
                </a:lnTo>
                <a:lnTo>
                  <a:pt x="2418281" y="1600546"/>
                </a:lnTo>
                <a:lnTo>
                  <a:pt x="2434525" y="1558095"/>
                </a:lnTo>
                <a:lnTo>
                  <a:pt x="2449815" y="1515182"/>
                </a:lnTo>
                <a:lnTo>
                  <a:pt x="2464138" y="1471820"/>
                </a:lnTo>
                <a:lnTo>
                  <a:pt x="2477481" y="1428021"/>
                </a:lnTo>
                <a:lnTo>
                  <a:pt x="2489831" y="1383799"/>
                </a:lnTo>
                <a:lnTo>
                  <a:pt x="2501174" y="1339166"/>
                </a:lnTo>
                <a:lnTo>
                  <a:pt x="2511499" y="1294136"/>
                </a:lnTo>
                <a:lnTo>
                  <a:pt x="2520792" y="1248721"/>
                </a:lnTo>
                <a:lnTo>
                  <a:pt x="2529040" y="1202934"/>
                </a:lnTo>
                <a:lnTo>
                  <a:pt x="2536230" y="1156788"/>
                </a:lnTo>
                <a:lnTo>
                  <a:pt x="2542350" y="1110297"/>
                </a:lnTo>
                <a:lnTo>
                  <a:pt x="2547386" y="1063472"/>
                </a:lnTo>
                <a:lnTo>
                  <a:pt x="2551325" y="1016328"/>
                </a:lnTo>
                <a:lnTo>
                  <a:pt x="2554155" y="968876"/>
                </a:lnTo>
                <a:lnTo>
                  <a:pt x="2555863" y="921131"/>
                </a:lnTo>
                <a:lnTo>
                  <a:pt x="2556435" y="873104"/>
                </a:lnTo>
                <a:lnTo>
                  <a:pt x="2556435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25">
            <a:extLst>
              <a:ext uri="{FF2B5EF4-FFF2-40B4-BE49-F238E27FC236}">
                <a16:creationId xmlns:a16="http://schemas.microsoft.com/office/drawing/2014/main" id="{3121B672-2518-C32B-3554-3F3138E6C111}"/>
              </a:ext>
            </a:extLst>
          </p:cNvPr>
          <p:cNvSpPr/>
          <p:nvPr/>
        </p:nvSpPr>
        <p:spPr>
          <a:xfrm rot="10800000">
            <a:off x="17826976" y="8471400"/>
            <a:ext cx="1295400" cy="1809119"/>
          </a:xfrm>
          <a:custGeom>
            <a:avLst/>
            <a:gdLst/>
            <a:ahLst/>
            <a:cxnLst/>
            <a:rect l="l" t="t" r="r" b="b"/>
            <a:pathLst>
              <a:path w="2556509" h="2849879">
                <a:moveTo>
                  <a:pt x="2556435" y="0"/>
                </a:moveTo>
                <a:lnTo>
                  <a:pt x="1976693" y="0"/>
                </a:lnTo>
                <a:lnTo>
                  <a:pt x="1928667" y="572"/>
                </a:lnTo>
                <a:lnTo>
                  <a:pt x="1880921" y="2279"/>
                </a:lnTo>
                <a:lnTo>
                  <a:pt x="1833469" y="5109"/>
                </a:lnTo>
                <a:lnTo>
                  <a:pt x="1786325" y="9048"/>
                </a:lnTo>
                <a:lnTo>
                  <a:pt x="1739500" y="14084"/>
                </a:lnTo>
                <a:lnTo>
                  <a:pt x="1693009" y="20204"/>
                </a:lnTo>
                <a:lnTo>
                  <a:pt x="1646863" y="27394"/>
                </a:lnTo>
                <a:lnTo>
                  <a:pt x="1601076" y="35642"/>
                </a:lnTo>
                <a:lnTo>
                  <a:pt x="1555661" y="44935"/>
                </a:lnTo>
                <a:lnTo>
                  <a:pt x="1510631" y="55260"/>
                </a:lnTo>
                <a:lnTo>
                  <a:pt x="1465998" y="66604"/>
                </a:lnTo>
                <a:lnTo>
                  <a:pt x="1421776" y="78953"/>
                </a:lnTo>
                <a:lnTo>
                  <a:pt x="1377977" y="92296"/>
                </a:lnTo>
                <a:lnTo>
                  <a:pt x="1334615" y="106619"/>
                </a:lnTo>
                <a:lnTo>
                  <a:pt x="1291702" y="121909"/>
                </a:lnTo>
                <a:lnTo>
                  <a:pt x="1249251" y="138153"/>
                </a:lnTo>
                <a:lnTo>
                  <a:pt x="1207276" y="155338"/>
                </a:lnTo>
                <a:lnTo>
                  <a:pt x="1165789" y="173452"/>
                </a:lnTo>
                <a:lnTo>
                  <a:pt x="1124804" y="192481"/>
                </a:lnTo>
                <a:lnTo>
                  <a:pt x="1084332" y="212413"/>
                </a:lnTo>
                <a:lnTo>
                  <a:pt x="1044387" y="233234"/>
                </a:lnTo>
                <a:lnTo>
                  <a:pt x="1004983" y="254931"/>
                </a:lnTo>
                <a:lnTo>
                  <a:pt x="966131" y="277492"/>
                </a:lnTo>
                <a:lnTo>
                  <a:pt x="927846" y="300904"/>
                </a:lnTo>
                <a:lnTo>
                  <a:pt x="890139" y="325154"/>
                </a:lnTo>
                <a:lnTo>
                  <a:pt x="853024" y="350228"/>
                </a:lnTo>
                <a:lnTo>
                  <a:pt x="816513" y="376114"/>
                </a:lnTo>
                <a:lnTo>
                  <a:pt x="780621" y="402799"/>
                </a:lnTo>
                <a:lnTo>
                  <a:pt x="745359" y="430270"/>
                </a:lnTo>
                <a:lnTo>
                  <a:pt x="710740" y="458514"/>
                </a:lnTo>
                <a:lnTo>
                  <a:pt x="676778" y="487518"/>
                </a:lnTo>
                <a:lnTo>
                  <a:pt x="643486" y="517269"/>
                </a:lnTo>
                <a:lnTo>
                  <a:pt x="610876" y="547754"/>
                </a:lnTo>
                <a:lnTo>
                  <a:pt x="578961" y="578961"/>
                </a:lnTo>
                <a:lnTo>
                  <a:pt x="547754" y="610876"/>
                </a:lnTo>
                <a:lnTo>
                  <a:pt x="517269" y="643486"/>
                </a:lnTo>
                <a:lnTo>
                  <a:pt x="487518" y="676778"/>
                </a:lnTo>
                <a:lnTo>
                  <a:pt x="458514" y="710740"/>
                </a:lnTo>
                <a:lnTo>
                  <a:pt x="430270" y="745359"/>
                </a:lnTo>
                <a:lnTo>
                  <a:pt x="402799" y="780621"/>
                </a:lnTo>
                <a:lnTo>
                  <a:pt x="376114" y="816513"/>
                </a:lnTo>
                <a:lnTo>
                  <a:pt x="350228" y="853024"/>
                </a:lnTo>
                <a:lnTo>
                  <a:pt x="325154" y="890139"/>
                </a:lnTo>
                <a:lnTo>
                  <a:pt x="300904" y="927846"/>
                </a:lnTo>
                <a:lnTo>
                  <a:pt x="277492" y="966131"/>
                </a:lnTo>
                <a:lnTo>
                  <a:pt x="254931" y="1004983"/>
                </a:lnTo>
                <a:lnTo>
                  <a:pt x="233234" y="1044387"/>
                </a:lnTo>
                <a:lnTo>
                  <a:pt x="212413" y="1084332"/>
                </a:lnTo>
                <a:lnTo>
                  <a:pt x="192481" y="1124804"/>
                </a:lnTo>
                <a:lnTo>
                  <a:pt x="173452" y="1165789"/>
                </a:lnTo>
                <a:lnTo>
                  <a:pt x="155338" y="1207276"/>
                </a:lnTo>
                <a:lnTo>
                  <a:pt x="138153" y="1249251"/>
                </a:lnTo>
                <a:lnTo>
                  <a:pt x="121909" y="1291702"/>
                </a:lnTo>
                <a:lnTo>
                  <a:pt x="106619" y="1334615"/>
                </a:lnTo>
                <a:lnTo>
                  <a:pt x="92296" y="1377977"/>
                </a:lnTo>
                <a:lnTo>
                  <a:pt x="78953" y="1421776"/>
                </a:lnTo>
                <a:lnTo>
                  <a:pt x="66604" y="1465998"/>
                </a:lnTo>
                <a:lnTo>
                  <a:pt x="55260" y="1510631"/>
                </a:lnTo>
                <a:lnTo>
                  <a:pt x="44935" y="1555661"/>
                </a:lnTo>
                <a:lnTo>
                  <a:pt x="35642" y="1601076"/>
                </a:lnTo>
                <a:lnTo>
                  <a:pt x="27394" y="1646863"/>
                </a:lnTo>
                <a:lnTo>
                  <a:pt x="20204" y="1693009"/>
                </a:lnTo>
                <a:lnTo>
                  <a:pt x="14084" y="1739500"/>
                </a:lnTo>
                <a:lnTo>
                  <a:pt x="9048" y="1786325"/>
                </a:lnTo>
                <a:lnTo>
                  <a:pt x="5109" y="1833469"/>
                </a:lnTo>
                <a:lnTo>
                  <a:pt x="2279" y="1880921"/>
                </a:lnTo>
                <a:lnTo>
                  <a:pt x="572" y="1928667"/>
                </a:lnTo>
                <a:lnTo>
                  <a:pt x="0" y="1976693"/>
                </a:lnTo>
                <a:lnTo>
                  <a:pt x="0" y="2849798"/>
                </a:lnTo>
                <a:lnTo>
                  <a:pt x="2556435" y="2849798"/>
                </a:lnTo>
                <a:lnTo>
                  <a:pt x="2556435" y="0"/>
                </a:lnTo>
                <a:close/>
              </a:path>
            </a:pathLst>
          </a:custGeom>
          <a:solidFill>
            <a:srgbClr val="DF063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5" name="Obiekt 14">
            <a:extLst>
              <a:ext uri="{FF2B5EF4-FFF2-40B4-BE49-F238E27FC236}">
                <a16:creationId xmlns:a16="http://schemas.microsoft.com/office/drawing/2014/main" id="{2413A4F1-CF1D-A388-1614-37C398C9A0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824092"/>
              </p:ext>
            </p:extLst>
          </p:nvPr>
        </p:nvGraphicFramePr>
        <p:xfrm>
          <a:off x="1279142" y="2526279"/>
          <a:ext cx="15185847" cy="62893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8903928" imgH="3687232" progId="Word.Document.12">
                  <p:embed/>
                </p:oleObj>
              </mc:Choice>
              <mc:Fallback>
                <p:oleObj name="Document" r:id="rId4" imgW="8903928" imgH="368723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79142" y="2526279"/>
                        <a:ext cx="15185847" cy="62893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Prostokąt 15">
            <a:extLst>
              <a:ext uri="{FF2B5EF4-FFF2-40B4-BE49-F238E27FC236}">
                <a16:creationId xmlns:a16="http://schemas.microsoft.com/office/drawing/2014/main" id="{EB809CFE-4E9D-DB61-E056-7A15F41AB5AB}"/>
              </a:ext>
            </a:extLst>
          </p:cNvPr>
          <p:cNvSpPr/>
          <p:nvPr/>
        </p:nvSpPr>
        <p:spPr>
          <a:xfrm>
            <a:off x="3422650" y="859796"/>
            <a:ext cx="13258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NALEŻNE DOCHODY Z TYTUŁU UDZIAŁU WE WPŁYWACH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 PODATKU DOCHODOWYM OD OSÓB FIZYCZNYCH</a:t>
            </a:r>
          </a:p>
        </p:txBody>
      </p:sp>
    </p:spTree>
    <p:extLst>
      <p:ext uri="{BB962C8B-B14F-4D97-AF65-F5344CB8AC3E}">
        <p14:creationId xmlns:p14="http://schemas.microsoft.com/office/powerpoint/2010/main" val="1320437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837670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8">
            <a:extLst>
              <a:ext uri="{FF2B5EF4-FFF2-40B4-BE49-F238E27FC236}">
                <a16:creationId xmlns:a16="http://schemas.microsoft.com/office/drawing/2014/main" id="{84353107-BB89-45B4-A77E-5964AA3C5D64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7336042" y="10528655"/>
            <a:ext cx="1947908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DEPARTAMENT FINANSÓW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Obraz 17">
            <a:extLst>
              <a:ext uri="{FF2B5EF4-FFF2-40B4-BE49-F238E27FC236}">
                <a16:creationId xmlns:a16="http://schemas.microsoft.com/office/drawing/2014/main" id="{66F1A905-C940-48A7-BC21-091B11D1EF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86" y="355800"/>
            <a:ext cx="2061060" cy="535441"/>
          </a:xfrm>
          <a:prstGeom prst="rect">
            <a:avLst/>
          </a:prstGeom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1D28064F-3DA7-2649-CD3B-64E302E258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00" y="10537908"/>
            <a:ext cx="6486706" cy="317019"/>
          </a:xfrm>
          <a:prstGeom prst="rect">
            <a:avLst/>
          </a:prstGeom>
        </p:spPr>
      </p:pic>
      <p:sp>
        <p:nvSpPr>
          <p:cNvPr id="6" name="object 15">
            <a:extLst>
              <a:ext uri="{FF2B5EF4-FFF2-40B4-BE49-F238E27FC236}">
                <a16:creationId xmlns:a16="http://schemas.microsoft.com/office/drawing/2014/main" id="{43888DA1-D6FC-8C63-61AF-4A5C4BC259FD}"/>
              </a:ext>
            </a:extLst>
          </p:cNvPr>
          <p:cNvSpPr/>
          <p:nvPr/>
        </p:nvSpPr>
        <p:spPr>
          <a:xfrm rot="16200000">
            <a:off x="18026185" y="8478236"/>
            <a:ext cx="1675657" cy="2133597"/>
          </a:xfrm>
          <a:custGeom>
            <a:avLst/>
            <a:gdLst/>
            <a:ahLst/>
            <a:cxnLst/>
            <a:rect l="l" t="t" r="r" b="b"/>
            <a:pathLst>
              <a:path w="7901305" h="8808085">
                <a:moveTo>
                  <a:pt x="7901099" y="0"/>
                </a:moveTo>
                <a:lnTo>
                  <a:pt x="6109321" y="0"/>
                </a:lnTo>
                <a:lnTo>
                  <a:pt x="6058758" y="204"/>
                </a:lnTo>
                <a:lnTo>
                  <a:pt x="6008293" y="818"/>
                </a:lnTo>
                <a:lnTo>
                  <a:pt x="5957926" y="1839"/>
                </a:lnTo>
                <a:lnTo>
                  <a:pt x="5907660" y="3265"/>
                </a:lnTo>
                <a:lnTo>
                  <a:pt x="5857496" y="5095"/>
                </a:lnTo>
                <a:lnTo>
                  <a:pt x="5807435" y="7328"/>
                </a:lnTo>
                <a:lnTo>
                  <a:pt x="5757480" y="9962"/>
                </a:lnTo>
                <a:lnTo>
                  <a:pt x="5707632" y="12994"/>
                </a:lnTo>
                <a:lnTo>
                  <a:pt x="5657892" y="16425"/>
                </a:lnTo>
                <a:lnTo>
                  <a:pt x="5608262" y="20252"/>
                </a:lnTo>
                <a:lnTo>
                  <a:pt x="5558744" y="24473"/>
                </a:lnTo>
                <a:lnTo>
                  <a:pt x="5509338" y="29087"/>
                </a:lnTo>
                <a:lnTo>
                  <a:pt x="5460048" y="34093"/>
                </a:lnTo>
                <a:lnTo>
                  <a:pt x="5410873" y="39488"/>
                </a:lnTo>
                <a:lnTo>
                  <a:pt x="5361817" y="45272"/>
                </a:lnTo>
                <a:lnTo>
                  <a:pt x="5312880" y="51443"/>
                </a:lnTo>
                <a:lnTo>
                  <a:pt x="5264064" y="57998"/>
                </a:lnTo>
                <a:lnTo>
                  <a:pt x="5215370" y="64937"/>
                </a:lnTo>
                <a:lnTo>
                  <a:pt x="5166801" y="72259"/>
                </a:lnTo>
                <a:lnTo>
                  <a:pt x="5118357" y="79960"/>
                </a:lnTo>
                <a:lnTo>
                  <a:pt x="5070041" y="88041"/>
                </a:lnTo>
                <a:lnTo>
                  <a:pt x="5021854" y="96498"/>
                </a:lnTo>
                <a:lnTo>
                  <a:pt x="4973796" y="105332"/>
                </a:lnTo>
                <a:lnTo>
                  <a:pt x="4925871" y="114539"/>
                </a:lnTo>
                <a:lnTo>
                  <a:pt x="4878080" y="124119"/>
                </a:lnTo>
                <a:lnTo>
                  <a:pt x="4830423" y="134070"/>
                </a:lnTo>
                <a:lnTo>
                  <a:pt x="4782904" y="144391"/>
                </a:lnTo>
                <a:lnTo>
                  <a:pt x="4735522" y="155079"/>
                </a:lnTo>
                <a:lnTo>
                  <a:pt x="4688281" y="166133"/>
                </a:lnTo>
                <a:lnTo>
                  <a:pt x="4641180" y="177553"/>
                </a:lnTo>
                <a:lnTo>
                  <a:pt x="4594223" y="189335"/>
                </a:lnTo>
                <a:lnTo>
                  <a:pt x="4547411" y="201479"/>
                </a:lnTo>
                <a:lnTo>
                  <a:pt x="4500744" y="213983"/>
                </a:lnTo>
                <a:lnTo>
                  <a:pt x="4454225" y="226845"/>
                </a:lnTo>
                <a:lnTo>
                  <a:pt x="4407856" y="240064"/>
                </a:lnTo>
                <a:lnTo>
                  <a:pt x="4361637" y="253638"/>
                </a:lnTo>
                <a:lnTo>
                  <a:pt x="4315571" y="267566"/>
                </a:lnTo>
                <a:lnTo>
                  <a:pt x="4269659" y="281846"/>
                </a:lnTo>
                <a:lnTo>
                  <a:pt x="4223902" y="296477"/>
                </a:lnTo>
                <a:lnTo>
                  <a:pt x="4178303" y="311457"/>
                </a:lnTo>
                <a:lnTo>
                  <a:pt x="4132862" y="326784"/>
                </a:lnTo>
                <a:lnTo>
                  <a:pt x="4087582" y="342457"/>
                </a:lnTo>
                <a:lnTo>
                  <a:pt x="4042463" y="358474"/>
                </a:lnTo>
                <a:lnTo>
                  <a:pt x="3997508" y="374833"/>
                </a:lnTo>
                <a:lnTo>
                  <a:pt x="3952718" y="391534"/>
                </a:lnTo>
                <a:lnTo>
                  <a:pt x="3908094" y="408575"/>
                </a:lnTo>
                <a:lnTo>
                  <a:pt x="3863639" y="425953"/>
                </a:lnTo>
                <a:lnTo>
                  <a:pt x="3819353" y="443668"/>
                </a:lnTo>
                <a:lnTo>
                  <a:pt x="3775239" y="461717"/>
                </a:lnTo>
                <a:lnTo>
                  <a:pt x="3731297" y="480100"/>
                </a:lnTo>
                <a:lnTo>
                  <a:pt x="3687530" y="498815"/>
                </a:lnTo>
                <a:lnTo>
                  <a:pt x="3643939" y="517859"/>
                </a:lnTo>
                <a:lnTo>
                  <a:pt x="3600526" y="537232"/>
                </a:lnTo>
                <a:lnTo>
                  <a:pt x="3557291" y="556932"/>
                </a:lnTo>
                <a:lnTo>
                  <a:pt x="3514238" y="576958"/>
                </a:lnTo>
                <a:lnTo>
                  <a:pt x="3471367" y="597307"/>
                </a:lnTo>
                <a:lnTo>
                  <a:pt x="3428679" y="617979"/>
                </a:lnTo>
                <a:lnTo>
                  <a:pt x="3386177" y="638971"/>
                </a:lnTo>
                <a:lnTo>
                  <a:pt x="3343862" y="660282"/>
                </a:lnTo>
                <a:lnTo>
                  <a:pt x="3301736" y="681911"/>
                </a:lnTo>
                <a:lnTo>
                  <a:pt x="3259800" y="703856"/>
                </a:lnTo>
                <a:lnTo>
                  <a:pt x="3218055" y="726115"/>
                </a:lnTo>
                <a:lnTo>
                  <a:pt x="3176504" y="748687"/>
                </a:lnTo>
                <a:lnTo>
                  <a:pt x="3135148" y="771570"/>
                </a:lnTo>
                <a:lnTo>
                  <a:pt x="3093988" y="794762"/>
                </a:lnTo>
                <a:lnTo>
                  <a:pt x="3053026" y="818263"/>
                </a:lnTo>
                <a:lnTo>
                  <a:pt x="3012264" y="842071"/>
                </a:lnTo>
                <a:lnTo>
                  <a:pt x="2971703" y="866183"/>
                </a:lnTo>
                <a:lnTo>
                  <a:pt x="2931345" y="890599"/>
                </a:lnTo>
                <a:lnTo>
                  <a:pt x="2891191" y="915316"/>
                </a:lnTo>
                <a:lnTo>
                  <a:pt x="2851243" y="940334"/>
                </a:lnTo>
                <a:lnTo>
                  <a:pt x="2811502" y="965650"/>
                </a:lnTo>
                <a:lnTo>
                  <a:pt x="2771971" y="991264"/>
                </a:lnTo>
                <a:lnTo>
                  <a:pt x="2732650" y="1017173"/>
                </a:lnTo>
                <a:lnTo>
                  <a:pt x="2693541" y="1043376"/>
                </a:lnTo>
                <a:lnTo>
                  <a:pt x="2654646" y="1069871"/>
                </a:lnTo>
                <a:lnTo>
                  <a:pt x="2615966" y="1096657"/>
                </a:lnTo>
                <a:lnTo>
                  <a:pt x="2577504" y="1123732"/>
                </a:lnTo>
                <a:lnTo>
                  <a:pt x="2539259" y="1151095"/>
                </a:lnTo>
                <a:lnTo>
                  <a:pt x="2501235" y="1178744"/>
                </a:lnTo>
                <a:lnTo>
                  <a:pt x="2463432" y="1206678"/>
                </a:lnTo>
                <a:lnTo>
                  <a:pt x="2425853" y="1234894"/>
                </a:lnTo>
                <a:lnTo>
                  <a:pt x="2388498" y="1263392"/>
                </a:lnTo>
                <a:lnTo>
                  <a:pt x="2351370" y="1292169"/>
                </a:lnTo>
                <a:lnTo>
                  <a:pt x="2314469" y="1321225"/>
                </a:lnTo>
                <a:lnTo>
                  <a:pt x="2277798" y="1350558"/>
                </a:lnTo>
                <a:lnTo>
                  <a:pt x="2241358" y="1380165"/>
                </a:lnTo>
                <a:lnTo>
                  <a:pt x="2205151" y="1410046"/>
                </a:lnTo>
                <a:lnTo>
                  <a:pt x="2169177" y="1440199"/>
                </a:lnTo>
                <a:lnTo>
                  <a:pt x="2133440" y="1470622"/>
                </a:lnTo>
                <a:lnTo>
                  <a:pt x="2097940" y="1501314"/>
                </a:lnTo>
                <a:lnTo>
                  <a:pt x="2062679" y="1532273"/>
                </a:lnTo>
                <a:lnTo>
                  <a:pt x="2027658" y="1563498"/>
                </a:lnTo>
                <a:lnTo>
                  <a:pt x="1992879" y="1594987"/>
                </a:lnTo>
                <a:lnTo>
                  <a:pt x="1958344" y="1626739"/>
                </a:lnTo>
                <a:lnTo>
                  <a:pt x="1924054" y="1658751"/>
                </a:lnTo>
                <a:lnTo>
                  <a:pt x="1890011" y="1691023"/>
                </a:lnTo>
                <a:lnTo>
                  <a:pt x="1856216" y="1723552"/>
                </a:lnTo>
                <a:lnTo>
                  <a:pt x="1822672" y="1756338"/>
                </a:lnTo>
                <a:lnTo>
                  <a:pt x="1789378" y="1789378"/>
                </a:lnTo>
                <a:lnTo>
                  <a:pt x="1756338" y="1822672"/>
                </a:lnTo>
                <a:lnTo>
                  <a:pt x="1723552" y="1856216"/>
                </a:lnTo>
                <a:lnTo>
                  <a:pt x="1691023" y="1890011"/>
                </a:lnTo>
                <a:lnTo>
                  <a:pt x="1658751" y="1924054"/>
                </a:lnTo>
                <a:lnTo>
                  <a:pt x="1626739" y="1958344"/>
                </a:lnTo>
                <a:lnTo>
                  <a:pt x="1594987" y="1992879"/>
                </a:lnTo>
                <a:lnTo>
                  <a:pt x="1563498" y="2027658"/>
                </a:lnTo>
                <a:lnTo>
                  <a:pt x="1532273" y="2062679"/>
                </a:lnTo>
                <a:lnTo>
                  <a:pt x="1501314" y="2097940"/>
                </a:lnTo>
                <a:lnTo>
                  <a:pt x="1470622" y="2133440"/>
                </a:lnTo>
                <a:lnTo>
                  <a:pt x="1440199" y="2169177"/>
                </a:lnTo>
                <a:lnTo>
                  <a:pt x="1410046" y="2205151"/>
                </a:lnTo>
                <a:lnTo>
                  <a:pt x="1380165" y="2241358"/>
                </a:lnTo>
                <a:lnTo>
                  <a:pt x="1350558" y="2277798"/>
                </a:lnTo>
                <a:lnTo>
                  <a:pt x="1321225" y="2314469"/>
                </a:lnTo>
                <a:lnTo>
                  <a:pt x="1292169" y="2351370"/>
                </a:lnTo>
                <a:lnTo>
                  <a:pt x="1263392" y="2388498"/>
                </a:lnTo>
                <a:lnTo>
                  <a:pt x="1234894" y="2425853"/>
                </a:lnTo>
                <a:lnTo>
                  <a:pt x="1206678" y="2463432"/>
                </a:lnTo>
                <a:lnTo>
                  <a:pt x="1178744" y="2501235"/>
                </a:lnTo>
                <a:lnTo>
                  <a:pt x="1151095" y="2539259"/>
                </a:lnTo>
                <a:lnTo>
                  <a:pt x="1123732" y="2577504"/>
                </a:lnTo>
                <a:lnTo>
                  <a:pt x="1096657" y="2615966"/>
                </a:lnTo>
                <a:lnTo>
                  <a:pt x="1069871" y="2654646"/>
                </a:lnTo>
                <a:lnTo>
                  <a:pt x="1043376" y="2693541"/>
                </a:lnTo>
                <a:lnTo>
                  <a:pt x="1017173" y="2732650"/>
                </a:lnTo>
                <a:lnTo>
                  <a:pt x="991264" y="2771971"/>
                </a:lnTo>
                <a:lnTo>
                  <a:pt x="965650" y="2811502"/>
                </a:lnTo>
                <a:lnTo>
                  <a:pt x="940334" y="2851243"/>
                </a:lnTo>
                <a:lnTo>
                  <a:pt x="915316" y="2891191"/>
                </a:lnTo>
                <a:lnTo>
                  <a:pt x="890599" y="2931345"/>
                </a:lnTo>
                <a:lnTo>
                  <a:pt x="866183" y="2971703"/>
                </a:lnTo>
                <a:lnTo>
                  <a:pt x="842071" y="3012264"/>
                </a:lnTo>
                <a:lnTo>
                  <a:pt x="818263" y="3053026"/>
                </a:lnTo>
                <a:lnTo>
                  <a:pt x="794762" y="3093988"/>
                </a:lnTo>
                <a:lnTo>
                  <a:pt x="771570" y="3135148"/>
                </a:lnTo>
                <a:lnTo>
                  <a:pt x="748687" y="3176504"/>
                </a:lnTo>
                <a:lnTo>
                  <a:pt x="726115" y="3218055"/>
                </a:lnTo>
                <a:lnTo>
                  <a:pt x="703856" y="3259800"/>
                </a:lnTo>
                <a:lnTo>
                  <a:pt x="681911" y="3301736"/>
                </a:lnTo>
                <a:lnTo>
                  <a:pt x="660282" y="3343862"/>
                </a:lnTo>
                <a:lnTo>
                  <a:pt x="638971" y="3386177"/>
                </a:lnTo>
                <a:lnTo>
                  <a:pt x="617979" y="3428679"/>
                </a:lnTo>
                <a:lnTo>
                  <a:pt x="597307" y="3471367"/>
                </a:lnTo>
                <a:lnTo>
                  <a:pt x="576958" y="3514238"/>
                </a:lnTo>
                <a:lnTo>
                  <a:pt x="556932" y="3557291"/>
                </a:lnTo>
                <a:lnTo>
                  <a:pt x="537232" y="3600526"/>
                </a:lnTo>
                <a:lnTo>
                  <a:pt x="517859" y="3643939"/>
                </a:lnTo>
                <a:lnTo>
                  <a:pt x="498815" y="3687530"/>
                </a:lnTo>
                <a:lnTo>
                  <a:pt x="480100" y="3731297"/>
                </a:lnTo>
                <a:lnTo>
                  <a:pt x="461717" y="3775239"/>
                </a:lnTo>
                <a:lnTo>
                  <a:pt x="443668" y="3819353"/>
                </a:lnTo>
                <a:lnTo>
                  <a:pt x="425953" y="3863639"/>
                </a:lnTo>
                <a:lnTo>
                  <a:pt x="408575" y="3908094"/>
                </a:lnTo>
                <a:lnTo>
                  <a:pt x="391534" y="3952718"/>
                </a:lnTo>
                <a:lnTo>
                  <a:pt x="374833" y="3997508"/>
                </a:lnTo>
                <a:lnTo>
                  <a:pt x="358474" y="4042463"/>
                </a:lnTo>
                <a:lnTo>
                  <a:pt x="342457" y="4087582"/>
                </a:lnTo>
                <a:lnTo>
                  <a:pt x="326784" y="4132862"/>
                </a:lnTo>
                <a:lnTo>
                  <a:pt x="311457" y="4178303"/>
                </a:lnTo>
                <a:lnTo>
                  <a:pt x="296477" y="4223902"/>
                </a:lnTo>
                <a:lnTo>
                  <a:pt x="281846" y="4269659"/>
                </a:lnTo>
                <a:lnTo>
                  <a:pt x="267566" y="4315571"/>
                </a:lnTo>
                <a:lnTo>
                  <a:pt x="253638" y="4361637"/>
                </a:lnTo>
                <a:lnTo>
                  <a:pt x="240064" y="4407856"/>
                </a:lnTo>
                <a:lnTo>
                  <a:pt x="226845" y="4454225"/>
                </a:lnTo>
                <a:lnTo>
                  <a:pt x="213983" y="4500744"/>
                </a:lnTo>
                <a:lnTo>
                  <a:pt x="201479" y="4547411"/>
                </a:lnTo>
                <a:lnTo>
                  <a:pt x="189335" y="4594223"/>
                </a:lnTo>
                <a:lnTo>
                  <a:pt x="177553" y="4641180"/>
                </a:lnTo>
                <a:lnTo>
                  <a:pt x="166133" y="4688281"/>
                </a:lnTo>
                <a:lnTo>
                  <a:pt x="155079" y="4735522"/>
                </a:lnTo>
                <a:lnTo>
                  <a:pt x="144391" y="4782904"/>
                </a:lnTo>
                <a:lnTo>
                  <a:pt x="134070" y="4830423"/>
                </a:lnTo>
                <a:lnTo>
                  <a:pt x="124119" y="4878080"/>
                </a:lnTo>
                <a:lnTo>
                  <a:pt x="114539" y="4925871"/>
                </a:lnTo>
                <a:lnTo>
                  <a:pt x="105332" y="4973796"/>
                </a:lnTo>
                <a:lnTo>
                  <a:pt x="96498" y="5021854"/>
                </a:lnTo>
                <a:lnTo>
                  <a:pt x="88041" y="5070041"/>
                </a:lnTo>
                <a:lnTo>
                  <a:pt x="79960" y="5118357"/>
                </a:lnTo>
                <a:lnTo>
                  <a:pt x="72259" y="5166801"/>
                </a:lnTo>
                <a:lnTo>
                  <a:pt x="64937" y="5215370"/>
                </a:lnTo>
                <a:lnTo>
                  <a:pt x="57998" y="5264064"/>
                </a:lnTo>
                <a:lnTo>
                  <a:pt x="51443" y="5312880"/>
                </a:lnTo>
                <a:lnTo>
                  <a:pt x="45272" y="5361817"/>
                </a:lnTo>
                <a:lnTo>
                  <a:pt x="39488" y="5410873"/>
                </a:lnTo>
                <a:lnTo>
                  <a:pt x="34093" y="5460048"/>
                </a:lnTo>
                <a:lnTo>
                  <a:pt x="29087" y="5509338"/>
                </a:lnTo>
                <a:lnTo>
                  <a:pt x="24473" y="5558744"/>
                </a:lnTo>
                <a:lnTo>
                  <a:pt x="20252" y="5608262"/>
                </a:lnTo>
                <a:lnTo>
                  <a:pt x="16425" y="5657892"/>
                </a:lnTo>
                <a:lnTo>
                  <a:pt x="12994" y="5707632"/>
                </a:lnTo>
                <a:lnTo>
                  <a:pt x="9962" y="5757480"/>
                </a:lnTo>
                <a:lnTo>
                  <a:pt x="7328" y="5807435"/>
                </a:lnTo>
                <a:lnTo>
                  <a:pt x="5095" y="5857496"/>
                </a:lnTo>
                <a:lnTo>
                  <a:pt x="3265" y="5907660"/>
                </a:lnTo>
                <a:lnTo>
                  <a:pt x="1839" y="5957926"/>
                </a:lnTo>
                <a:lnTo>
                  <a:pt x="818" y="6008293"/>
                </a:lnTo>
                <a:lnTo>
                  <a:pt x="204" y="6058758"/>
                </a:lnTo>
                <a:lnTo>
                  <a:pt x="0" y="6109321"/>
                </a:lnTo>
                <a:lnTo>
                  <a:pt x="0" y="8807784"/>
                </a:lnTo>
                <a:lnTo>
                  <a:pt x="7901099" y="8807784"/>
                </a:lnTo>
                <a:lnTo>
                  <a:pt x="7901099" y="0"/>
                </a:lnTo>
                <a:close/>
              </a:path>
            </a:pathLst>
          </a:custGeom>
          <a:solidFill>
            <a:srgbClr val="DF06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30">
            <a:extLst>
              <a:ext uri="{FF2B5EF4-FFF2-40B4-BE49-F238E27FC236}">
                <a16:creationId xmlns:a16="http://schemas.microsoft.com/office/drawing/2014/main" id="{FE79B727-AB7E-6804-2904-24F66A8E7EC2}"/>
              </a:ext>
            </a:extLst>
          </p:cNvPr>
          <p:cNvSpPr/>
          <p:nvPr/>
        </p:nvSpPr>
        <p:spPr>
          <a:xfrm>
            <a:off x="18019311" y="5267653"/>
            <a:ext cx="845866" cy="3340346"/>
          </a:xfrm>
          <a:custGeom>
            <a:avLst/>
            <a:gdLst/>
            <a:ahLst/>
            <a:cxnLst/>
            <a:rect l="l" t="t" r="r" b="b"/>
            <a:pathLst>
              <a:path w="832484" h="2849879">
                <a:moveTo>
                  <a:pt x="832299" y="0"/>
                </a:moveTo>
                <a:lnTo>
                  <a:pt x="0" y="0"/>
                </a:lnTo>
                <a:lnTo>
                  <a:pt x="0" y="2849798"/>
                </a:lnTo>
                <a:lnTo>
                  <a:pt x="832299" y="2849798"/>
                </a:lnTo>
                <a:lnTo>
                  <a:pt x="832299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31">
            <a:extLst>
              <a:ext uri="{FF2B5EF4-FFF2-40B4-BE49-F238E27FC236}">
                <a16:creationId xmlns:a16="http://schemas.microsoft.com/office/drawing/2014/main" id="{A7409AAA-45F0-9DA6-FC6F-BDC2A4418776}"/>
              </a:ext>
            </a:extLst>
          </p:cNvPr>
          <p:cNvSpPr/>
          <p:nvPr/>
        </p:nvSpPr>
        <p:spPr>
          <a:xfrm>
            <a:off x="19067061" y="4686007"/>
            <a:ext cx="845866" cy="2908685"/>
          </a:xfrm>
          <a:custGeom>
            <a:avLst/>
            <a:gdLst/>
            <a:ahLst/>
            <a:cxnLst/>
            <a:rect l="l" t="t" r="r" b="b"/>
            <a:pathLst>
              <a:path w="832484" h="2849879">
                <a:moveTo>
                  <a:pt x="832299" y="0"/>
                </a:moveTo>
                <a:lnTo>
                  <a:pt x="0" y="0"/>
                </a:lnTo>
                <a:lnTo>
                  <a:pt x="0" y="2849798"/>
                </a:lnTo>
                <a:lnTo>
                  <a:pt x="832299" y="2849798"/>
                </a:lnTo>
                <a:lnTo>
                  <a:pt x="832299" y="0"/>
                </a:lnTo>
                <a:close/>
              </a:path>
            </a:pathLst>
          </a:custGeom>
          <a:solidFill>
            <a:srgbClr val="FEE90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16">
            <a:extLst>
              <a:ext uri="{FF2B5EF4-FFF2-40B4-BE49-F238E27FC236}">
                <a16:creationId xmlns:a16="http://schemas.microsoft.com/office/drawing/2014/main" id="{5FE09D61-45FB-745A-301B-191A2C9C71C4}"/>
              </a:ext>
            </a:extLst>
          </p:cNvPr>
          <p:cNvGrpSpPr/>
          <p:nvPr/>
        </p:nvGrpSpPr>
        <p:grpSpPr>
          <a:xfrm>
            <a:off x="17549338" y="519492"/>
            <a:ext cx="2327247" cy="1981200"/>
            <a:chOff x="15738473" y="1277783"/>
            <a:chExt cx="3528060" cy="2849880"/>
          </a:xfrm>
        </p:grpSpPr>
        <p:sp>
          <p:nvSpPr>
            <p:cNvPr id="10" name="object 17">
              <a:extLst>
                <a:ext uri="{FF2B5EF4-FFF2-40B4-BE49-F238E27FC236}">
                  <a16:creationId xmlns:a16="http://schemas.microsoft.com/office/drawing/2014/main" id="{1E810E5A-88A4-2E95-1A38-644543387A0F}"/>
                </a:ext>
              </a:extLst>
            </p:cNvPr>
            <p:cNvSpPr/>
            <p:nvPr/>
          </p:nvSpPr>
          <p:spPr>
            <a:xfrm>
              <a:off x="15738473" y="1277783"/>
              <a:ext cx="1424940" cy="2849880"/>
            </a:xfrm>
            <a:custGeom>
              <a:avLst/>
              <a:gdLst/>
              <a:ahLst/>
              <a:cxnLst/>
              <a:rect l="l" t="t" r="r" b="b"/>
              <a:pathLst>
                <a:path w="1424940" h="2849879">
                  <a:moveTo>
                    <a:pt x="0" y="0"/>
                  </a:moveTo>
                  <a:lnTo>
                    <a:pt x="20" y="2849798"/>
                  </a:lnTo>
                  <a:lnTo>
                    <a:pt x="50399" y="2848924"/>
                  </a:lnTo>
                  <a:lnTo>
                    <a:pt x="100339" y="2846321"/>
                  </a:lnTo>
                  <a:lnTo>
                    <a:pt x="149810" y="2842018"/>
                  </a:lnTo>
                  <a:lnTo>
                    <a:pt x="198784" y="2836044"/>
                  </a:lnTo>
                  <a:lnTo>
                    <a:pt x="247232" y="2828429"/>
                  </a:lnTo>
                  <a:lnTo>
                    <a:pt x="295126" y="2819200"/>
                  </a:lnTo>
                  <a:lnTo>
                    <a:pt x="342435" y="2808386"/>
                  </a:lnTo>
                  <a:lnTo>
                    <a:pt x="389133" y="2796017"/>
                  </a:lnTo>
                  <a:lnTo>
                    <a:pt x="435189" y="2782121"/>
                  </a:lnTo>
                  <a:lnTo>
                    <a:pt x="480574" y="2766727"/>
                  </a:lnTo>
                  <a:lnTo>
                    <a:pt x="525261" y="2749865"/>
                  </a:lnTo>
                  <a:lnTo>
                    <a:pt x="569219" y="2731562"/>
                  </a:lnTo>
                  <a:lnTo>
                    <a:pt x="612421" y="2711848"/>
                  </a:lnTo>
                  <a:lnTo>
                    <a:pt x="654836" y="2690752"/>
                  </a:lnTo>
                  <a:lnTo>
                    <a:pt x="696438" y="2668302"/>
                  </a:lnTo>
                  <a:lnTo>
                    <a:pt x="737195" y="2644527"/>
                  </a:lnTo>
                  <a:lnTo>
                    <a:pt x="777081" y="2619457"/>
                  </a:lnTo>
                  <a:lnTo>
                    <a:pt x="816065" y="2593120"/>
                  </a:lnTo>
                  <a:lnTo>
                    <a:pt x="854119" y="2565545"/>
                  </a:lnTo>
                  <a:lnTo>
                    <a:pt x="891214" y="2536760"/>
                  </a:lnTo>
                  <a:lnTo>
                    <a:pt x="927321" y="2506795"/>
                  </a:lnTo>
                  <a:lnTo>
                    <a:pt x="962412" y="2475679"/>
                  </a:lnTo>
                  <a:lnTo>
                    <a:pt x="996457" y="2443441"/>
                  </a:lnTo>
                  <a:lnTo>
                    <a:pt x="1029427" y="2410108"/>
                  </a:lnTo>
                  <a:lnTo>
                    <a:pt x="1061295" y="2375711"/>
                  </a:lnTo>
                  <a:lnTo>
                    <a:pt x="1092030" y="2340277"/>
                  </a:lnTo>
                  <a:lnTo>
                    <a:pt x="1121604" y="2303837"/>
                  </a:lnTo>
                  <a:lnTo>
                    <a:pt x="1149988" y="2266418"/>
                  </a:lnTo>
                  <a:lnTo>
                    <a:pt x="1177153" y="2228050"/>
                  </a:lnTo>
                  <a:lnTo>
                    <a:pt x="1203071" y="2188761"/>
                  </a:lnTo>
                  <a:lnTo>
                    <a:pt x="1227712" y="2148581"/>
                  </a:lnTo>
                  <a:lnTo>
                    <a:pt x="1251047" y="2107538"/>
                  </a:lnTo>
                  <a:lnTo>
                    <a:pt x="1273049" y="2065661"/>
                  </a:lnTo>
                  <a:lnTo>
                    <a:pt x="1293687" y="2022979"/>
                  </a:lnTo>
                  <a:lnTo>
                    <a:pt x="1312933" y="1979520"/>
                  </a:lnTo>
                  <a:lnTo>
                    <a:pt x="1331790" y="1932615"/>
                  </a:lnTo>
                  <a:lnTo>
                    <a:pt x="1349015" y="1884904"/>
                  </a:lnTo>
                  <a:lnTo>
                    <a:pt x="1364573" y="1836420"/>
                  </a:lnTo>
                  <a:lnTo>
                    <a:pt x="1378430" y="1787200"/>
                  </a:lnTo>
                  <a:lnTo>
                    <a:pt x="1390551" y="1737276"/>
                  </a:lnTo>
                  <a:lnTo>
                    <a:pt x="1400903" y="1686684"/>
                  </a:lnTo>
                  <a:lnTo>
                    <a:pt x="1409449" y="1635457"/>
                  </a:lnTo>
                  <a:lnTo>
                    <a:pt x="1416156" y="1583631"/>
                  </a:lnTo>
                  <a:lnTo>
                    <a:pt x="1420990" y="1531240"/>
                  </a:lnTo>
                  <a:lnTo>
                    <a:pt x="1423916" y="1478317"/>
                  </a:lnTo>
                  <a:lnTo>
                    <a:pt x="1424899" y="1424899"/>
                  </a:lnTo>
                  <a:lnTo>
                    <a:pt x="1424106" y="1376908"/>
                  </a:lnTo>
                  <a:lnTo>
                    <a:pt x="1421743" y="1329314"/>
                  </a:lnTo>
                  <a:lnTo>
                    <a:pt x="1417837" y="1282143"/>
                  </a:lnTo>
                  <a:lnTo>
                    <a:pt x="1412411" y="1235419"/>
                  </a:lnTo>
                  <a:lnTo>
                    <a:pt x="1405491" y="1189167"/>
                  </a:lnTo>
                  <a:lnTo>
                    <a:pt x="1397101" y="1143412"/>
                  </a:lnTo>
                  <a:lnTo>
                    <a:pt x="1387267" y="1098179"/>
                  </a:lnTo>
                  <a:lnTo>
                    <a:pt x="1376013" y="1053493"/>
                  </a:lnTo>
                  <a:lnTo>
                    <a:pt x="1363364" y="1009379"/>
                  </a:lnTo>
                  <a:lnTo>
                    <a:pt x="1349345" y="965862"/>
                  </a:lnTo>
                  <a:lnTo>
                    <a:pt x="1333982" y="922966"/>
                  </a:lnTo>
                  <a:lnTo>
                    <a:pt x="1317299" y="880717"/>
                  </a:lnTo>
                  <a:lnTo>
                    <a:pt x="1299321" y="839140"/>
                  </a:lnTo>
                  <a:lnTo>
                    <a:pt x="1280072" y="798260"/>
                  </a:lnTo>
                  <a:lnTo>
                    <a:pt x="1259579" y="758100"/>
                  </a:lnTo>
                  <a:lnTo>
                    <a:pt x="1237866" y="718688"/>
                  </a:lnTo>
                  <a:lnTo>
                    <a:pt x="1214957" y="680046"/>
                  </a:lnTo>
                  <a:lnTo>
                    <a:pt x="1190878" y="642201"/>
                  </a:lnTo>
                  <a:lnTo>
                    <a:pt x="1165654" y="605177"/>
                  </a:lnTo>
                  <a:lnTo>
                    <a:pt x="1139309" y="568999"/>
                  </a:lnTo>
                  <a:lnTo>
                    <a:pt x="1111869" y="533693"/>
                  </a:lnTo>
                  <a:lnTo>
                    <a:pt x="1083358" y="499282"/>
                  </a:lnTo>
                  <a:lnTo>
                    <a:pt x="1053802" y="465792"/>
                  </a:lnTo>
                  <a:lnTo>
                    <a:pt x="1023225" y="433248"/>
                  </a:lnTo>
                  <a:lnTo>
                    <a:pt x="991653" y="401675"/>
                  </a:lnTo>
                  <a:lnTo>
                    <a:pt x="959109" y="371098"/>
                  </a:lnTo>
                  <a:lnTo>
                    <a:pt x="925620" y="341541"/>
                  </a:lnTo>
                  <a:lnTo>
                    <a:pt x="891209" y="313031"/>
                  </a:lnTo>
                  <a:lnTo>
                    <a:pt x="855903" y="285590"/>
                  </a:lnTo>
                  <a:lnTo>
                    <a:pt x="819726" y="259245"/>
                  </a:lnTo>
                  <a:lnTo>
                    <a:pt x="782702" y="234021"/>
                  </a:lnTo>
                  <a:lnTo>
                    <a:pt x="744858" y="209942"/>
                  </a:lnTo>
                  <a:lnTo>
                    <a:pt x="706217" y="187033"/>
                  </a:lnTo>
                  <a:lnTo>
                    <a:pt x="666805" y="165319"/>
                  </a:lnTo>
                  <a:lnTo>
                    <a:pt x="626646" y="144826"/>
                  </a:lnTo>
                  <a:lnTo>
                    <a:pt x="585766" y="125578"/>
                  </a:lnTo>
                  <a:lnTo>
                    <a:pt x="544190" y="107600"/>
                  </a:lnTo>
                  <a:lnTo>
                    <a:pt x="501942" y="90916"/>
                  </a:lnTo>
                  <a:lnTo>
                    <a:pt x="459047" y="75553"/>
                  </a:lnTo>
                  <a:lnTo>
                    <a:pt x="415530" y="61534"/>
                  </a:lnTo>
                  <a:lnTo>
                    <a:pt x="371417" y="48886"/>
                  </a:lnTo>
                  <a:lnTo>
                    <a:pt x="326732" y="37632"/>
                  </a:lnTo>
                  <a:lnTo>
                    <a:pt x="281500" y="27797"/>
                  </a:lnTo>
                  <a:lnTo>
                    <a:pt x="235746" y="19407"/>
                  </a:lnTo>
                  <a:lnTo>
                    <a:pt x="189496" y="12487"/>
                  </a:lnTo>
                  <a:lnTo>
                    <a:pt x="142773" y="7061"/>
                  </a:lnTo>
                  <a:lnTo>
                    <a:pt x="95602" y="3155"/>
                  </a:lnTo>
                  <a:lnTo>
                    <a:pt x="48010" y="7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E9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8">
              <a:extLst>
                <a:ext uri="{FF2B5EF4-FFF2-40B4-BE49-F238E27FC236}">
                  <a16:creationId xmlns:a16="http://schemas.microsoft.com/office/drawing/2014/main" id="{70CB2131-E45F-E844-C5FD-A1360875B7FE}"/>
                </a:ext>
              </a:extLst>
            </p:cNvPr>
            <p:cNvSpPr/>
            <p:nvPr/>
          </p:nvSpPr>
          <p:spPr>
            <a:xfrm>
              <a:off x="17186827" y="1277783"/>
              <a:ext cx="2079625" cy="2849880"/>
            </a:xfrm>
            <a:custGeom>
              <a:avLst/>
              <a:gdLst/>
              <a:ahLst/>
              <a:cxnLst/>
              <a:rect l="l" t="t" r="r" b="b"/>
              <a:pathLst>
                <a:path w="2079625" h="2849879">
                  <a:moveTo>
                    <a:pt x="2079601" y="0"/>
                  </a:moveTo>
                  <a:lnTo>
                    <a:pt x="1976693" y="0"/>
                  </a:lnTo>
                  <a:lnTo>
                    <a:pt x="1928667" y="572"/>
                  </a:lnTo>
                  <a:lnTo>
                    <a:pt x="1880921" y="2279"/>
                  </a:lnTo>
                  <a:lnTo>
                    <a:pt x="1833469" y="5109"/>
                  </a:lnTo>
                  <a:lnTo>
                    <a:pt x="1786325" y="9048"/>
                  </a:lnTo>
                  <a:lnTo>
                    <a:pt x="1739500" y="14084"/>
                  </a:lnTo>
                  <a:lnTo>
                    <a:pt x="1693009" y="20204"/>
                  </a:lnTo>
                  <a:lnTo>
                    <a:pt x="1646863" y="27394"/>
                  </a:lnTo>
                  <a:lnTo>
                    <a:pt x="1601076" y="35642"/>
                  </a:lnTo>
                  <a:lnTo>
                    <a:pt x="1555661" y="44935"/>
                  </a:lnTo>
                  <a:lnTo>
                    <a:pt x="1510631" y="55260"/>
                  </a:lnTo>
                  <a:lnTo>
                    <a:pt x="1465998" y="66604"/>
                  </a:lnTo>
                  <a:lnTo>
                    <a:pt x="1421776" y="78953"/>
                  </a:lnTo>
                  <a:lnTo>
                    <a:pt x="1377977" y="92296"/>
                  </a:lnTo>
                  <a:lnTo>
                    <a:pt x="1334615" y="106619"/>
                  </a:lnTo>
                  <a:lnTo>
                    <a:pt x="1291702" y="121909"/>
                  </a:lnTo>
                  <a:lnTo>
                    <a:pt x="1249251" y="138153"/>
                  </a:lnTo>
                  <a:lnTo>
                    <a:pt x="1207276" y="155338"/>
                  </a:lnTo>
                  <a:lnTo>
                    <a:pt x="1165789" y="173452"/>
                  </a:lnTo>
                  <a:lnTo>
                    <a:pt x="1124804" y="192481"/>
                  </a:lnTo>
                  <a:lnTo>
                    <a:pt x="1084332" y="212413"/>
                  </a:lnTo>
                  <a:lnTo>
                    <a:pt x="1044387" y="233234"/>
                  </a:lnTo>
                  <a:lnTo>
                    <a:pt x="1004983" y="254931"/>
                  </a:lnTo>
                  <a:lnTo>
                    <a:pt x="966131" y="277492"/>
                  </a:lnTo>
                  <a:lnTo>
                    <a:pt x="927846" y="300904"/>
                  </a:lnTo>
                  <a:lnTo>
                    <a:pt x="890139" y="325154"/>
                  </a:lnTo>
                  <a:lnTo>
                    <a:pt x="853024" y="350228"/>
                  </a:lnTo>
                  <a:lnTo>
                    <a:pt x="816513" y="376114"/>
                  </a:lnTo>
                  <a:lnTo>
                    <a:pt x="780621" y="402799"/>
                  </a:lnTo>
                  <a:lnTo>
                    <a:pt x="745359" y="430270"/>
                  </a:lnTo>
                  <a:lnTo>
                    <a:pt x="710740" y="458514"/>
                  </a:lnTo>
                  <a:lnTo>
                    <a:pt x="676778" y="487518"/>
                  </a:lnTo>
                  <a:lnTo>
                    <a:pt x="643486" y="517269"/>
                  </a:lnTo>
                  <a:lnTo>
                    <a:pt x="610876" y="547754"/>
                  </a:lnTo>
                  <a:lnTo>
                    <a:pt x="578961" y="578961"/>
                  </a:lnTo>
                  <a:lnTo>
                    <a:pt x="547754" y="610876"/>
                  </a:lnTo>
                  <a:lnTo>
                    <a:pt x="517269" y="643486"/>
                  </a:lnTo>
                  <a:lnTo>
                    <a:pt x="487518" y="676778"/>
                  </a:lnTo>
                  <a:lnTo>
                    <a:pt x="458514" y="710740"/>
                  </a:lnTo>
                  <a:lnTo>
                    <a:pt x="430270" y="745359"/>
                  </a:lnTo>
                  <a:lnTo>
                    <a:pt x="402799" y="780621"/>
                  </a:lnTo>
                  <a:lnTo>
                    <a:pt x="376114" y="816513"/>
                  </a:lnTo>
                  <a:lnTo>
                    <a:pt x="350228" y="853024"/>
                  </a:lnTo>
                  <a:lnTo>
                    <a:pt x="325154" y="890139"/>
                  </a:lnTo>
                  <a:lnTo>
                    <a:pt x="300904" y="927846"/>
                  </a:lnTo>
                  <a:lnTo>
                    <a:pt x="277492" y="966131"/>
                  </a:lnTo>
                  <a:lnTo>
                    <a:pt x="254931" y="1004983"/>
                  </a:lnTo>
                  <a:lnTo>
                    <a:pt x="233234" y="1044387"/>
                  </a:lnTo>
                  <a:lnTo>
                    <a:pt x="212413" y="1084332"/>
                  </a:lnTo>
                  <a:lnTo>
                    <a:pt x="192481" y="1124804"/>
                  </a:lnTo>
                  <a:lnTo>
                    <a:pt x="173452" y="1165789"/>
                  </a:lnTo>
                  <a:lnTo>
                    <a:pt x="155338" y="1207276"/>
                  </a:lnTo>
                  <a:lnTo>
                    <a:pt x="138153" y="1249251"/>
                  </a:lnTo>
                  <a:lnTo>
                    <a:pt x="121909" y="1291702"/>
                  </a:lnTo>
                  <a:lnTo>
                    <a:pt x="106619" y="1334615"/>
                  </a:lnTo>
                  <a:lnTo>
                    <a:pt x="92296" y="1377977"/>
                  </a:lnTo>
                  <a:lnTo>
                    <a:pt x="78953" y="1421776"/>
                  </a:lnTo>
                  <a:lnTo>
                    <a:pt x="66604" y="1465998"/>
                  </a:lnTo>
                  <a:lnTo>
                    <a:pt x="55260" y="1510631"/>
                  </a:lnTo>
                  <a:lnTo>
                    <a:pt x="44935" y="1555661"/>
                  </a:lnTo>
                  <a:lnTo>
                    <a:pt x="35642" y="1601076"/>
                  </a:lnTo>
                  <a:lnTo>
                    <a:pt x="27394" y="1646863"/>
                  </a:lnTo>
                  <a:lnTo>
                    <a:pt x="20204" y="1693009"/>
                  </a:lnTo>
                  <a:lnTo>
                    <a:pt x="14084" y="1739500"/>
                  </a:lnTo>
                  <a:lnTo>
                    <a:pt x="9048" y="1786325"/>
                  </a:lnTo>
                  <a:lnTo>
                    <a:pt x="5109" y="1833469"/>
                  </a:lnTo>
                  <a:lnTo>
                    <a:pt x="2279" y="1880921"/>
                  </a:lnTo>
                  <a:lnTo>
                    <a:pt x="572" y="1928667"/>
                  </a:lnTo>
                  <a:lnTo>
                    <a:pt x="0" y="1976693"/>
                  </a:lnTo>
                  <a:lnTo>
                    <a:pt x="0" y="2849798"/>
                  </a:lnTo>
                  <a:lnTo>
                    <a:pt x="2079601" y="2849798"/>
                  </a:lnTo>
                  <a:lnTo>
                    <a:pt x="2079601" y="0"/>
                  </a:lnTo>
                  <a:close/>
                </a:path>
              </a:pathLst>
            </a:custGeom>
            <a:solidFill>
              <a:srgbClr val="DF06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27">
            <a:extLst>
              <a:ext uri="{FF2B5EF4-FFF2-40B4-BE49-F238E27FC236}">
                <a16:creationId xmlns:a16="http://schemas.microsoft.com/office/drawing/2014/main" id="{EB8E6A3F-E231-DADD-2216-F64F39A32B39}"/>
              </a:ext>
            </a:extLst>
          </p:cNvPr>
          <p:cNvSpPr/>
          <p:nvPr/>
        </p:nvSpPr>
        <p:spPr>
          <a:xfrm>
            <a:off x="17928623" y="2699986"/>
            <a:ext cx="1947908" cy="1999506"/>
          </a:xfrm>
          <a:custGeom>
            <a:avLst/>
            <a:gdLst/>
            <a:ahLst/>
            <a:cxnLst/>
            <a:rect l="l" t="t" r="r" b="b"/>
            <a:pathLst>
              <a:path w="2556509" h="2849879">
                <a:moveTo>
                  <a:pt x="2556435" y="0"/>
                </a:moveTo>
                <a:lnTo>
                  <a:pt x="0" y="0"/>
                </a:lnTo>
                <a:lnTo>
                  <a:pt x="0" y="2849798"/>
                </a:lnTo>
                <a:lnTo>
                  <a:pt x="579741" y="2849798"/>
                </a:lnTo>
                <a:lnTo>
                  <a:pt x="627768" y="2849226"/>
                </a:lnTo>
                <a:lnTo>
                  <a:pt x="675513" y="2847518"/>
                </a:lnTo>
                <a:lnTo>
                  <a:pt x="722965" y="2844688"/>
                </a:lnTo>
                <a:lnTo>
                  <a:pt x="770109" y="2840749"/>
                </a:lnTo>
                <a:lnTo>
                  <a:pt x="816934" y="2835713"/>
                </a:lnTo>
                <a:lnTo>
                  <a:pt x="863425" y="2829593"/>
                </a:lnTo>
                <a:lnTo>
                  <a:pt x="909571" y="2822403"/>
                </a:lnTo>
                <a:lnTo>
                  <a:pt x="955358" y="2814155"/>
                </a:lnTo>
                <a:lnTo>
                  <a:pt x="1000773" y="2804862"/>
                </a:lnTo>
                <a:lnTo>
                  <a:pt x="1045804" y="2794537"/>
                </a:lnTo>
                <a:lnTo>
                  <a:pt x="1090436" y="2783193"/>
                </a:lnTo>
                <a:lnTo>
                  <a:pt x="1134659" y="2770844"/>
                </a:lnTo>
                <a:lnTo>
                  <a:pt x="1178457" y="2757501"/>
                </a:lnTo>
                <a:lnTo>
                  <a:pt x="1221820" y="2743178"/>
                </a:lnTo>
                <a:lnTo>
                  <a:pt x="1264732" y="2727888"/>
                </a:lnTo>
                <a:lnTo>
                  <a:pt x="1307183" y="2711644"/>
                </a:lnTo>
                <a:lnTo>
                  <a:pt x="1349158" y="2694459"/>
                </a:lnTo>
                <a:lnTo>
                  <a:pt x="1390645" y="2676345"/>
                </a:lnTo>
                <a:lnTo>
                  <a:pt x="1431631" y="2657316"/>
                </a:lnTo>
                <a:lnTo>
                  <a:pt x="1472102" y="2637384"/>
                </a:lnTo>
                <a:lnTo>
                  <a:pt x="1512047" y="2616563"/>
                </a:lnTo>
                <a:lnTo>
                  <a:pt x="1551451" y="2594866"/>
                </a:lnTo>
                <a:lnTo>
                  <a:pt x="1590303" y="2572305"/>
                </a:lnTo>
                <a:lnTo>
                  <a:pt x="1628589" y="2548893"/>
                </a:lnTo>
                <a:lnTo>
                  <a:pt x="1666296" y="2524643"/>
                </a:lnTo>
                <a:lnTo>
                  <a:pt x="1703411" y="2499569"/>
                </a:lnTo>
                <a:lnTo>
                  <a:pt x="1739921" y="2473683"/>
                </a:lnTo>
                <a:lnTo>
                  <a:pt x="1775814" y="2446998"/>
                </a:lnTo>
                <a:lnTo>
                  <a:pt x="1811076" y="2419527"/>
                </a:lnTo>
                <a:lnTo>
                  <a:pt x="1845694" y="2391283"/>
                </a:lnTo>
                <a:lnTo>
                  <a:pt x="1879656" y="2362279"/>
                </a:lnTo>
                <a:lnTo>
                  <a:pt x="1912948" y="2332528"/>
                </a:lnTo>
                <a:lnTo>
                  <a:pt x="1945559" y="2302043"/>
                </a:lnTo>
                <a:lnTo>
                  <a:pt x="1977473" y="2270836"/>
                </a:lnTo>
                <a:lnTo>
                  <a:pt x="2008680" y="2238921"/>
                </a:lnTo>
                <a:lnTo>
                  <a:pt x="2039165" y="2206311"/>
                </a:lnTo>
                <a:lnTo>
                  <a:pt x="2068916" y="2173019"/>
                </a:lnTo>
                <a:lnTo>
                  <a:pt x="2097920" y="2139057"/>
                </a:lnTo>
                <a:lnTo>
                  <a:pt x="2126164" y="2104438"/>
                </a:lnTo>
                <a:lnTo>
                  <a:pt x="2153635" y="2069176"/>
                </a:lnTo>
                <a:lnTo>
                  <a:pt x="2180320" y="2033284"/>
                </a:lnTo>
                <a:lnTo>
                  <a:pt x="2206206" y="1996773"/>
                </a:lnTo>
                <a:lnTo>
                  <a:pt x="2231280" y="1959658"/>
                </a:lnTo>
                <a:lnTo>
                  <a:pt x="2255530" y="1921951"/>
                </a:lnTo>
                <a:lnTo>
                  <a:pt x="2278942" y="1883666"/>
                </a:lnTo>
                <a:lnTo>
                  <a:pt x="2301503" y="1844814"/>
                </a:lnTo>
                <a:lnTo>
                  <a:pt x="2323201" y="1805410"/>
                </a:lnTo>
                <a:lnTo>
                  <a:pt x="2344022" y="1765465"/>
                </a:lnTo>
                <a:lnTo>
                  <a:pt x="2363953" y="1724994"/>
                </a:lnTo>
                <a:lnTo>
                  <a:pt x="2382982" y="1684008"/>
                </a:lnTo>
                <a:lnTo>
                  <a:pt x="2401096" y="1642521"/>
                </a:lnTo>
                <a:lnTo>
                  <a:pt x="2418281" y="1600546"/>
                </a:lnTo>
                <a:lnTo>
                  <a:pt x="2434525" y="1558095"/>
                </a:lnTo>
                <a:lnTo>
                  <a:pt x="2449815" y="1515182"/>
                </a:lnTo>
                <a:lnTo>
                  <a:pt x="2464138" y="1471820"/>
                </a:lnTo>
                <a:lnTo>
                  <a:pt x="2477481" y="1428021"/>
                </a:lnTo>
                <a:lnTo>
                  <a:pt x="2489831" y="1383799"/>
                </a:lnTo>
                <a:lnTo>
                  <a:pt x="2501174" y="1339166"/>
                </a:lnTo>
                <a:lnTo>
                  <a:pt x="2511499" y="1294136"/>
                </a:lnTo>
                <a:lnTo>
                  <a:pt x="2520792" y="1248721"/>
                </a:lnTo>
                <a:lnTo>
                  <a:pt x="2529040" y="1202934"/>
                </a:lnTo>
                <a:lnTo>
                  <a:pt x="2536230" y="1156788"/>
                </a:lnTo>
                <a:lnTo>
                  <a:pt x="2542350" y="1110297"/>
                </a:lnTo>
                <a:lnTo>
                  <a:pt x="2547386" y="1063472"/>
                </a:lnTo>
                <a:lnTo>
                  <a:pt x="2551325" y="1016328"/>
                </a:lnTo>
                <a:lnTo>
                  <a:pt x="2554155" y="968876"/>
                </a:lnTo>
                <a:lnTo>
                  <a:pt x="2555863" y="921131"/>
                </a:lnTo>
                <a:lnTo>
                  <a:pt x="2556435" y="873104"/>
                </a:lnTo>
                <a:lnTo>
                  <a:pt x="2556435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" name="Obiekt 1">
            <a:extLst>
              <a:ext uri="{FF2B5EF4-FFF2-40B4-BE49-F238E27FC236}">
                <a16:creationId xmlns:a16="http://schemas.microsoft.com/office/drawing/2014/main" id="{686872D7-B3BB-E0DF-966F-513BC1FE38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9222507"/>
              </p:ext>
            </p:extLst>
          </p:nvPr>
        </p:nvGraphicFramePr>
        <p:xfrm>
          <a:off x="2051050" y="1997075"/>
          <a:ext cx="14529995" cy="81651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8903928" imgH="5004074" progId="Word.Document.12">
                  <p:embed/>
                </p:oleObj>
              </mc:Choice>
              <mc:Fallback>
                <p:oleObj name="Document" r:id="rId4" imgW="8903928" imgH="500407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51050" y="1997075"/>
                        <a:ext cx="14529995" cy="81651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Prostokąt 4">
            <a:extLst>
              <a:ext uri="{FF2B5EF4-FFF2-40B4-BE49-F238E27FC236}">
                <a16:creationId xmlns:a16="http://schemas.microsoft.com/office/drawing/2014/main" id="{AC88964B-B271-9A4E-DBB2-405A326167DA}"/>
              </a:ext>
            </a:extLst>
          </p:cNvPr>
          <p:cNvSpPr/>
          <p:nvPr/>
        </p:nvSpPr>
        <p:spPr>
          <a:xfrm>
            <a:off x="3118198" y="636458"/>
            <a:ext cx="1239569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altLang="pl-PL" sz="2800" b="1" dirty="0">
                <a:solidFill>
                  <a:prstClr val="black"/>
                </a:solidFill>
              </a:rPr>
              <a:t>NALEŻNE DOCHODY Z TYTUŁU UDZIAŁU WE WPŁYWACH </a:t>
            </a:r>
          </a:p>
          <a:p>
            <a:pPr lvl="0"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altLang="pl-PL" sz="2800" b="1" dirty="0">
                <a:solidFill>
                  <a:prstClr val="black"/>
                </a:solidFill>
              </a:rPr>
              <a:t>Z PODATKU DOCHODOWYM OD OSÓB PRAWNYCH</a:t>
            </a:r>
          </a:p>
        </p:txBody>
      </p:sp>
    </p:spTree>
    <p:extLst>
      <p:ext uri="{BB962C8B-B14F-4D97-AF65-F5344CB8AC3E}">
        <p14:creationId xmlns:p14="http://schemas.microsoft.com/office/powerpoint/2010/main" val="4235498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837670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8">
            <a:extLst>
              <a:ext uri="{FF2B5EF4-FFF2-40B4-BE49-F238E27FC236}">
                <a16:creationId xmlns:a16="http://schemas.microsoft.com/office/drawing/2014/main" id="{84353107-BB89-45B4-A77E-5964AA3C5D64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7336042" y="10528655"/>
            <a:ext cx="1947908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DEPARTAMENT FINANSÓW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Obraz 17">
            <a:extLst>
              <a:ext uri="{FF2B5EF4-FFF2-40B4-BE49-F238E27FC236}">
                <a16:creationId xmlns:a16="http://schemas.microsoft.com/office/drawing/2014/main" id="{66F1A905-C940-48A7-BC21-091B11D1EF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86" y="355800"/>
            <a:ext cx="2061060" cy="535441"/>
          </a:xfrm>
          <a:prstGeom prst="rect">
            <a:avLst/>
          </a:prstGeom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21BFFFD1-03A2-9F3F-1073-65E117A2FB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00" y="10537908"/>
            <a:ext cx="6486706" cy="317019"/>
          </a:xfrm>
          <a:prstGeom prst="rect">
            <a:avLst/>
          </a:prstGeom>
        </p:spPr>
      </p:pic>
      <p:sp>
        <p:nvSpPr>
          <p:cNvPr id="9" name="object 16">
            <a:extLst>
              <a:ext uri="{FF2B5EF4-FFF2-40B4-BE49-F238E27FC236}">
                <a16:creationId xmlns:a16="http://schemas.microsoft.com/office/drawing/2014/main" id="{2E9EE729-1C48-04B1-4217-A2563C503AAC}"/>
              </a:ext>
            </a:extLst>
          </p:cNvPr>
          <p:cNvSpPr/>
          <p:nvPr/>
        </p:nvSpPr>
        <p:spPr>
          <a:xfrm>
            <a:off x="17944520" y="6429447"/>
            <a:ext cx="1556330" cy="3857871"/>
          </a:xfrm>
          <a:custGeom>
            <a:avLst/>
            <a:gdLst/>
            <a:ahLst/>
            <a:cxnLst/>
            <a:rect l="l" t="t" r="r" b="b"/>
            <a:pathLst>
              <a:path w="3120390" h="8808085">
                <a:moveTo>
                  <a:pt x="3120323" y="0"/>
                </a:moveTo>
                <a:lnTo>
                  <a:pt x="0" y="0"/>
                </a:lnTo>
                <a:lnTo>
                  <a:pt x="0" y="8807784"/>
                </a:lnTo>
                <a:lnTo>
                  <a:pt x="1791777" y="8807784"/>
                </a:lnTo>
                <a:lnTo>
                  <a:pt x="1892806" y="8806965"/>
                </a:lnTo>
                <a:lnTo>
                  <a:pt x="1993439" y="8804518"/>
                </a:lnTo>
                <a:lnTo>
                  <a:pt x="2093664" y="8800455"/>
                </a:lnTo>
                <a:lnTo>
                  <a:pt x="2193467" y="8794789"/>
                </a:lnTo>
                <a:lnTo>
                  <a:pt x="2292837" y="8787531"/>
                </a:lnTo>
                <a:lnTo>
                  <a:pt x="2391760" y="8778696"/>
                </a:lnTo>
                <a:lnTo>
                  <a:pt x="2490225" y="8768295"/>
                </a:lnTo>
                <a:lnTo>
                  <a:pt x="2588219" y="8756340"/>
                </a:lnTo>
                <a:lnTo>
                  <a:pt x="2685728" y="8742846"/>
                </a:lnTo>
                <a:lnTo>
                  <a:pt x="2782741" y="8727823"/>
                </a:lnTo>
                <a:lnTo>
                  <a:pt x="2879245" y="8711285"/>
                </a:lnTo>
                <a:lnTo>
                  <a:pt x="2975227" y="8693244"/>
                </a:lnTo>
                <a:lnTo>
                  <a:pt x="3070675" y="8673713"/>
                </a:lnTo>
                <a:lnTo>
                  <a:pt x="3120323" y="8662912"/>
                </a:lnTo>
                <a:lnTo>
                  <a:pt x="3120323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id="{E48F4DB1-4684-8737-6AA8-1E5CB9CFCA04}"/>
              </a:ext>
            </a:extLst>
          </p:cNvPr>
          <p:cNvSpPr/>
          <p:nvPr/>
        </p:nvSpPr>
        <p:spPr>
          <a:xfrm>
            <a:off x="5598643" y="1158875"/>
            <a:ext cx="72728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SUBWENCJA OGÓLNA</a:t>
            </a:r>
          </a:p>
        </p:txBody>
      </p:sp>
      <p:graphicFrame>
        <p:nvGraphicFramePr>
          <p:cNvPr id="17" name="Obiekt 16">
            <a:extLst>
              <a:ext uri="{FF2B5EF4-FFF2-40B4-BE49-F238E27FC236}">
                <a16:creationId xmlns:a16="http://schemas.microsoft.com/office/drawing/2014/main" id="{BDFFEBB9-7F20-DADB-3BA4-E273325D8D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3016056"/>
              </p:ext>
            </p:extLst>
          </p:nvPr>
        </p:nvGraphicFramePr>
        <p:xfrm>
          <a:off x="2051050" y="2759075"/>
          <a:ext cx="15893470" cy="2819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8903928" imgH="1580139" progId="Word.Document.12">
                  <p:embed/>
                </p:oleObj>
              </mc:Choice>
              <mc:Fallback>
                <p:oleObj name="Document" r:id="rId4" imgW="8903928" imgH="158013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51050" y="2759075"/>
                        <a:ext cx="15893470" cy="28193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object 13">
            <a:extLst>
              <a:ext uri="{FF2B5EF4-FFF2-40B4-BE49-F238E27FC236}">
                <a16:creationId xmlns:a16="http://schemas.microsoft.com/office/drawing/2014/main" id="{0C4C6EC8-3063-54A8-E445-F284227D67BE}"/>
              </a:ext>
            </a:extLst>
          </p:cNvPr>
          <p:cNvGrpSpPr/>
          <p:nvPr/>
        </p:nvGrpSpPr>
        <p:grpSpPr>
          <a:xfrm>
            <a:off x="3194050" y="6429444"/>
            <a:ext cx="4648200" cy="3857871"/>
            <a:chOff x="8912723" y="1277783"/>
            <a:chExt cx="4004945" cy="2849880"/>
          </a:xfrm>
        </p:grpSpPr>
        <p:sp>
          <p:nvSpPr>
            <p:cNvPr id="20" name="object 14">
              <a:extLst>
                <a:ext uri="{FF2B5EF4-FFF2-40B4-BE49-F238E27FC236}">
                  <a16:creationId xmlns:a16="http://schemas.microsoft.com/office/drawing/2014/main" id="{5C2EC4FE-2BFC-15BF-ED9A-C31E22DC10A2}"/>
                </a:ext>
              </a:extLst>
            </p:cNvPr>
            <p:cNvSpPr/>
            <p:nvPr/>
          </p:nvSpPr>
          <p:spPr>
            <a:xfrm>
              <a:off x="8912723" y="1277783"/>
              <a:ext cx="1424940" cy="2849880"/>
            </a:xfrm>
            <a:custGeom>
              <a:avLst/>
              <a:gdLst/>
              <a:ahLst/>
              <a:cxnLst/>
              <a:rect l="l" t="t" r="r" b="b"/>
              <a:pathLst>
                <a:path w="1424940" h="2849879">
                  <a:moveTo>
                    <a:pt x="0" y="0"/>
                  </a:moveTo>
                  <a:lnTo>
                    <a:pt x="20" y="2849798"/>
                  </a:lnTo>
                  <a:lnTo>
                    <a:pt x="50399" y="2848924"/>
                  </a:lnTo>
                  <a:lnTo>
                    <a:pt x="100339" y="2846321"/>
                  </a:lnTo>
                  <a:lnTo>
                    <a:pt x="149810" y="2842018"/>
                  </a:lnTo>
                  <a:lnTo>
                    <a:pt x="198784" y="2836044"/>
                  </a:lnTo>
                  <a:lnTo>
                    <a:pt x="247232" y="2828429"/>
                  </a:lnTo>
                  <a:lnTo>
                    <a:pt x="295126" y="2819200"/>
                  </a:lnTo>
                  <a:lnTo>
                    <a:pt x="342435" y="2808386"/>
                  </a:lnTo>
                  <a:lnTo>
                    <a:pt x="389133" y="2796017"/>
                  </a:lnTo>
                  <a:lnTo>
                    <a:pt x="435189" y="2782121"/>
                  </a:lnTo>
                  <a:lnTo>
                    <a:pt x="480574" y="2766727"/>
                  </a:lnTo>
                  <a:lnTo>
                    <a:pt x="525261" y="2749865"/>
                  </a:lnTo>
                  <a:lnTo>
                    <a:pt x="569219" y="2731562"/>
                  </a:lnTo>
                  <a:lnTo>
                    <a:pt x="612421" y="2711848"/>
                  </a:lnTo>
                  <a:lnTo>
                    <a:pt x="654836" y="2690752"/>
                  </a:lnTo>
                  <a:lnTo>
                    <a:pt x="696438" y="2668302"/>
                  </a:lnTo>
                  <a:lnTo>
                    <a:pt x="737195" y="2644527"/>
                  </a:lnTo>
                  <a:lnTo>
                    <a:pt x="777081" y="2619457"/>
                  </a:lnTo>
                  <a:lnTo>
                    <a:pt x="816065" y="2593120"/>
                  </a:lnTo>
                  <a:lnTo>
                    <a:pt x="854119" y="2565545"/>
                  </a:lnTo>
                  <a:lnTo>
                    <a:pt x="891214" y="2536760"/>
                  </a:lnTo>
                  <a:lnTo>
                    <a:pt x="927321" y="2506795"/>
                  </a:lnTo>
                  <a:lnTo>
                    <a:pt x="962412" y="2475679"/>
                  </a:lnTo>
                  <a:lnTo>
                    <a:pt x="996457" y="2443441"/>
                  </a:lnTo>
                  <a:lnTo>
                    <a:pt x="1029427" y="2410108"/>
                  </a:lnTo>
                  <a:lnTo>
                    <a:pt x="1061295" y="2375711"/>
                  </a:lnTo>
                  <a:lnTo>
                    <a:pt x="1092030" y="2340277"/>
                  </a:lnTo>
                  <a:lnTo>
                    <a:pt x="1121604" y="2303837"/>
                  </a:lnTo>
                  <a:lnTo>
                    <a:pt x="1149988" y="2266418"/>
                  </a:lnTo>
                  <a:lnTo>
                    <a:pt x="1177153" y="2228050"/>
                  </a:lnTo>
                  <a:lnTo>
                    <a:pt x="1203071" y="2188761"/>
                  </a:lnTo>
                  <a:lnTo>
                    <a:pt x="1227712" y="2148581"/>
                  </a:lnTo>
                  <a:lnTo>
                    <a:pt x="1251047" y="2107538"/>
                  </a:lnTo>
                  <a:lnTo>
                    <a:pt x="1273049" y="2065661"/>
                  </a:lnTo>
                  <a:lnTo>
                    <a:pt x="1293687" y="2022979"/>
                  </a:lnTo>
                  <a:lnTo>
                    <a:pt x="1312933" y="1979520"/>
                  </a:lnTo>
                  <a:lnTo>
                    <a:pt x="1331790" y="1932615"/>
                  </a:lnTo>
                  <a:lnTo>
                    <a:pt x="1349015" y="1884904"/>
                  </a:lnTo>
                  <a:lnTo>
                    <a:pt x="1364573" y="1836420"/>
                  </a:lnTo>
                  <a:lnTo>
                    <a:pt x="1378430" y="1787200"/>
                  </a:lnTo>
                  <a:lnTo>
                    <a:pt x="1390551" y="1737276"/>
                  </a:lnTo>
                  <a:lnTo>
                    <a:pt x="1400903" y="1686684"/>
                  </a:lnTo>
                  <a:lnTo>
                    <a:pt x="1409449" y="1635457"/>
                  </a:lnTo>
                  <a:lnTo>
                    <a:pt x="1416156" y="1583631"/>
                  </a:lnTo>
                  <a:lnTo>
                    <a:pt x="1420990" y="1531240"/>
                  </a:lnTo>
                  <a:lnTo>
                    <a:pt x="1423916" y="1478317"/>
                  </a:lnTo>
                  <a:lnTo>
                    <a:pt x="1424899" y="1424899"/>
                  </a:lnTo>
                  <a:lnTo>
                    <a:pt x="1424106" y="1376908"/>
                  </a:lnTo>
                  <a:lnTo>
                    <a:pt x="1421743" y="1329314"/>
                  </a:lnTo>
                  <a:lnTo>
                    <a:pt x="1417837" y="1282143"/>
                  </a:lnTo>
                  <a:lnTo>
                    <a:pt x="1412411" y="1235419"/>
                  </a:lnTo>
                  <a:lnTo>
                    <a:pt x="1405491" y="1189167"/>
                  </a:lnTo>
                  <a:lnTo>
                    <a:pt x="1397101" y="1143412"/>
                  </a:lnTo>
                  <a:lnTo>
                    <a:pt x="1387267" y="1098179"/>
                  </a:lnTo>
                  <a:lnTo>
                    <a:pt x="1376013" y="1053493"/>
                  </a:lnTo>
                  <a:lnTo>
                    <a:pt x="1363364" y="1009379"/>
                  </a:lnTo>
                  <a:lnTo>
                    <a:pt x="1349345" y="965862"/>
                  </a:lnTo>
                  <a:lnTo>
                    <a:pt x="1333982" y="922966"/>
                  </a:lnTo>
                  <a:lnTo>
                    <a:pt x="1317299" y="880717"/>
                  </a:lnTo>
                  <a:lnTo>
                    <a:pt x="1299321" y="839140"/>
                  </a:lnTo>
                  <a:lnTo>
                    <a:pt x="1280072" y="798260"/>
                  </a:lnTo>
                  <a:lnTo>
                    <a:pt x="1259579" y="758100"/>
                  </a:lnTo>
                  <a:lnTo>
                    <a:pt x="1237866" y="718688"/>
                  </a:lnTo>
                  <a:lnTo>
                    <a:pt x="1214957" y="680046"/>
                  </a:lnTo>
                  <a:lnTo>
                    <a:pt x="1190878" y="642201"/>
                  </a:lnTo>
                  <a:lnTo>
                    <a:pt x="1165654" y="605177"/>
                  </a:lnTo>
                  <a:lnTo>
                    <a:pt x="1139309" y="568999"/>
                  </a:lnTo>
                  <a:lnTo>
                    <a:pt x="1111869" y="533693"/>
                  </a:lnTo>
                  <a:lnTo>
                    <a:pt x="1083358" y="499282"/>
                  </a:lnTo>
                  <a:lnTo>
                    <a:pt x="1053802" y="465792"/>
                  </a:lnTo>
                  <a:lnTo>
                    <a:pt x="1023225" y="433248"/>
                  </a:lnTo>
                  <a:lnTo>
                    <a:pt x="991653" y="401675"/>
                  </a:lnTo>
                  <a:lnTo>
                    <a:pt x="959109" y="371098"/>
                  </a:lnTo>
                  <a:lnTo>
                    <a:pt x="925620" y="341541"/>
                  </a:lnTo>
                  <a:lnTo>
                    <a:pt x="891209" y="313031"/>
                  </a:lnTo>
                  <a:lnTo>
                    <a:pt x="855903" y="285590"/>
                  </a:lnTo>
                  <a:lnTo>
                    <a:pt x="819726" y="259245"/>
                  </a:lnTo>
                  <a:lnTo>
                    <a:pt x="782702" y="234021"/>
                  </a:lnTo>
                  <a:lnTo>
                    <a:pt x="744858" y="209942"/>
                  </a:lnTo>
                  <a:lnTo>
                    <a:pt x="706217" y="187033"/>
                  </a:lnTo>
                  <a:lnTo>
                    <a:pt x="666805" y="165319"/>
                  </a:lnTo>
                  <a:lnTo>
                    <a:pt x="626646" y="144826"/>
                  </a:lnTo>
                  <a:lnTo>
                    <a:pt x="585766" y="125578"/>
                  </a:lnTo>
                  <a:lnTo>
                    <a:pt x="544190" y="107600"/>
                  </a:lnTo>
                  <a:lnTo>
                    <a:pt x="501942" y="90916"/>
                  </a:lnTo>
                  <a:lnTo>
                    <a:pt x="459047" y="75553"/>
                  </a:lnTo>
                  <a:lnTo>
                    <a:pt x="415530" y="61534"/>
                  </a:lnTo>
                  <a:lnTo>
                    <a:pt x="371417" y="48886"/>
                  </a:lnTo>
                  <a:lnTo>
                    <a:pt x="326732" y="37632"/>
                  </a:lnTo>
                  <a:lnTo>
                    <a:pt x="281500" y="27797"/>
                  </a:lnTo>
                  <a:lnTo>
                    <a:pt x="235746" y="19407"/>
                  </a:lnTo>
                  <a:lnTo>
                    <a:pt x="189496" y="12487"/>
                  </a:lnTo>
                  <a:lnTo>
                    <a:pt x="142773" y="7061"/>
                  </a:lnTo>
                  <a:lnTo>
                    <a:pt x="95602" y="3155"/>
                  </a:lnTo>
                  <a:lnTo>
                    <a:pt x="48010" y="7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E9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15">
              <a:extLst>
                <a:ext uri="{FF2B5EF4-FFF2-40B4-BE49-F238E27FC236}">
                  <a16:creationId xmlns:a16="http://schemas.microsoft.com/office/drawing/2014/main" id="{CBF793B7-929C-5AB3-EE57-A4A37A3D6B43}"/>
                </a:ext>
              </a:extLst>
            </p:cNvPr>
            <p:cNvSpPr/>
            <p:nvPr/>
          </p:nvSpPr>
          <p:spPr>
            <a:xfrm>
              <a:off x="10361077" y="1277783"/>
              <a:ext cx="2556510" cy="2849880"/>
            </a:xfrm>
            <a:custGeom>
              <a:avLst/>
              <a:gdLst/>
              <a:ahLst/>
              <a:cxnLst/>
              <a:rect l="l" t="t" r="r" b="b"/>
              <a:pathLst>
                <a:path w="2556509" h="2849879">
                  <a:moveTo>
                    <a:pt x="2556435" y="0"/>
                  </a:moveTo>
                  <a:lnTo>
                    <a:pt x="1976693" y="0"/>
                  </a:lnTo>
                  <a:lnTo>
                    <a:pt x="1928667" y="572"/>
                  </a:lnTo>
                  <a:lnTo>
                    <a:pt x="1880921" y="2279"/>
                  </a:lnTo>
                  <a:lnTo>
                    <a:pt x="1833469" y="5109"/>
                  </a:lnTo>
                  <a:lnTo>
                    <a:pt x="1786325" y="9048"/>
                  </a:lnTo>
                  <a:lnTo>
                    <a:pt x="1739500" y="14084"/>
                  </a:lnTo>
                  <a:lnTo>
                    <a:pt x="1693009" y="20204"/>
                  </a:lnTo>
                  <a:lnTo>
                    <a:pt x="1646863" y="27394"/>
                  </a:lnTo>
                  <a:lnTo>
                    <a:pt x="1601076" y="35642"/>
                  </a:lnTo>
                  <a:lnTo>
                    <a:pt x="1555661" y="44935"/>
                  </a:lnTo>
                  <a:lnTo>
                    <a:pt x="1510631" y="55260"/>
                  </a:lnTo>
                  <a:lnTo>
                    <a:pt x="1465998" y="66604"/>
                  </a:lnTo>
                  <a:lnTo>
                    <a:pt x="1421776" y="78953"/>
                  </a:lnTo>
                  <a:lnTo>
                    <a:pt x="1377977" y="92296"/>
                  </a:lnTo>
                  <a:lnTo>
                    <a:pt x="1334615" y="106619"/>
                  </a:lnTo>
                  <a:lnTo>
                    <a:pt x="1291702" y="121909"/>
                  </a:lnTo>
                  <a:lnTo>
                    <a:pt x="1249251" y="138153"/>
                  </a:lnTo>
                  <a:lnTo>
                    <a:pt x="1207276" y="155338"/>
                  </a:lnTo>
                  <a:lnTo>
                    <a:pt x="1165789" y="173452"/>
                  </a:lnTo>
                  <a:lnTo>
                    <a:pt x="1124804" y="192481"/>
                  </a:lnTo>
                  <a:lnTo>
                    <a:pt x="1084332" y="212413"/>
                  </a:lnTo>
                  <a:lnTo>
                    <a:pt x="1044387" y="233234"/>
                  </a:lnTo>
                  <a:lnTo>
                    <a:pt x="1004983" y="254931"/>
                  </a:lnTo>
                  <a:lnTo>
                    <a:pt x="966131" y="277492"/>
                  </a:lnTo>
                  <a:lnTo>
                    <a:pt x="927846" y="300904"/>
                  </a:lnTo>
                  <a:lnTo>
                    <a:pt x="890139" y="325154"/>
                  </a:lnTo>
                  <a:lnTo>
                    <a:pt x="853024" y="350228"/>
                  </a:lnTo>
                  <a:lnTo>
                    <a:pt x="816513" y="376114"/>
                  </a:lnTo>
                  <a:lnTo>
                    <a:pt x="780621" y="402799"/>
                  </a:lnTo>
                  <a:lnTo>
                    <a:pt x="745359" y="430270"/>
                  </a:lnTo>
                  <a:lnTo>
                    <a:pt x="710740" y="458514"/>
                  </a:lnTo>
                  <a:lnTo>
                    <a:pt x="676778" y="487518"/>
                  </a:lnTo>
                  <a:lnTo>
                    <a:pt x="643486" y="517269"/>
                  </a:lnTo>
                  <a:lnTo>
                    <a:pt x="610876" y="547754"/>
                  </a:lnTo>
                  <a:lnTo>
                    <a:pt x="578961" y="578961"/>
                  </a:lnTo>
                  <a:lnTo>
                    <a:pt x="547754" y="610876"/>
                  </a:lnTo>
                  <a:lnTo>
                    <a:pt x="517269" y="643486"/>
                  </a:lnTo>
                  <a:lnTo>
                    <a:pt x="487518" y="676778"/>
                  </a:lnTo>
                  <a:lnTo>
                    <a:pt x="458514" y="710740"/>
                  </a:lnTo>
                  <a:lnTo>
                    <a:pt x="430270" y="745359"/>
                  </a:lnTo>
                  <a:lnTo>
                    <a:pt x="402799" y="780621"/>
                  </a:lnTo>
                  <a:lnTo>
                    <a:pt x="376114" y="816513"/>
                  </a:lnTo>
                  <a:lnTo>
                    <a:pt x="350228" y="853024"/>
                  </a:lnTo>
                  <a:lnTo>
                    <a:pt x="325154" y="890139"/>
                  </a:lnTo>
                  <a:lnTo>
                    <a:pt x="300904" y="927846"/>
                  </a:lnTo>
                  <a:lnTo>
                    <a:pt x="277492" y="966131"/>
                  </a:lnTo>
                  <a:lnTo>
                    <a:pt x="254931" y="1004983"/>
                  </a:lnTo>
                  <a:lnTo>
                    <a:pt x="233234" y="1044387"/>
                  </a:lnTo>
                  <a:lnTo>
                    <a:pt x="212413" y="1084332"/>
                  </a:lnTo>
                  <a:lnTo>
                    <a:pt x="192481" y="1124804"/>
                  </a:lnTo>
                  <a:lnTo>
                    <a:pt x="173452" y="1165789"/>
                  </a:lnTo>
                  <a:lnTo>
                    <a:pt x="155338" y="1207276"/>
                  </a:lnTo>
                  <a:lnTo>
                    <a:pt x="138153" y="1249251"/>
                  </a:lnTo>
                  <a:lnTo>
                    <a:pt x="121909" y="1291702"/>
                  </a:lnTo>
                  <a:lnTo>
                    <a:pt x="106619" y="1334615"/>
                  </a:lnTo>
                  <a:lnTo>
                    <a:pt x="92296" y="1377977"/>
                  </a:lnTo>
                  <a:lnTo>
                    <a:pt x="78953" y="1421776"/>
                  </a:lnTo>
                  <a:lnTo>
                    <a:pt x="66604" y="1465998"/>
                  </a:lnTo>
                  <a:lnTo>
                    <a:pt x="55260" y="1510631"/>
                  </a:lnTo>
                  <a:lnTo>
                    <a:pt x="44935" y="1555661"/>
                  </a:lnTo>
                  <a:lnTo>
                    <a:pt x="35642" y="1601076"/>
                  </a:lnTo>
                  <a:lnTo>
                    <a:pt x="27394" y="1646863"/>
                  </a:lnTo>
                  <a:lnTo>
                    <a:pt x="20204" y="1693009"/>
                  </a:lnTo>
                  <a:lnTo>
                    <a:pt x="14084" y="1739500"/>
                  </a:lnTo>
                  <a:lnTo>
                    <a:pt x="9048" y="1786325"/>
                  </a:lnTo>
                  <a:lnTo>
                    <a:pt x="5109" y="1833469"/>
                  </a:lnTo>
                  <a:lnTo>
                    <a:pt x="2279" y="1880921"/>
                  </a:lnTo>
                  <a:lnTo>
                    <a:pt x="572" y="1928667"/>
                  </a:lnTo>
                  <a:lnTo>
                    <a:pt x="0" y="1976693"/>
                  </a:lnTo>
                  <a:lnTo>
                    <a:pt x="0" y="2849798"/>
                  </a:lnTo>
                  <a:lnTo>
                    <a:pt x="2556435" y="2849798"/>
                  </a:lnTo>
                  <a:lnTo>
                    <a:pt x="2556435" y="0"/>
                  </a:lnTo>
                  <a:close/>
                </a:path>
              </a:pathLst>
            </a:custGeom>
            <a:solidFill>
              <a:srgbClr val="DF06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7">
            <a:extLst>
              <a:ext uri="{FF2B5EF4-FFF2-40B4-BE49-F238E27FC236}">
                <a16:creationId xmlns:a16="http://schemas.microsoft.com/office/drawing/2014/main" id="{13DE1112-A6F9-DC47-7550-C2A47F52634B}"/>
              </a:ext>
            </a:extLst>
          </p:cNvPr>
          <p:cNvSpPr/>
          <p:nvPr/>
        </p:nvSpPr>
        <p:spPr>
          <a:xfrm>
            <a:off x="8385490" y="6529197"/>
            <a:ext cx="3244577" cy="3722432"/>
          </a:xfrm>
          <a:custGeom>
            <a:avLst/>
            <a:gdLst/>
            <a:ahLst/>
            <a:cxnLst/>
            <a:rect l="l" t="t" r="r" b="b"/>
            <a:pathLst>
              <a:path w="2556509" h="2849879">
                <a:moveTo>
                  <a:pt x="2556435" y="0"/>
                </a:moveTo>
                <a:lnTo>
                  <a:pt x="0" y="0"/>
                </a:lnTo>
                <a:lnTo>
                  <a:pt x="0" y="2849798"/>
                </a:lnTo>
                <a:lnTo>
                  <a:pt x="579741" y="2849798"/>
                </a:lnTo>
                <a:lnTo>
                  <a:pt x="627768" y="2849226"/>
                </a:lnTo>
                <a:lnTo>
                  <a:pt x="675513" y="2847518"/>
                </a:lnTo>
                <a:lnTo>
                  <a:pt x="722965" y="2844688"/>
                </a:lnTo>
                <a:lnTo>
                  <a:pt x="770109" y="2840749"/>
                </a:lnTo>
                <a:lnTo>
                  <a:pt x="816934" y="2835713"/>
                </a:lnTo>
                <a:lnTo>
                  <a:pt x="863425" y="2829593"/>
                </a:lnTo>
                <a:lnTo>
                  <a:pt x="909571" y="2822403"/>
                </a:lnTo>
                <a:lnTo>
                  <a:pt x="955358" y="2814155"/>
                </a:lnTo>
                <a:lnTo>
                  <a:pt x="1000773" y="2804862"/>
                </a:lnTo>
                <a:lnTo>
                  <a:pt x="1045804" y="2794537"/>
                </a:lnTo>
                <a:lnTo>
                  <a:pt x="1090436" y="2783193"/>
                </a:lnTo>
                <a:lnTo>
                  <a:pt x="1134659" y="2770844"/>
                </a:lnTo>
                <a:lnTo>
                  <a:pt x="1178457" y="2757501"/>
                </a:lnTo>
                <a:lnTo>
                  <a:pt x="1221820" y="2743178"/>
                </a:lnTo>
                <a:lnTo>
                  <a:pt x="1264732" y="2727888"/>
                </a:lnTo>
                <a:lnTo>
                  <a:pt x="1307183" y="2711644"/>
                </a:lnTo>
                <a:lnTo>
                  <a:pt x="1349158" y="2694459"/>
                </a:lnTo>
                <a:lnTo>
                  <a:pt x="1390645" y="2676345"/>
                </a:lnTo>
                <a:lnTo>
                  <a:pt x="1431631" y="2657316"/>
                </a:lnTo>
                <a:lnTo>
                  <a:pt x="1472102" y="2637384"/>
                </a:lnTo>
                <a:lnTo>
                  <a:pt x="1512047" y="2616563"/>
                </a:lnTo>
                <a:lnTo>
                  <a:pt x="1551451" y="2594866"/>
                </a:lnTo>
                <a:lnTo>
                  <a:pt x="1590303" y="2572305"/>
                </a:lnTo>
                <a:lnTo>
                  <a:pt x="1628589" y="2548893"/>
                </a:lnTo>
                <a:lnTo>
                  <a:pt x="1666296" y="2524643"/>
                </a:lnTo>
                <a:lnTo>
                  <a:pt x="1703411" y="2499569"/>
                </a:lnTo>
                <a:lnTo>
                  <a:pt x="1739921" y="2473683"/>
                </a:lnTo>
                <a:lnTo>
                  <a:pt x="1775814" y="2446998"/>
                </a:lnTo>
                <a:lnTo>
                  <a:pt x="1811076" y="2419527"/>
                </a:lnTo>
                <a:lnTo>
                  <a:pt x="1845694" y="2391283"/>
                </a:lnTo>
                <a:lnTo>
                  <a:pt x="1879656" y="2362279"/>
                </a:lnTo>
                <a:lnTo>
                  <a:pt x="1912948" y="2332528"/>
                </a:lnTo>
                <a:lnTo>
                  <a:pt x="1945559" y="2302043"/>
                </a:lnTo>
                <a:lnTo>
                  <a:pt x="1977473" y="2270836"/>
                </a:lnTo>
                <a:lnTo>
                  <a:pt x="2008680" y="2238921"/>
                </a:lnTo>
                <a:lnTo>
                  <a:pt x="2039165" y="2206311"/>
                </a:lnTo>
                <a:lnTo>
                  <a:pt x="2068916" y="2173019"/>
                </a:lnTo>
                <a:lnTo>
                  <a:pt x="2097920" y="2139057"/>
                </a:lnTo>
                <a:lnTo>
                  <a:pt x="2126164" y="2104438"/>
                </a:lnTo>
                <a:lnTo>
                  <a:pt x="2153635" y="2069176"/>
                </a:lnTo>
                <a:lnTo>
                  <a:pt x="2180320" y="2033284"/>
                </a:lnTo>
                <a:lnTo>
                  <a:pt x="2206206" y="1996773"/>
                </a:lnTo>
                <a:lnTo>
                  <a:pt x="2231280" y="1959658"/>
                </a:lnTo>
                <a:lnTo>
                  <a:pt x="2255530" y="1921951"/>
                </a:lnTo>
                <a:lnTo>
                  <a:pt x="2278942" y="1883666"/>
                </a:lnTo>
                <a:lnTo>
                  <a:pt x="2301503" y="1844814"/>
                </a:lnTo>
                <a:lnTo>
                  <a:pt x="2323201" y="1805410"/>
                </a:lnTo>
                <a:lnTo>
                  <a:pt x="2344022" y="1765465"/>
                </a:lnTo>
                <a:lnTo>
                  <a:pt x="2363953" y="1724994"/>
                </a:lnTo>
                <a:lnTo>
                  <a:pt x="2382982" y="1684008"/>
                </a:lnTo>
                <a:lnTo>
                  <a:pt x="2401096" y="1642521"/>
                </a:lnTo>
                <a:lnTo>
                  <a:pt x="2418281" y="1600546"/>
                </a:lnTo>
                <a:lnTo>
                  <a:pt x="2434525" y="1558095"/>
                </a:lnTo>
                <a:lnTo>
                  <a:pt x="2449815" y="1515182"/>
                </a:lnTo>
                <a:lnTo>
                  <a:pt x="2464138" y="1471820"/>
                </a:lnTo>
                <a:lnTo>
                  <a:pt x="2477481" y="1428021"/>
                </a:lnTo>
                <a:lnTo>
                  <a:pt x="2489831" y="1383799"/>
                </a:lnTo>
                <a:lnTo>
                  <a:pt x="2501174" y="1339166"/>
                </a:lnTo>
                <a:lnTo>
                  <a:pt x="2511499" y="1294136"/>
                </a:lnTo>
                <a:lnTo>
                  <a:pt x="2520792" y="1248721"/>
                </a:lnTo>
                <a:lnTo>
                  <a:pt x="2529040" y="1202934"/>
                </a:lnTo>
                <a:lnTo>
                  <a:pt x="2536230" y="1156788"/>
                </a:lnTo>
                <a:lnTo>
                  <a:pt x="2542350" y="1110297"/>
                </a:lnTo>
                <a:lnTo>
                  <a:pt x="2547386" y="1063472"/>
                </a:lnTo>
                <a:lnTo>
                  <a:pt x="2551325" y="1016328"/>
                </a:lnTo>
                <a:lnTo>
                  <a:pt x="2554155" y="968876"/>
                </a:lnTo>
                <a:lnTo>
                  <a:pt x="2555863" y="921131"/>
                </a:lnTo>
                <a:lnTo>
                  <a:pt x="2556435" y="873104"/>
                </a:lnTo>
                <a:lnTo>
                  <a:pt x="2556435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6">
            <a:extLst>
              <a:ext uri="{FF2B5EF4-FFF2-40B4-BE49-F238E27FC236}">
                <a16:creationId xmlns:a16="http://schemas.microsoft.com/office/drawing/2014/main" id="{E8360CE5-03CF-DC3A-6245-7FF398ADF0CE}"/>
              </a:ext>
            </a:extLst>
          </p:cNvPr>
          <p:cNvSpPr/>
          <p:nvPr/>
        </p:nvSpPr>
        <p:spPr>
          <a:xfrm>
            <a:off x="741564" y="6424874"/>
            <a:ext cx="1556330" cy="3857871"/>
          </a:xfrm>
          <a:custGeom>
            <a:avLst/>
            <a:gdLst/>
            <a:ahLst/>
            <a:cxnLst/>
            <a:rect l="l" t="t" r="r" b="b"/>
            <a:pathLst>
              <a:path w="3120390" h="8808085">
                <a:moveTo>
                  <a:pt x="3120323" y="0"/>
                </a:moveTo>
                <a:lnTo>
                  <a:pt x="0" y="0"/>
                </a:lnTo>
                <a:lnTo>
                  <a:pt x="0" y="8807784"/>
                </a:lnTo>
                <a:lnTo>
                  <a:pt x="1791777" y="8807784"/>
                </a:lnTo>
                <a:lnTo>
                  <a:pt x="1892806" y="8806965"/>
                </a:lnTo>
                <a:lnTo>
                  <a:pt x="1993439" y="8804518"/>
                </a:lnTo>
                <a:lnTo>
                  <a:pt x="2093664" y="8800455"/>
                </a:lnTo>
                <a:lnTo>
                  <a:pt x="2193467" y="8794789"/>
                </a:lnTo>
                <a:lnTo>
                  <a:pt x="2292837" y="8787531"/>
                </a:lnTo>
                <a:lnTo>
                  <a:pt x="2391760" y="8778696"/>
                </a:lnTo>
                <a:lnTo>
                  <a:pt x="2490225" y="8768295"/>
                </a:lnTo>
                <a:lnTo>
                  <a:pt x="2588219" y="8756340"/>
                </a:lnTo>
                <a:lnTo>
                  <a:pt x="2685728" y="8742846"/>
                </a:lnTo>
                <a:lnTo>
                  <a:pt x="2782741" y="8727823"/>
                </a:lnTo>
                <a:lnTo>
                  <a:pt x="2879245" y="8711285"/>
                </a:lnTo>
                <a:lnTo>
                  <a:pt x="2975227" y="8693244"/>
                </a:lnTo>
                <a:lnTo>
                  <a:pt x="3070675" y="8673713"/>
                </a:lnTo>
                <a:lnTo>
                  <a:pt x="3120323" y="8662912"/>
                </a:lnTo>
                <a:lnTo>
                  <a:pt x="3120323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5" name="object 13">
            <a:extLst>
              <a:ext uri="{FF2B5EF4-FFF2-40B4-BE49-F238E27FC236}">
                <a16:creationId xmlns:a16="http://schemas.microsoft.com/office/drawing/2014/main" id="{3AA55B15-2D48-421E-FE00-DF6070FDE950}"/>
              </a:ext>
            </a:extLst>
          </p:cNvPr>
          <p:cNvGrpSpPr/>
          <p:nvPr/>
        </p:nvGrpSpPr>
        <p:grpSpPr>
          <a:xfrm>
            <a:off x="12400258" y="6424874"/>
            <a:ext cx="4648200" cy="3857871"/>
            <a:chOff x="8912723" y="1277783"/>
            <a:chExt cx="4004945" cy="2849880"/>
          </a:xfrm>
        </p:grpSpPr>
        <p:sp>
          <p:nvSpPr>
            <p:cNvPr id="26" name="object 14">
              <a:extLst>
                <a:ext uri="{FF2B5EF4-FFF2-40B4-BE49-F238E27FC236}">
                  <a16:creationId xmlns:a16="http://schemas.microsoft.com/office/drawing/2014/main" id="{469A12D3-A81A-37DF-76A3-CEBF69F81812}"/>
                </a:ext>
              </a:extLst>
            </p:cNvPr>
            <p:cNvSpPr/>
            <p:nvPr/>
          </p:nvSpPr>
          <p:spPr>
            <a:xfrm>
              <a:off x="8912723" y="1277783"/>
              <a:ext cx="1424940" cy="2849880"/>
            </a:xfrm>
            <a:custGeom>
              <a:avLst/>
              <a:gdLst/>
              <a:ahLst/>
              <a:cxnLst/>
              <a:rect l="l" t="t" r="r" b="b"/>
              <a:pathLst>
                <a:path w="1424940" h="2849879">
                  <a:moveTo>
                    <a:pt x="0" y="0"/>
                  </a:moveTo>
                  <a:lnTo>
                    <a:pt x="20" y="2849798"/>
                  </a:lnTo>
                  <a:lnTo>
                    <a:pt x="50399" y="2848924"/>
                  </a:lnTo>
                  <a:lnTo>
                    <a:pt x="100339" y="2846321"/>
                  </a:lnTo>
                  <a:lnTo>
                    <a:pt x="149810" y="2842018"/>
                  </a:lnTo>
                  <a:lnTo>
                    <a:pt x="198784" y="2836044"/>
                  </a:lnTo>
                  <a:lnTo>
                    <a:pt x="247232" y="2828429"/>
                  </a:lnTo>
                  <a:lnTo>
                    <a:pt x="295126" y="2819200"/>
                  </a:lnTo>
                  <a:lnTo>
                    <a:pt x="342435" y="2808386"/>
                  </a:lnTo>
                  <a:lnTo>
                    <a:pt x="389133" y="2796017"/>
                  </a:lnTo>
                  <a:lnTo>
                    <a:pt x="435189" y="2782121"/>
                  </a:lnTo>
                  <a:lnTo>
                    <a:pt x="480574" y="2766727"/>
                  </a:lnTo>
                  <a:lnTo>
                    <a:pt x="525261" y="2749865"/>
                  </a:lnTo>
                  <a:lnTo>
                    <a:pt x="569219" y="2731562"/>
                  </a:lnTo>
                  <a:lnTo>
                    <a:pt x="612421" y="2711848"/>
                  </a:lnTo>
                  <a:lnTo>
                    <a:pt x="654836" y="2690752"/>
                  </a:lnTo>
                  <a:lnTo>
                    <a:pt x="696438" y="2668302"/>
                  </a:lnTo>
                  <a:lnTo>
                    <a:pt x="737195" y="2644527"/>
                  </a:lnTo>
                  <a:lnTo>
                    <a:pt x="777081" y="2619457"/>
                  </a:lnTo>
                  <a:lnTo>
                    <a:pt x="816065" y="2593120"/>
                  </a:lnTo>
                  <a:lnTo>
                    <a:pt x="854119" y="2565545"/>
                  </a:lnTo>
                  <a:lnTo>
                    <a:pt x="891214" y="2536760"/>
                  </a:lnTo>
                  <a:lnTo>
                    <a:pt x="927321" y="2506795"/>
                  </a:lnTo>
                  <a:lnTo>
                    <a:pt x="962412" y="2475679"/>
                  </a:lnTo>
                  <a:lnTo>
                    <a:pt x="996457" y="2443441"/>
                  </a:lnTo>
                  <a:lnTo>
                    <a:pt x="1029427" y="2410108"/>
                  </a:lnTo>
                  <a:lnTo>
                    <a:pt x="1061295" y="2375711"/>
                  </a:lnTo>
                  <a:lnTo>
                    <a:pt x="1092030" y="2340277"/>
                  </a:lnTo>
                  <a:lnTo>
                    <a:pt x="1121604" y="2303837"/>
                  </a:lnTo>
                  <a:lnTo>
                    <a:pt x="1149988" y="2266418"/>
                  </a:lnTo>
                  <a:lnTo>
                    <a:pt x="1177153" y="2228050"/>
                  </a:lnTo>
                  <a:lnTo>
                    <a:pt x="1203071" y="2188761"/>
                  </a:lnTo>
                  <a:lnTo>
                    <a:pt x="1227712" y="2148581"/>
                  </a:lnTo>
                  <a:lnTo>
                    <a:pt x="1251047" y="2107538"/>
                  </a:lnTo>
                  <a:lnTo>
                    <a:pt x="1273049" y="2065661"/>
                  </a:lnTo>
                  <a:lnTo>
                    <a:pt x="1293687" y="2022979"/>
                  </a:lnTo>
                  <a:lnTo>
                    <a:pt x="1312933" y="1979520"/>
                  </a:lnTo>
                  <a:lnTo>
                    <a:pt x="1331790" y="1932615"/>
                  </a:lnTo>
                  <a:lnTo>
                    <a:pt x="1349015" y="1884904"/>
                  </a:lnTo>
                  <a:lnTo>
                    <a:pt x="1364573" y="1836420"/>
                  </a:lnTo>
                  <a:lnTo>
                    <a:pt x="1378430" y="1787200"/>
                  </a:lnTo>
                  <a:lnTo>
                    <a:pt x="1390551" y="1737276"/>
                  </a:lnTo>
                  <a:lnTo>
                    <a:pt x="1400903" y="1686684"/>
                  </a:lnTo>
                  <a:lnTo>
                    <a:pt x="1409449" y="1635457"/>
                  </a:lnTo>
                  <a:lnTo>
                    <a:pt x="1416156" y="1583631"/>
                  </a:lnTo>
                  <a:lnTo>
                    <a:pt x="1420990" y="1531240"/>
                  </a:lnTo>
                  <a:lnTo>
                    <a:pt x="1423916" y="1478317"/>
                  </a:lnTo>
                  <a:lnTo>
                    <a:pt x="1424899" y="1424899"/>
                  </a:lnTo>
                  <a:lnTo>
                    <a:pt x="1424106" y="1376908"/>
                  </a:lnTo>
                  <a:lnTo>
                    <a:pt x="1421743" y="1329314"/>
                  </a:lnTo>
                  <a:lnTo>
                    <a:pt x="1417837" y="1282143"/>
                  </a:lnTo>
                  <a:lnTo>
                    <a:pt x="1412411" y="1235419"/>
                  </a:lnTo>
                  <a:lnTo>
                    <a:pt x="1405491" y="1189167"/>
                  </a:lnTo>
                  <a:lnTo>
                    <a:pt x="1397101" y="1143412"/>
                  </a:lnTo>
                  <a:lnTo>
                    <a:pt x="1387267" y="1098179"/>
                  </a:lnTo>
                  <a:lnTo>
                    <a:pt x="1376013" y="1053493"/>
                  </a:lnTo>
                  <a:lnTo>
                    <a:pt x="1363364" y="1009379"/>
                  </a:lnTo>
                  <a:lnTo>
                    <a:pt x="1349345" y="965862"/>
                  </a:lnTo>
                  <a:lnTo>
                    <a:pt x="1333982" y="922966"/>
                  </a:lnTo>
                  <a:lnTo>
                    <a:pt x="1317299" y="880717"/>
                  </a:lnTo>
                  <a:lnTo>
                    <a:pt x="1299321" y="839140"/>
                  </a:lnTo>
                  <a:lnTo>
                    <a:pt x="1280072" y="798260"/>
                  </a:lnTo>
                  <a:lnTo>
                    <a:pt x="1259579" y="758100"/>
                  </a:lnTo>
                  <a:lnTo>
                    <a:pt x="1237866" y="718688"/>
                  </a:lnTo>
                  <a:lnTo>
                    <a:pt x="1214957" y="680046"/>
                  </a:lnTo>
                  <a:lnTo>
                    <a:pt x="1190878" y="642201"/>
                  </a:lnTo>
                  <a:lnTo>
                    <a:pt x="1165654" y="605177"/>
                  </a:lnTo>
                  <a:lnTo>
                    <a:pt x="1139309" y="568999"/>
                  </a:lnTo>
                  <a:lnTo>
                    <a:pt x="1111869" y="533693"/>
                  </a:lnTo>
                  <a:lnTo>
                    <a:pt x="1083358" y="499282"/>
                  </a:lnTo>
                  <a:lnTo>
                    <a:pt x="1053802" y="465792"/>
                  </a:lnTo>
                  <a:lnTo>
                    <a:pt x="1023225" y="433248"/>
                  </a:lnTo>
                  <a:lnTo>
                    <a:pt x="991653" y="401675"/>
                  </a:lnTo>
                  <a:lnTo>
                    <a:pt x="959109" y="371098"/>
                  </a:lnTo>
                  <a:lnTo>
                    <a:pt x="925620" y="341541"/>
                  </a:lnTo>
                  <a:lnTo>
                    <a:pt x="891209" y="313031"/>
                  </a:lnTo>
                  <a:lnTo>
                    <a:pt x="855903" y="285590"/>
                  </a:lnTo>
                  <a:lnTo>
                    <a:pt x="819726" y="259245"/>
                  </a:lnTo>
                  <a:lnTo>
                    <a:pt x="782702" y="234021"/>
                  </a:lnTo>
                  <a:lnTo>
                    <a:pt x="744858" y="209942"/>
                  </a:lnTo>
                  <a:lnTo>
                    <a:pt x="706217" y="187033"/>
                  </a:lnTo>
                  <a:lnTo>
                    <a:pt x="666805" y="165319"/>
                  </a:lnTo>
                  <a:lnTo>
                    <a:pt x="626646" y="144826"/>
                  </a:lnTo>
                  <a:lnTo>
                    <a:pt x="585766" y="125578"/>
                  </a:lnTo>
                  <a:lnTo>
                    <a:pt x="544190" y="107600"/>
                  </a:lnTo>
                  <a:lnTo>
                    <a:pt x="501942" y="90916"/>
                  </a:lnTo>
                  <a:lnTo>
                    <a:pt x="459047" y="75553"/>
                  </a:lnTo>
                  <a:lnTo>
                    <a:pt x="415530" y="61534"/>
                  </a:lnTo>
                  <a:lnTo>
                    <a:pt x="371417" y="48886"/>
                  </a:lnTo>
                  <a:lnTo>
                    <a:pt x="326732" y="37632"/>
                  </a:lnTo>
                  <a:lnTo>
                    <a:pt x="281500" y="27797"/>
                  </a:lnTo>
                  <a:lnTo>
                    <a:pt x="235746" y="19407"/>
                  </a:lnTo>
                  <a:lnTo>
                    <a:pt x="189496" y="12487"/>
                  </a:lnTo>
                  <a:lnTo>
                    <a:pt x="142773" y="7061"/>
                  </a:lnTo>
                  <a:lnTo>
                    <a:pt x="95602" y="3155"/>
                  </a:lnTo>
                  <a:lnTo>
                    <a:pt x="48010" y="7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E9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15">
              <a:extLst>
                <a:ext uri="{FF2B5EF4-FFF2-40B4-BE49-F238E27FC236}">
                  <a16:creationId xmlns:a16="http://schemas.microsoft.com/office/drawing/2014/main" id="{0ADE79B7-CE67-1B52-EA4B-D899E3C2DB21}"/>
                </a:ext>
              </a:extLst>
            </p:cNvPr>
            <p:cNvSpPr/>
            <p:nvPr/>
          </p:nvSpPr>
          <p:spPr>
            <a:xfrm>
              <a:off x="10361077" y="1277783"/>
              <a:ext cx="2556510" cy="2849880"/>
            </a:xfrm>
            <a:custGeom>
              <a:avLst/>
              <a:gdLst/>
              <a:ahLst/>
              <a:cxnLst/>
              <a:rect l="l" t="t" r="r" b="b"/>
              <a:pathLst>
                <a:path w="2556509" h="2849879">
                  <a:moveTo>
                    <a:pt x="2556435" y="0"/>
                  </a:moveTo>
                  <a:lnTo>
                    <a:pt x="1976693" y="0"/>
                  </a:lnTo>
                  <a:lnTo>
                    <a:pt x="1928667" y="572"/>
                  </a:lnTo>
                  <a:lnTo>
                    <a:pt x="1880921" y="2279"/>
                  </a:lnTo>
                  <a:lnTo>
                    <a:pt x="1833469" y="5109"/>
                  </a:lnTo>
                  <a:lnTo>
                    <a:pt x="1786325" y="9048"/>
                  </a:lnTo>
                  <a:lnTo>
                    <a:pt x="1739500" y="14084"/>
                  </a:lnTo>
                  <a:lnTo>
                    <a:pt x="1693009" y="20204"/>
                  </a:lnTo>
                  <a:lnTo>
                    <a:pt x="1646863" y="27394"/>
                  </a:lnTo>
                  <a:lnTo>
                    <a:pt x="1601076" y="35642"/>
                  </a:lnTo>
                  <a:lnTo>
                    <a:pt x="1555661" y="44935"/>
                  </a:lnTo>
                  <a:lnTo>
                    <a:pt x="1510631" y="55260"/>
                  </a:lnTo>
                  <a:lnTo>
                    <a:pt x="1465998" y="66604"/>
                  </a:lnTo>
                  <a:lnTo>
                    <a:pt x="1421776" y="78953"/>
                  </a:lnTo>
                  <a:lnTo>
                    <a:pt x="1377977" y="92296"/>
                  </a:lnTo>
                  <a:lnTo>
                    <a:pt x="1334615" y="106619"/>
                  </a:lnTo>
                  <a:lnTo>
                    <a:pt x="1291702" y="121909"/>
                  </a:lnTo>
                  <a:lnTo>
                    <a:pt x="1249251" y="138153"/>
                  </a:lnTo>
                  <a:lnTo>
                    <a:pt x="1207276" y="155338"/>
                  </a:lnTo>
                  <a:lnTo>
                    <a:pt x="1165789" y="173452"/>
                  </a:lnTo>
                  <a:lnTo>
                    <a:pt x="1124804" y="192481"/>
                  </a:lnTo>
                  <a:lnTo>
                    <a:pt x="1084332" y="212413"/>
                  </a:lnTo>
                  <a:lnTo>
                    <a:pt x="1044387" y="233234"/>
                  </a:lnTo>
                  <a:lnTo>
                    <a:pt x="1004983" y="254931"/>
                  </a:lnTo>
                  <a:lnTo>
                    <a:pt x="966131" y="277492"/>
                  </a:lnTo>
                  <a:lnTo>
                    <a:pt x="927846" y="300904"/>
                  </a:lnTo>
                  <a:lnTo>
                    <a:pt x="890139" y="325154"/>
                  </a:lnTo>
                  <a:lnTo>
                    <a:pt x="853024" y="350228"/>
                  </a:lnTo>
                  <a:lnTo>
                    <a:pt x="816513" y="376114"/>
                  </a:lnTo>
                  <a:lnTo>
                    <a:pt x="780621" y="402799"/>
                  </a:lnTo>
                  <a:lnTo>
                    <a:pt x="745359" y="430270"/>
                  </a:lnTo>
                  <a:lnTo>
                    <a:pt x="710740" y="458514"/>
                  </a:lnTo>
                  <a:lnTo>
                    <a:pt x="676778" y="487518"/>
                  </a:lnTo>
                  <a:lnTo>
                    <a:pt x="643486" y="517269"/>
                  </a:lnTo>
                  <a:lnTo>
                    <a:pt x="610876" y="547754"/>
                  </a:lnTo>
                  <a:lnTo>
                    <a:pt x="578961" y="578961"/>
                  </a:lnTo>
                  <a:lnTo>
                    <a:pt x="547754" y="610876"/>
                  </a:lnTo>
                  <a:lnTo>
                    <a:pt x="517269" y="643486"/>
                  </a:lnTo>
                  <a:lnTo>
                    <a:pt x="487518" y="676778"/>
                  </a:lnTo>
                  <a:lnTo>
                    <a:pt x="458514" y="710740"/>
                  </a:lnTo>
                  <a:lnTo>
                    <a:pt x="430270" y="745359"/>
                  </a:lnTo>
                  <a:lnTo>
                    <a:pt x="402799" y="780621"/>
                  </a:lnTo>
                  <a:lnTo>
                    <a:pt x="376114" y="816513"/>
                  </a:lnTo>
                  <a:lnTo>
                    <a:pt x="350228" y="853024"/>
                  </a:lnTo>
                  <a:lnTo>
                    <a:pt x="325154" y="890139"/>
                  </a:lnTo>
                  <a:lnTo>
                    <a:pt x="300904" y="927846"/>
                  </a:lnTo>
                  <a:lnTo>
                    <a:pt x="277492" y="966131"/>
                  </a:lnTo>
                  <a:lnTo>
                    <a:pt x="254931" y="1004983"/>
                  </a:lnTo>
                  <a:lnTo>
                    <a:pt x="233234" y="1044387"/>
                  </a:lnTo>
                  <a:lnTo>
                    <a:pt x="212413" y="1084332"/>
                  </a:lnTo>
                  <a:lnTo>
                    <a:pt x="192481" y="1124804"/>
                  </a:lnTo>
                  <a:lnTo>
                    <a:pt x="173452" y="1165789"/>
                  </a:lnTo>
                  <a:lnTo>
                    <a:pt x="155338" y="1207276"/>
                  </a:lnTo>
                  <a:lnTo>
                    <a:pt x="138153" y="1249251"/>
                  </a:lnTo>
                  <a:lnTo>
                    <a:pt x="121909" y="1291702"/>
                  </a:lnTo>
                  <a:lnTo>
                    <a:pt x="106619" y="1334615"/>
                  </a:lnTo>
                  <a:lnTo>
                    <a:pt x="92296" y="1377977"/>
                  </a:lnTo>
                  <a:lnTo>
                    <a:pt x="78953" y="1421776"/>
                  </a:lnTo>
                  <a:lnTo>
                    <a:pt x="66604" y="1465998"/>
                  </a:lnTo>
                  <a:lnTo>
                    <a:pt x="55260" y="1510631"/>
                  </a:lnTo>
                  <a:lnTo>
                    <a:pt x="44935" y="1555661"/>
                  </a:lnTo>
                  <a:lnTo>
                    <a:pt x="35642" y="1601076"/>
                  </a:lnTo>
                  <a:lnTo>
                    <a:pt x="27394" y="1646863"/>
                  </a:lnTo>
                  <a:lnTo>
                    <a:pt x="20204" y="1693009"/>
                  </a:lnTo>
                  <a:lnTo>
                    <a:pt x="14084" y="1739500"/>
                  </a:lnTo>
                  <a:lnTo>
                    <a:pt x="9048" y="1786325"/>
                  </a:lnTo>
                  <a:lnTo>
                    <a:pt x="5109" y="1833469"/>
                  </a:lnTo>
                  <a:lnTo>
                    <a:pt x="2279" y="1880921"/>
                  </a:lnTo>
                  <a:lnTo>
                    <a:pt x="572" y="1928667"/>
                  </a:lnTo>
                  <a:lnTo>
                    <a:pt x="0" y="1976693"/>
                  </a:lnTo>
                  <a:lnTo>
                    <a:pt x="0" y="2849798"/>
                  </a:lnTo>
                  <a:lnTo>
                    <a:pt x="2556435" y="2849798"/>
                  </a:lnTo>
                  <a:lnTo>
                    <a:pt x="2556435" y="0"/>
                  </a:lnTo>
                  <a:close/>
                </a:path>
              </a:pathLst>
            </a:custGeom>
            <a:solidFill>
              <a:srgbClr val="DF06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548360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837670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8">
            <a:extLst>
              <a:ext uri="{FF2B5EF4-FFF2-40B4-BE49-F238E27FC236}">
                <a16:creationId xmlns:a16="http://schemas.microsoft.com/office/drawing/2014/main" id="{84353107-BB89-45B4-A77E-5964AA3C5D64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7336042" y="10528655"/>
            <a:ext cx="1947908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DEPARTAMENT FINANSÓW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Obraz 17">
            <a:extLst>
              <a:ext uri="{FF2B5EF4-FFF2-40B4-BE49-F238E27FC236}">
                <a16:creationId xmlns:a16="http://schemas.microsoft.com/office/drawing/2014/main" id="{66F1A905-C940-48A7-BC21-091B11D1EF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86" y="355800"/>
            <a:ext cx="2061060" cy="535441"/>
          </a:xfrm>
          <a:prstGeom prst="rect">
            <a:avLst/>
          </a:prstGeom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1D28064F-3DA7-2649-CD3B-64E302E258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00" y="10537908"/>
            <a:ext cx="6486706" cy="317019"/>
          </a:xfrm>
          <a:prstGeom prst="rect">
            <a:avLst/>
          </a:prstGeom>
        </p:spPr>
      </p:pic>
      <p:grpSp>
        <p:nvGrpSpPr>
          <p:cNvPr id="8" name="object 16">
            <a:extLst>
              <a:ext uri="{FF2B5EF4-FFF2-40B4-BE49-F238E27FC236}">
                <a16:creationId xmlns:a16="http://schemas.microsoft.com/office/drawing/2014/main" id="{CD914C8C-6BAA-9F23-675B-8C3AB58BF120}"/>
              </a:ext>
            </a:extLst>
          </p:cNvPr>
          <p:cNvGrpSpPr/>
          <p:nvPr/>
        </p:nvGrpSpPr>
        <p:grpSpPr>
          <a:xfrm>
            <a:off x="367489" y="1355802"/>
            <a:ext cx="2207062" cy="2233134"/>
            <a:chOff x="15738473" y="1277783"/>
            <a:chExt cx="3528060" cy="2849880"/>
          </a:xfrm>
        </p:grpSpPr>
        <p:sp>
          <p:nvSpPr>
            <p:cNvPr id="9" name="object 17">
              <a:extLst>
                <a:ext uri="{FF2B5EF4-FFF2-40B4-BE49-F238E27FC236}">
                  <a16:creationId xmlns:a16="http://schemas.microsoft.com/office/drawing/2014/main" id="{DE6D7783-080C-FA5F-A476-FAF7644C680B}"/>
                </a:ext>
              </a:extLst>
            </p:cNvPr>
            <p:cNvSpPr/>
            <p:nvPr/>
          </p:nvSpPr>
          <p:spPr>
            <a:xfrm>
              <a:off x="15738473" y="1277783"/>
              <a:ext cx="1424940" cy="2849880"/>
            </a:xfrm>
            <a:custGeom>
              <a:avLst/>
              <a:gdLst/>
              <a:ahLst/>
              <a:cxnLst/>
              <a:rect l="l" t="t" r="r" b="b"/>
              <a:pathLst>
                <a:path w="1424940" h="2849879">
                  <a:moveTo>
                    <a:pt x="0" y="0"/>
                  </a:moveTo>
                  <a:lnTo>
                    <a:pt x="20" y="2849798"/>
                  </a:lnTo>
                  <a:lnTo>
                    <a:pt x="50399" y="2848924"/>
                  </a:lnTo>
                  <a:lnTo>
                    <a:pt x="100339" y="2846321"/>
                  </a:lnTo>
                  <a:lnTo>
                    <a:pt x="149810" y="2842018"/>
                  </a:lnTo>
                  <a:lnTo>
                    <a:pt x="198784" y="2836044"/>
                  </a:lnTo>
                  <a:lnTo>
                    <a:pt x="247232" y="2828429"/>
                  </a:lnTo>
                  <a:lnTo>
                    <a:pt x="295126" y="2819200"/>
                  </a:lnTo>
                  <a:lnTo>
                    <a:pt x="342435" y="2808386"/>
                  </a:lnTo>
                  <a:lnTo>
                    <a:pt x="389133" y="2796017"/>
                  </a:lnTo>
                  <a:lnTo>
                    <a:pt x="435189" y="2782121"/>
                  </a:lnTo>
                  <a:lnTo>
                    <a:pt x="480574" y="2766727"/>
                  </a:lnTo>
                  <a:lnTo>
                    <a:pt x="525261" y="2749865"/>
                  </a:lnTo>
                  <a:lnTo>
                    <a:pt x="569219" y="2731562"/>
                  </a:lnTo>
                  <a:lnTo>
                    <a:pt x="612421" y="2711848"/>
                  </a:lnTo>
                  <a:lnTo>
                    <a:pt x="654836" y="2690752"/>
                  </a:lnTo>
                  <a:lnTo>
                    <a:pt x="696438" y="2668302"/>
                  </a:lnTo>
                  <a:lnTo>
                    <a:pt x="737195" y="2644527"/>
                  </a:lnTo>
                  <a:lnTo>
                    <a:pt x="777081" y="2619457"/>
                  </a:lnTo>
                  <a:lnTo>
                    <a:pt x="816065" y="2593120"/>
                  </a:lnTo>
                  <a:lnTo>
                    <a:pt x="854119" y="2565545"/>
                  </a:lnTo>
                  <a:lnTo>
                    <a:pt x="891214" y="2536760"/>
                  </a:lnTo>
                  <a:lnTo>
                    <a:pt x="927321" y="2506795"/>
                  </a:lnTo>
                  <a:lnTo>
                    <a:pt x="962412" y="2475679"/>
                  </a:lnTo>
                  <a:lnTo>
                    <a:pt x="996457" y="2443441"/>
                  </a:lnTo>
                  <a:lnTo>
                    <a:pt x="1029427" y="2410108"/>
                  </a:lnTo>
                  <a:lnTo>
                    <a:pt x="1061295" y="2375711"/>
                  </a:lnTo>
                  <a:lnTo>
                    <a:pt x="1092030" y="2340277"/>
                  </a:lnTo>
                  <a:lnTo>
                    <a:pt x="1121604" y="2303837"/>
                  </a:lnTo>
                  <a:lnTo>
                    <a:pt x="1149988" y="2266418"/>
                  </a:lnTo>
                  <a:lnTo>
                    <a:pt x="1177153" y="2228050"/>
                  </a:lnTo>
                  <a:lnTo>
                    <a:pt x="1203071" y="2188761"/>
                  </a:lnTo>
                  <a:lnTo>
                    <a:pt x="1227712" y="2148581"/>
                  </a:lnTo>
                  <a:lnTo>
                    <a:pt x="1251047" y="2107538"/>
                  </a:lnTo>
                  <a:lnTo>
                    <a:pt x="1273049" y="2065661"/>
                  </a:lnTo>
                  <a:lnTo>
                    <a:pt x="1293687" y="2022979"/>
                  </a:lnTo>
                  <a:lnTo>
                    <a:pt x="1312933" y="1979520"/>
                  </a:lnTo>
                  <a:lnTo>
                    <a:pt x="1331790" y="1932615"/>
                  </a:lnTo>
                  <a:lnTo>
                    <a:pt x="1349015" y="1884904"/>
                  </a:lnTo>
                  <a:lnTo>
                    <a:pt x="1364573" y="1836420"/>
                  </a:lnTo>
                  <a:lnTo>
                    <a:pt x="1378430" y="1787200"/>
                  </a:lnTo>
                  <a:lnTo>
                    <a:pt x="1390551" y="1737276"/>
                  </a:lnTo>
                  <a:lnTo>
                    <a:pt x="1400903" y="1686684"/>
                  </a:lnTo>
                  <a:lnTo>
                    <a:pt x="1409449" y="1635457"/>
                  </a:lnTo>
                  <a:lnTo>
                    <a:pt x="1416156" y="1583631"/>
                  </a:lnTo>
                  <a:lnTo>
                    <a:pt x="1420990" y="1531240"/>
                  </a:lnTo>
                  <a:lnTo>
                    <a:pt x="1423916" y="1478317"/>
                  </a:lnTo>
                  <a:lnTo>
                    <a:pt x="1424899" y="1424899"/>
                  </a:lnTo>
                  <a:lnTo>
                    <a:pt x="1424106" y="1376908"/>
                  </a:lnTo>
                  <a:lnTo>
                    <a:pt x="1421743" y="1329314"/>
                  </a:lnTo>
                  <a:lnTo>
                    <a:pt x="1417837" y="1282143"/>
                  </a:lnTo>
                  <a:lnTo>
                    <a:pt x="1412411" y="1235419"/>
                  </a:lnTo>
                  <a:lnTo>
                    <a:pt x="1405491" y="1189167"/>
                  </a:lnTo>
                  <a:lnTo>
                    <a:pt x="1397101" y="1143412"/>
                  </a:lnTo>
                  <a:lnTo>
                    <a:pt x="1387267" y="1098179"/>
                  </a:lnTo>
                  <a:lnTo>
                    <a:pt x="1376013" y="1053493"/>
                  </a:lnTo>
                  <a:lnTo>
                    <a:pt x="1363364" y="1009379"/>
                  </a:lnTo>
                  <a:lnTo>
                    <a:pt x="1349345" y="965862"/>
                  </a:lnTo>
                  <a:lnTo>
                    <a:pt x="1333982" y="922966"/>
                  </a:lnTo>
                  <a:lnTo>
                    <a:pt x="1317299" y="880717"/>
                  </a:lnTo>
                  <a:lnTo>
                    <a:pt x="1299321" y="839140"/>
                  </a:lnTo>
                  <a:lnTo>
                    <a:pt x="1280072" y="798260"/>
                  </a:lnTo>
                  <a:lnTo>
                    <a:pt x="1259579" y="758100"/>
                  </a:lnTo>
                  <a:lnTo>
                    <a:pt x="1237866" y="718688"/>
                  </a:lnTo>
                  <a:lnTo>
                    <a:pt x="1214957" y="680046"/>
                  </a:lnTo>
                  <a:lnTo>
                    <a:pt x="1190878" y="642201"/>
                  </a:lnTo>
                  <a:lnTo>
                    <a:pt x="1165654" y="605177"/>
                  </a:lnTo>
                  <a:lnTo>
                    <a:pt x="1139309" y="568999"/>
                  </a:lnTo>
                  <a:lnTo>
                    <a:pt x="1111869" y="533693"/>
                  </a:lnTo>
                  <a:lnTo>
                    <a:pt x="1083358" y="499282"/>
                  </a:lnTo>
                  <a:lnTo>
                    <a:pt x="1053802" y="465792"/>
                  </a:lnTo>
                  <a:lnTo>
                    <a:pt x="1023225" y="433248"/>
                  </a:lnTo>
                  <a:lnTo>
                    <a:pt x="991653" y="401675"/>
                  </a:lnTo>
                  <a:lnTo>
                    <a:pt x="959109" y="371098"/>
                  </a:lnTo>
                  <a:lnTo>
                    <a:pt x="925620" y="341541"/>
                  </a:lnTo>
                  <a:lnTo>
                    <a:pt x="891209" y="313031"/>
                  </a:lnTo>
                  <a:lnTo>
                    <a:pt x="855903" y="285590"/>
                  </a:lnTo>
                  <a:lnTo>
                    <a:pt x="819726" y="259245"/>
                  </a:lnTo>
                  <a:lnTo>
                    <a:pt x="782702" y="234021"/>
                  </a:lnTo>
                  <a:lnTo>
                    <a:pt x="744858" y="209942"/>
                  </a:lnTo>
                  <a:lnTo>
                    <a:pt x="706217" y="187033"/>
                  </a:lnTo>
                  <a:lnTo>
                    <a:pt x="666805" y="165319"/>
                  </a:lnTo>
                  <a:lnTo>
                    <a:pt x="626646" y="144826"/>
                  </a:lnTo>
                  <a:lnTo>
                    <a:pt x="585766" y="125578"/>
                  </a:lnTo>
                  <a:lnTo>
                    <a:pt x="544190" y="107600"/>
                  </a:lnTo>
                  <a:lnTo>
                    <a:pt x="501942" y="90916"/>
                  </a:lnTo>
                  <a:lnTo>
                    <a:pt x="459047" y="75553"/>
                  </a:lnTo>
                  <a:lnTo>
                    <a:pt x="415530" y="61534"/>
                  </a:lnTo>
                  <a:lnTo>
                    <a:pt x="371417" y="48886"/>
                  </a:lnTo>
                  <a:lnTo>
                    <a:pt x="326732" y="37632"/>
                  </a:lnTo>
                  <a:lnTo>
                    <a:pt x="281500" y="27797"/>
                  </a:lnTo>
                  <a:lnTo>
                    <a:pt x="235746" y="19407"/>
                  </a:lnTo>
                  <a:lnTo>
                    <a:pt x="189496" y="12487"/>
                  </a:lnTo>
                  <a:lnTo>
                    <a:pt x="142773" y="7061"/>
                  </a:lnTo>
                  <a:lnTo>
                    <a:pt x="95602" y="3155"/>
                  </a:lnTo>
                  <a:lnTo>
                    <a:pt x="48010" y="7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E9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8">
              <a:extLst>
                <a:ext uri="{FF2B5EF4-FFF2-40B4-BE49-F238E27FC236}">
                  <a16:creationId xmlns:a16="http://schemas.microsoft.com/office/drawing/2014/main" id="{62316025-5C6F-A227-75D5-78F176F2E442}"/>
                </a:ext>
              </a:extLst>
            </p:cNvPr>
            <p:cNvSpPr/>
            <p:nvPr/>
          </p:nvSpPr>
          <p:spPr>
            <a:xfrm>
              <a:off x="17186827" y="1277783"/>
              <a:ext cx="2079625" cy="2849880"/>
            </a:xfrm>
            <a:custGeom>
              <a:avLst/>
              <a:gdLst/>
              <a:ahLst/>
              <a:cxnLst/>
              <a:rect l="l" t="t" r="r" b="b"/>
              <a:pathLst>
                <a:path w="2079625" h="2849879">
                  <a:moveTo>
                    <a:pt x="2079601" y="0"/>
                  </a:moveTo>
                  <a:lnTo>
                    <a:pt x="1976693" y="0"/>
                  </a:lnTo>
                  <a:lnTo>
                    <a:pt x="1928667" y="572"/>
                  </a:lnTo>
                  <a:lnTo>
                    <a:pt x="1880921" y="2279"/>
                  </a:lnTo>
                  <a:lnTo>
                    <a:pt x="1833469" y="5109"/>
                  </a:lnTo>
                  <a:lnTo>
                    <a:pt x="1786325" y="9048"/>
                  </a:lnTo>
                  <a:lnTo>
                    <a:pt x="1739500" y="14084"/>
                  </a:lnTo>
                  <a:lnTo>
                    <a:pt x="1693009" y="20204"/>
                  </a:lnTo>
                  <a:lnTo>
                    <a:pt x="1646863" y="27394"/>
                  </a:lnTo>
                  <a:lnTo>
                    <a:pt x="1601076" y="35642"/>
                  </a:lnTo>
                  <a:lnTo>
                    <a:pt x="1555661" y="44935"/>
                  </a:lnTo>
                  <a:lnTo>
                    <a:pt x="1510631" y="55260"/>
                  </a:lnTo>
                  <a:lnTo>
                    <a:pt x="1465998" y="66604"/>
                  </a:lnTo>
                  <a:lnTo>
                    <a:pt x="1421776" y="78953"/>
                  </a:lnTo>
                  <a:lnTo>
                    <a:pt x="1377977" y="92296"/>
                  </a:lnTo>
                  <a:lnTo>
                    <a:pt x="1334615" y="106619"/>
                  </a:lnTo>
                  <a:lnTo>
                    <a:pt x="1291702" y="121909"/>
                  </a:lnTo>
                  <a:lnTo>
                    <a:pt x="1249251" y="138153"/>
                  </a:lnTo>
                  <a:lnTo>
                    <a:pt x="1207276" y="155338"/>
                  </a:lnTo>
                  <a:lnTo>
                    <a:pt x="1165789" y="173452"/>
                  </a:lnTo>
                  <a:lnTo>
                    <a:pt x="1124804" y="192481"/>
                  </a:lnTo>
                  <a:lnTo>
                    <a:pt x="1084332" y="212413"/>
                  </a:lnTo>
                  <a:lnTo>
                    <a:pt x="1044387" y="233234"/>
                  </a:lnTo>
                  <a:lnTo>
                    <a:pt x="1004983" y="254931"/>
                  </a:lnTo>
                  <a:lnTo>
                    <a:pt x="966131" y="277492"/>
                  </a:lnTo>
                  <a:lnTo>
                    <a:pt x="927846" y="300904"/>
                  </a:lnTo>
                  <a:lnTo>
                    <a:pt x="890139" y="325154"/>
                  </a:lnTo>
                  <a:lnTo>
                    <a:pt x="853024" y="350228"/>
                  </a:lnTo>
                  <a:lnTo>
                    <a:pt x="816513" y="376114"/>
                  </a:lnTo>
                  <a:lnTo>
                    <a:pt x="780621" y="402799"/>
                  </a:lnTo>
                  <a:lnTo>
                    <a:pt x="745359" y="430270"/>
                  </a:lnTo>
                  <a:lnTo>
                    <a:pt x="710740" y="458514"/>
                  </a:lnTo>
                  <a:lnTo>
                    <a:pt x="676778" y="487518"/>
                  </a:lnTo>
                  <a:lnTo>
                    <a:pt x="643486" y="517269"/>
                  </a:lnTo>
                  <a:lnTo>
                    <a:pt x="610876" y="547754"/>
                  </a:lnTo>
                  <a:lnTo>
                    <a:pt x="578961" y="578961"/>
                  </a:lnTo>
                  <a:lnTo>
                    <a:pt x="547754" y="610876"/>
                  </a:lnTo>
                  <a:lnTo>
                    <a:pt x="517269" y="643486"/>
                  </a:lnTo>
                  <a:lnTo>
                    <a:pt x="487518" y="676778"/>
                  </a:lnTo>
                  <a:lnTo>
                    <a:pt x="458514" y="710740"/>
                  </a:lnTo>
                  <a:lnTo>
                    <a:pt x="430270" y="745359"/>
                  </a:lnTo>
                  <a:lnTo>
                    <a:pt x="402799" y="780621"/>
                  </a:lnTo>
                  <a:lnTo>
                    <a:pt x="376114" y="816513"/>
                  </a:lnTo>
                  <a:lnTo>
                    <a:pt x="350228" y="853024"/>
                  </a:lnTo>
                  <a:lnTo>
                    <a:pt x="325154" y="890139"/>
                  </a:lnTo>
                  <a:lnTo>
                    <a:pt x="300904" y="927846"/>
                  </a:lnTo>
                  <a:lnTo>
                    <a:pt x="277492" y="966131"/>
                  </a:lnTo>
                  <a:lnTo>
                    <a:pt x="254931" y="1004983"/>
                  </a:lnTo>
                  <a:lnTo>
                    <a:pt x="233234" y="1044387"/>
                  </a:lnTo>
                  <a:lnTo>
                    <a:pt x="212413" y="1084332"/>
                  </a:lnTo>
                  <a:lnTo>
                    <a:pt x="192481" y="1124804"/>
                  </a:lnTo>
                  <a:lnTo>
                    <a:pt x="173452" y="1165789"/>
                  </a:lnTo>
                  <a:lnTo>
                    <a:pt x="155338" y="1207276"/>
                  </a:lnTo>
                  <a:lnTo>
                    <a:pt x="138153" y="1249251"/>
                  </a:lnTo>
                  <a:lnTo>
                    <a:pt x="121909" y="1291702"/>
                  </a:lnTo>
                  <a:lnTo>
                    <a:pt x="106619" y="1334615"/>
                  </a:lnTo>
                  <a:lnTo>
                    <a:pt x="92296" y="1377977"/>
                  </a:lnTo>
                  <a:lnTo>
                    <a:pt x="78953" y="1421776"/>
                  </a:lnTo>
                  <a:lnTo>
                    <a:pt x="66604" y="1465998"/>
                  </a:lnTo>
                  <a:lnTo>
                    <a:pt x="55260" y="1510631"/>
                  </a:lnTo>
                  <a:lnTo>
                    <a:pt x="44935" y="1555661"/>
                  </a:lnTo>
                  <a:lnTo>
                    <a:pt x="35642" y="1601076"/>
                  </a:lnTo>
                  <a:lnTo>
                    <a:pt x="27394" y="1646863"/>
                  </a:lnTo>
                  <a:lnTo>
                    <a:pt x="20204" y="1693009"/>
                  </a:lnTo>
                  <a:lnTo>
                    <a:pt x="14084" y="1739500"/>
                  </a:lnTo>
                  <a:lnTo>
                    <a:pt x="9048" y="1786325"/>
                  </a:lnTo>
                  <a:lnTo>
                    <a:pt x="5109" y="1833469"/>
                  </a:lnTo>
                  <a:lnTo>
                    <a:pt x="2279" y="1880921"/>
                  </a:lnTo>
                  <a:lnTo>
                    <a:pt x="572" y="1928667"/>
                  </a:lnTo>
                  <a:lnTo>
                    <a:pt x="0" y="1976693"/>
                  </a:lnTo>
                  <a:lnTo>
                    <a:pt x="0" y="2849798"/>
                  </a:lnTo>
                  <a:lnTo>
                    <a:pt x="2079601" y="2849798"/>
                  </a:lnTo>
                  <a:lnTo>
                    <a:pt x="2079601" y="0"/>
                  </a:lnTo>
                  <a:close/>
                </a:path>
              </a:pathLst>
            </a:custGeom>
            <a:solidFill>
              <a:srgbClr val="DF06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>
            <a:extLst>
              <a:ext uri="{FF2B5EF4-FFF2-40B4-BE49-F238E27FC236}">
                <a16:creationId xmlns:a16="http://schemas.microsoft.com/office/drawing/2014/main" id="{E077A1D0-2CF4-3463-A48A-193B6FED19A5}"/>
              </a:ext>
            </a:extLst>
          </p:cNvPr>
          <p:cNvSpPr/>
          <p:nvPr/>
        </p:nvSpPr>
        <p:spPr>
          <a:xfrm rot="16200000">
            <a:off x="1105883" y="3031473"/>
            <a:ext cx="696150" cy="2172938"/>
          </a:xfrm>
          <a:custGeom>
            <a:avLst/>
            <a:gdLst/>
            <a:ahLst/>
            <a:cxnLst/>
            <a:rect l="l" t="t" r="r" b="b"/>
            <a:pathLst>
              <a:path w="832484" h="2849879">
                <a:moveTo>
                  <a:pt x="832299" y="0"/>
                </a:moveTo>
                <a:lnTo>
                  <a:pt x="0" y="0"/>
                </a:lnTo>
                <a:lnTo>
                  <a:pt x="0" y="2849798"/>
                </a:lnTo>
                <a:lnTo>
                  <a:pt x="832299" y="2849798"/>
                </a:lnTo>
                <a:lnTo>
                  <a:pt x="832299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25">
            <a:extLst>
              <a:ext uri="{FF2B5EF4-FFF2-40B4-BE49-F238E27FC236}">
                <a16:creationId xmlns:a16="http://schemas.microsoft.com/office/drawing/2014/main" id="{82F2C425-BDE8-5AFC-EA89-A34C8701B9B0}"/>
              </a:ext>
            </a:extLst>
          </p:cNvPr>
          <p:cNvSpPr/>
          <p:nvPr/>
        </p:nvSpPr>
        <p:spPr>
          <a:xfrm rot="16200000">
            <a:off x="768268" y="4407358"/>
            <a:ext cx="1433532" cy="2207061"/>
          </a:xfrm>
          <a:custGeom>
            <a:avLst/>
            <a:gdLst/>
            <a:ahLst/>
            <a:cxnLst/>
            <a:rect l="l" t="t" r="r" b="b"/>
            <a:pathLst>
              <a:path w="2556509" h="2849879">
                <a:moveTo>
                  <a:pt x="2556435" y="0"/>
                </a:moveTo>
                <a:lnTo>
                  <a:pt x="1976693" y="0"/>
                </a:lnTo>
                <a:lnTo>
                  <a:pt x="1928667" y="572"/>
                </a:lnTo>
                <a:lnTo>
                  <a:pt x="1880921" y="2279"/>
                </a:lnTo>
                <a:lnTo>
                  <a:pt x="1833469" y="5109"/>
                </a:lnTo>
                <a:lnTo>
                  <a:pt x="1786325" y="9048"/>
                </a:lnTo>
                <a:lnTo>
                  <a:pt x="1739500" y="14084"/>
                </a:lnTo>
                <a:lnTo>
                  <a:pt x="1693009" y="20204"/>
                </a:lnTo>
                <a:lnTo>
                  <a:pt x="1646863" y="27394"/>
                </a:lnTo>
                <a:lnTo>
                  <a:pt x="1601076" y="35642"/>
                </a:lnTo>
                <a:lnTo>
                  <a:pt x="1555661" y="44935"/>
                </a:lnTo>
                <a:lnTo>
                  <a:pt x="1510631" y="55260"/>
                </a:lnTo>
                <a:lnTo>
                  <a:pt x="1465998" y="66604"/>
                </a:lnTo>
                <a:lnTo>
                  <a:pt x="1421776" y="78953"/>
                </a:lnTo>
                <a:lnTo>
                  <a:pt x="1377977" y="92296"/>
                </a:lnTo>
                <a:lnTo>
                  <a:pt x="1334615" y="106619"/>
                </a:lnTo>
                <a:lnTo>
                  <a:pt x="1291702" y="121909"/>
                </a:lnTo>
                <a:lnTo>
                  <a:pt x="1249251" y="138153"/>
                </a:lnTo>
                <a:lnTo>
                  <a:pt x="1207276" y="155338"/>
                </a:lnTo>
                <a:lnTo>
                  <a:pt x="1165789" y="173452"/>
                </a:lnTo>
                <a:lnTo>
                  <a:pt x="1124804" y="192481"/>
                </a:lnTo>
                <a:lnTo>
                  <a:pt x="1084332" y="212413"/>
                </a:lnTo>
                <a:lnTo>
                  <a:pt x="1044387" y="233234"/>
                </a:lnTo>
                <a:lnTo>
                  <a:pt x="1004983" y="254931"/>
                </a:lnTo>
                <a:lnTo>
                  <a:pt x="966131" y="277492"/>
                </a:lnTo>
                <a:lnTo>
                  <a:pt x="927846" y="300904"/>
                </a:lnTo>
                <a:lnTo>
                  <a:pt x="890139" y="325154"/>
                </a:lnTo>
                <a:lnTo>
                  <a:pt x="853024" y="350228"/>
                </a:lnTo>
                <a:lnTo>
                  <a:pt x="816513" y="376114"/>
                </a:lnTo>
                <a:lnTo>
                  <a:pt x="780621" y="402799"/>
                </a:lnTo>
                <a:lnTo>
                  <a:pt x="745359" y="430270"/>
                </a:lnTo>
                <a:lnTo>
                  <a:pt x="710740" y="458514"/>
                </a:lnTo>
                <a:lnTo>
                  <a:pt x="676778" y="487518"/>
                </a:lnTo>
                <a:lnTo>
                  <a:pt x="643486" y="517269"/>
                </a:lnTo>
                <a:lnTo>
                  <a:pt x="610876" y="547754"/>
                </a:lnTo>
                <a:lnTo>
                  <a:pt x="578961" y="578961"/>
                </a:lnTo>
                <a:lnTo>
                  <a:pt x="547754" y="610876"/>
                </a:lnTo>
                <a:lnTo>
                  <a:pt x="517269" y="643486"/>
                </a:lnTo>
                <a:lnTo>
                  <a:pt x="487518" y="676778"/>
                </a:lnTo>
                <a:lnTo>
                  <a:pt x="458514" y="710740"/>
                </a:lnTo>
                <a:lnTo>
                  <a:pt x="430270" y="745359"/>
                </a:lnTo>
                <a:lnTo>
                  <a:pt x="402799" y="780621"/>
                </a:lnTo>
                <a:lnTo>
                  <a:pt x="376114" y="816513"/>
                </a:lnTo>
                <a:lnTo>
                  <a:pt x="350228" y="853024"/>
                </a:lnTo>
                <a:lnTo>
                  <a:pt x="325154" y="890139"/>
                </a:lnTo>
                <a:lnTo>
                  <a:pt x="300904" y="927846"/>
                </a:lnTo>
                <a:lnTo>
                  <a:pt x="277492" y="966131"/>
                </a:lnTo>
                <a:lnTo>
                  <a:pt x="254931" y="1004983"/>
                </a:lnTo>
                <a:lnTo>
                  <a:pt x="233234" y="1044387"/>
                </a:lnTo>
                <a:lnTo>
                  <a:pt x="212413" y="1084332"/>
                </a:lnTo>
                <a:lnTo>
                  <a:pt x="192481" y="1124804"/>
                </a:lnTo>
                <a:lnTo>
                  <a:pt x="173452" y="1165789"/>
                </a:lnTo>
                <a:lnTo>
                  <a:pt x="155338" y="1207276"/>
                </a:lnTo>
                <a:lnTo>
                  <a:pt x="138153" y="1249251"/>
                </a:lnTo>
                <a:lnTo>
                  <a:pt x="121909" y="1291702"/>
                </a:lnTo>
                <a:lnTo>
                  <a:pt x="106619" y="1334615"/>
                </a:lnTo>
                <a:lnTo>
                  <a:pt x="92296" y="1377977"/>
                </a:lnTo>
                <a:lnTo>
                  <a:pt x="78953" y="1421776"/>
                </a:lnTo>
                <a:lnTo>
                  <a:pt x="66604" y="1465998"/>
                </a:lnTo>
                <a:lnTo>
                  <a:pt x="55260" y="1510631"/>
                </a:lnTo>
                <a:lnTo>
                  <a:pt x="44935" y="1555661"/>
                </a:lnTo>
                <a:lnTo>
                  <a:pt x="35642" y="1601076"/>
                </a:lnTo>
                <a:lnTo>
                  <a:pt x="27394" y="1646863"/>
                </a:lnTo>
                <a:lnTo>
                  <a:pt x="20204" y="1693009"/>
                </a:lnTo>
                <a:lnTo>
                  <a:pt x="14084" y="1739500"/>
                </a:lnTo>
                <a:lnTo>
                  <a:pt x="9048" y="1786325"/>
                </a:lnTo>
                <a:lnTo>
                  <a:pt x="5109" y="1833469"/>
                </a:lnTo>
                <a:lnTo>
                  <a:pt x="2279" y="1880921"/>
                </a:lnTo>
                <a:lnTo>
                  <a:pt x="572" y="1928667"/>
                </a:lnTo>
                <a:lnTo>
                  <a:pt x="0" y="1976693"/>
                </a:lnTo>
                <a:lnTo>
                  <a:pt x="0" y="2849798"/>
                </a:lnTo>
                <a:lnTo>
                  <a:pt x="2556435" y="2849798"/>
                </a:lnTo>
                <a:lnTo>
                  <a:pt x="2556435" y="0"/>
                </a:lnTo>
                <a:close/>
              </a:path>
            </a:pathLst>
          </a:custGeom>
          <a:solidFill>
            <a:srgbClr val="DF06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31">
            <a:extLst>
              <a:ext uri="{FF2B5EF4-FFF2-40B4-BE49-F238E27FC236}">
                <a16:creationId xmlns:a16="http://schemas.microsoft.com/office/drawing/2014/main" id="{44C3DD93-34E5-73D7-B409-83DAE9982B0C}"/>
              </a:ext>
            </a:extLst>
          </p:cNvPr>
          <p:cNvSpPr/>
          <p:nvPr/>
        </p:nvSpPr>
        <p:spPr>
          <a:xfrm>
            <a:off x="1900568" y="7029342"/>
            <a:ext cx="832485" cy="2849880"/>
          </a:xfrm>
          <a:custGeom>
            <a:avLst/>
            <a:gdLst/>
            <a:ahLst/>
            <a:cxnLst/>
            <a:rect l="l" t="t" r="r" b="b"/>
            <a:pathLst>
              <a:path w="832484" h="2849879">
                <a:moveTo>
                  <a:pt x="832299" y="0"/>
                </a:moveTo>
                <a:lnTo>
                  <a:pt x="0" y="0"/>
                </a:lnTo>
                <a:lnTo>
                  <a:pt x="0" y="2849798"/>
                </a:lnTo>
                <a:lnTo>
                  <a:pt x="832299" y="2849798"/>
                </a:lnTo>
                <a:lnTo>
                  <a:pt x="832299" y="0"/>
                </a:lnTo>
                <a:close/>
              </a:path>
            </a:pathLst>
          </a:custGeom>
          <a:solidFill>
            <a:srgbClr val="FEE90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27">
            <a:extLst>
              <a:ext uri="{FF2B5EF4-FFF2-40B4-BE49-F238E27FC236}">
                <a16:creationId xmlns:a16="http://schemas.microsoft.com/office/drawing/2014/main" id="{E2D63A19-05BD-BACD-9E4E-9E12A45D6F93}"/>
              </a:ext>
            </a:extLst>
          </p:cNvPr>
          <p:cNvSpPr/>
          <p:nvPr/>
        </p:nvSpPr>
        <p:spPr>
          <a:xfrm rot="10800000">
            <a:off x="367489" y="6438649"/>
            <a:ext cx="1374126" cy="1679675"/>
          </a:xfrm>
          <a:custGeom>
            <a:avLst/>
            <a:gdLst/>
            <a:ahLst/>
            <a:cxnLst/>
            <a:rect l="l" t="t" r="r" b="b"/>
            <a:pathLst>
              <a:path w="2556509" h="2849879">
                <a:moveTo>
                  <a:pt x="2556435" y="0"/>
                </a:moveTo>
                <a:lnTo>
                  <a:pt x="0" y="0"/>
                </a:lnTo>
                <a:lnTo>
                  <a:pt x="0" y="2849798"/>
                </a:lnTo>
                <a:lnTo>
                  <a:pt x="579741" y="2849798"/>
                </a:lnTo>
                <a:lnTo>
                  <a:pt x="627768" y="2849226"/>
                </a:lnTo>
                <a:lnTo>
                  <a:pt x="675513" y="2847518"/>
                </a:lnTo>
                <a:lnTo>
                  <a:pt x="722965" y="2844688"/>
                </a:lnTo>
                <a:lnTo>
                  <a:pt x="770109" y="2840749"/>
                </a:lnTo>
                <a:lnTo>
                  <a:pt x="816934" y="2835713"/>
                </a:lnTo>
                <a:lnTo>
                  <a:pt x="863425" y="2829593"/>
                </a:lnTo>
                <a:lnTo>
                  <a:pt x="909571" y="2822403"/>
                </a:lnTo>
                <a:lnTo>
                  <a:pt x="955358" y="2814155"/>
                </a:lnTo>
                <a:lnTo>
                  <a:pt x="1000773" y="2804862"/>
                </a:lnTo>
                <a:lnTo>
                  <a:pt x="1045804" y="2794537"/>
                </a:lnTo>
                <a:lnTo>
                  <a:pt x="1090436" y="2783193"/>
                </a:lnTo>
                <a:lnTo>
                  <a:pt x="1134659" y="2770844"/>
                </a:lnTo>
                <a:lnTo>
                  <a:pt x="1178457" y="2757501"/>
                </a:lnTo>
                <a:lnTo>
                  <a:pt x="1221820" y="2743178"/>
                </a:lnTo>
                <a:lnTo>
                  <a:pt x="1264732" y="2727888"/>
                </a:lnTo>
                <a:lnTo>
                  <a:pt x="1307183" y="2711644"/>
                </a:lnTo>
                <a:lnTo>
                  <a:pt x="1349158" y="2694459"/>
                </a:lnTo>
                <a:lnTo>
                  <a:pt x="1390645" y="2676345"/>
                </a:lnTo>
                <a:lnTo>
                  <a:pt x="1431631" y="2657316"/>
                </a:lnTo>
                <a:lnTo>
                  <a:pt x="1472102" y="2637384"/>
                </a:lnTo>
                <a:lnTo>
                  <a:pt x="1512047" y="2616563"/>
                </a:lnTo>
                <a:lnTo>
                  <a:pt x="1551451" y="2594866"/>
                </a:lnTo>
                <a:lnTo>
                  <a:pt x="1590303" y="2572305"/>
                </a:lnTo>
                <a:lnTo>
                  <a:pt x="1628589" y="2548893"/>
                </a:lnTo>
                <a:lnTo>
                  <a:pt x="1666296" y="2524643"/>
                </a:lnTo>
                <a:lnTo>
                  <a:pt x="1703411" y="2499569"/>
                </a:lnTo>
                <a:lnTo>
                  <a:pt x="1739921" y="2473683"/>
                </a:lnTo>
                <a:lnTo>
                  <a:pt x="1775814" y="2446998"/>
                </a:lnTo>
                <a:lnTo>
                  <a:pt x="1811076" y="2419527"/>
                </a:lnTo>
                <a:lnTo>
                  <a:pt x="1845694" y="2391283"/>
                </a:lnTo>
                <a:lnTo>
                  <a:pt x="1879656" y="2362279"/>
                </a:lnTo>
                <a:lnTo>
                  <a:pt x="1912948" y="2332528"/>
                </a:lnTo>
                <a:lnTo>
                  <a:pt x="1945559" y="2302043"/>
                </a:lnTo>
                <a:lnTo>
                  <a:pt x="1977473" y="2270836"/>
                </a:lnTo>
                <a:lnTo>
                  <a:pt x="2008680" y="2238921"/>
                </a:lnTo>
                <a:lnTo>
                  <a:pt x="2039165" y="2206311"/>
                </a:lnTo>
                <a:lnTo>
                  <a:pt x="2068916" y="2173019"/>
                </a:lnTo>
                <a:lnTo>
                  <a:pt x="2097920" y="2139057"/>
                </a:lnTo>
                <a:lnTo>
                  <a:pt x="2126164" y="2104438"/>
                </a:lnTo>
                <a:lnTo>
                  <a:pt x="2153635" y="2069176"/>
                </a:lnTo>
                <a:lnTo>
                  <a:pt x="2180320" y="2033284"/>
                </a:lnTo>
                <a:lnTo>
                  <a:pt x="2206206" y="1996773"/>
                </a:lnTo>
                <a:lnTo>
                  <a:pt x="2231280" y="1959658"/>
                </a:lnTo>
                <a:lnTo>
                  <a:pt x="2255530" y="1921951"/>
                </a:lnTo>
                <a:lnTo>
                  <a:pt x="2278942" y="1883666"/>
                </a:lnTo>
                <a:lnTo>
                  <a:pt x="2301503" y="1844814"/>
                </a:lnTo>
                <a:lnTo>
                  <a:pt x="2323201" y="1805410"/>
                </a:lnTo>
                <a:lnTo>
                  <a:pt x="2344022" y="1765465"/>
                </a:lnTo>
                <a:lnTo>
                  <a:pt x="2363953" y="1724994"/>
                </a:lnTo>
                <a:lnTo>
                  <a:pt x="2382982" y="1684008"/>
                </a:lnTo>
                <a:lnTo>
                  <a:pt x="2401096" y="1642521"/>
                </a:lnTo>
                <a:lnTo>
                  <a:pt x="2418281" y="1600546"/>
                </a:lnTo>
                <a:lnTo>
                  <a:pt x="2434525" y="1558095"/>
                </a:lnTo>
                <a:lnTo>
                  <a:pt x="2449815" y="1515182"/>
                </a:lnTo>
                <a:lnTo>
                  <a:pt x="2464138" y="1471820"/>
                </a:lnTo>
                <a:lnTo>
                  <a:pt x="2477481" y="1428021"/>
                </a:lnTo>
                <a:lnTo>
                  <a:pt x="2489831" y="1383799"/>
                </a:lnTo>
                <a:lnTo>
                  <a:pt x="2501174" y="1339166"/>
                </a:lnTo>
                <a:lnTo>
                  <a:pt x="2511499" y="1294136"/>
                </a:lnTo>
                <a:lnTo>
                  <a:pt x="2520792" y="1248721"/>
                </a:lnTo>
                <a:lnTo>
                  <a:pt x="2529040" y="1202934"/>
                </a:lnTo>
                <a:lnTo>
                  <a:pt x="2536230" y="1156788"/>
                </a:lnTo>
                <a:lnTo>
                  <a:pt x="2542350" y="1110297"/>
                </a:lnTo>
                <a:lnTo>
                  <a:pt x="2547386" y="1063472"/>
                </a:lnTo>
                <a:lnTo>
                  <a:pt x="2551325" y="1016328"/>
                </a:lnTo>
                <a:lnTo>
                  <a:pt x="2554155" y="968876"/>
                </a:lnTo>
                <a:lnTo>
                  <a:pt x="2555863" y="921131"/>
                </a:lnTo>
                <a:lnTo>
                  <a:pt x="2556435" y="873104"/>
                </a:lnTo>
                <a:lnTo>
                  <a:pt x="2556435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25">
            <a:extLst>
              <a:ext uri="{FF2B5EF4-FFF2-40B4-BE49-F238E27FC236}">
                <a16:creationId xmlns:a16="http://schemas.microsoft.com/office/drawing/2014/main" id="{FC279A02-4AD0-1BE1-667D-AE046C25A442}"/>
              </a:ext>
            </a:extLst>
          </p:cNvPr>
          <p:cNvSpPr/>
          <p:nvPr/>
        </p:nvSpPr>
        <p:spPr>
          <a:xfrm rot="10800000">
            <a:off x="446216" y="8354883"/>
            <a:ext cx="1295400" cy="1809119"/>
          </a:xfrm>
          <a:custGeom>
            <a:avLst/>
            <a:gdLst/>
            <a:ahLst/>
            <a:cxnLst/>
            <a:rect l="l" t="t" r="r" b="b"/>
            <a:pathLst>
              <a:path w="2556509" h="2849879">
                <a:moveTo>
                  <a:pt x="2556435" y="0"/>
                </a:moveTo>
                <a:lnTo>
                  <a:pt x="1976693" y="0"/>
                </a:lnTo>
                <a:lnTo>
                  <a:pt x="1928667" y="572"/>
                </a:lnTo>
                <a:lnTo>
                  <a:pt x="1880921" y="2279"/>
                </a:lnTo>
                <a:lnTo>
                  <a:pt x="1833469" y="5109"/>
                </a:lnTo>
                <a:lnTo>
                  <a:pt x="1786325" y="9048"/>
                </a:lnTo>
                <a:lnTo>
                  <a:pt x="1739500" y="14084"/>
                </a:lnTo>
                <a:lnTo>
                  <a:pt x="1693009" y="20204"/>
                </a:lnTo>
                <a:lnTo>
                  <a:pt x="1646863" y="27394"/>
                </a:lnTo>
                <a:lnTo>
                  <a:pt x="1601076" y="35642"/>
                </a:lnTo>
                <a:lnTo>
                  <a:pt x="1555661" y="44935"/>
                </a:lnTo>
                <a:lnTo>
                  <a:pt x="1510631" y="55260"/>
                </a:lnTo>
                <a:lnTo>
                  <a:pt x="1465998" y="66604"/>
                </a:lnTo>
                <a:lnTo>
                  <a:pt x="1421776" y="78953"/>
                </a:lnTo>
                <a:lnTo>
                  <a:pt x="1377977" y="92296"/>
                </a:lnTo>
                <a:lnTo>
                  <a:pt x="1334615" y="106619"/>
                </a:lnTo>
                <a:lnTo>
                  <a:pt x="1291702" y="121909"/>
                </a:lnTo>
                <a:lnTo>
                  <a:pt x="1249251" y="138153"/>
                </a:lnTo>
                <a:lnTo>
                  <a:pt x="1207276" y="155338"/>
                </a:lnTo>
                <a:lnTo>
                  <a:pt x="1165789" y="173452"/>
                </a:lnTo>
                <a:lnTo>
                  <a:pt x="1124804" y="192481"/>
                </a:lnTo>
                <a:lnTo>
                  <a:pt x="1084332" y="212413"/>
                </a:lnTo>
                <a:lnTo>
                  <a:pt x="1044387" y="233234"/>
                </a:lnTo>
                <a:lnTo>
                  <a:pt x="1004983" y="254931"/>
                </a:lnTo>
                <a:lnTo>
                  <a:pt x="966131" y="277492"/>
                </a:lnTo>
                <a:lnTo>
                  <a:pt x="927846" y="300904"/>
                </a:lnTo>
                <a:lnTo>
                  <a:pt x="890139" y="325154"/>
                </a:lnTo>
                <a:lnTo>
                  <a:pt x="853024" y="350228"/>
                </a:lnTo>
                <a:lnTo>
                  <a:pt x="816513" y="376114"/>
                </a:lnTo>
                <a:lnTo>
                  <a:pt x="780621" y="402799"/>
                </a:lnTo>
                <a:lnTo>
                  <a:pt x="745359" y="430270"/>
                </a:lnTo>
                <a:lnTo>
                  <a:pt x="710740" y="458514"/>
                </a:lnTo>
                <a:lnTo>
                  <a:pt x="676778" y="487518"/>
                </a:lnTo>
                <a:lnTo>
                  <a:pt x="643486" y="517269"/>
                </a:lnTo>
                <a:lnTo>
                  <a:pt x="610876" y="547754"/>
                </a:lnTo>
                <a:lnTo>
                  <a:pt x="578961" y="578961"/>
                </a:lnTo>
                <a:lnTo>
                  <a:pt x="547754" y="610876"/>
                </a:lnTo>
                <a:lnTo>
                  <a:pt x="517269" y="643486"/>
                </a:lnTo>
                <a:lnTo>
                  <a:pt x="487518" y="676778"/>
                </a:lnTo>
                <a:lnTo>
                  <a:pt x="458514" y="710740"/>
                </a:lnTo>
                <a:lnTo>
                  <a:pt x="430270" y="745359"/>
                </a:lnTo>
                <a:lnTo>
                  <a:pt x="402799" y="780621"/>
                </a:lnTo>
                <a:lnTo>
                  <a:pt x="376114" y="816513"/>
                </a:lnTo>
                <a:lnTo>
                  <a:pt x="350228" y="853024"/>
                </a:lnTo>
                <a:lnTo>
                  <a:pt x="325154" y="890139"/>
                </a:lnTo>
                <a:lnTo>
                  <a:pt x="300904" y="927846"/>
                </a:lnTo>
                <a:lnTo>
                  <a:pt x="277492" y="966131"/>
                </a:lnTo>
                <a:lnTo>
                  <a:pt x="254931" y="1004983"/>
                </a:lnTo>
                <a:lnTo>
                  <a:pt x="233234" y="1044387"/>
                </a:lnTo>
                <a:lnTo>
                  <a:pt x="212413" y="1084332"/>
                </a:lnTo>
                <a:lnTo>
                  <a:pt x="192481" y="1124804"/>
                </a:lnTo>
                <a:lnTo>
                  <a:pt x="173452" y="1165789"/>
                </a:lnTo>
                <a:lnTo>
                  <a:pt x="155338" y="1207276"/>
                </a:lnTo>
                <a:lnTo>
                  <a:pt x="138153" y="1249251"/>
                </a:lnTo>
                <a:lnTo>
                  <a:pt x="121909" y="1291702"/>
                </a:lnTo>
                <a:lnTo>
                  <a:pt x="106619" y="1334615"/>
                </a:lnTo>
                <a:lnTo>
                  <a:pt x="92296" y="1377977"/>
                </a:lnTo>
                <a:lnTo>
                  <a:pt x="78953" y="1421776"/>
                </a:lnTo>
                <a:lnTo>
                  <a:pt x="66604" y="1465998"/>
                </a:lnTo>
                <a:lnTo>
                  <a:pt x="55260" y="1510631"/>
                </a:lnTo>
                <a:lnTo>
                  <a:pt x="44935" y="1555661"/>
                </a:lnTo>
                <a:lnTo>
                  <a:pt x="35642" y="1601076"/>
                </a:lnTo>
                <a:lnTo>
                  <a:pt x="27394" y="1646863"/>
                </a:lnTo>
                <a:lnTo>
                  <a:pt x="20204" y="1693009"/>
                </a:lnTo>
                <a:lnTo>
                  <a:pt x="14084" y="1739500"/>
                </a:lnTo>
                <a:lnTo>
                  <a:pt x="9048" y="1786325"/>
                </a:lnTo>
                <a:lnTo>
                  <a:pt x="5109" y="1833469"/>
                </a:lnTo>
                <a:lnTo>
                  <a:pt x="2279" y="1880921"/>
                </a:lnTo>
                <a:lnTo>
                  <a:pt x="572" y="1928667"/>
                </a:lnTo>
                <a:lnTo>
                  <a:pt x="0" y="1976693"/>
                </a:lnTo>
                <a:lnTo>
                  <a:pt x="0" y="2849798"/>
                </a:lnTo>
                <a:lnTo>
                  <a:pt x="2556435" y="2849798"/>
                </a:lnTo>
                <a:lnTo>
                  <a:pt x="2556435" y="0"/>
                </a:lnTo>
                <a:close/>
              </a:path>
            </a:pathLst>
          </a:custGeom>
          <a:solidFill>
            <a:srgbClr val="DF06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3CB1F3E7-788E-CEE4-A8AA-0B6ECA67C0A3}"/>
              </a:ext>
            </a:extLst>
          </p:cNvPr>
          <p:cNvSpPr/>
          <p:nvPr/>
        </p:nvSpPr>
        <p:spPr>
          <a:xfrm>
            <a:off x="4363094" y="775969"/>
            <a:ext cx="1325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altLang="pl-PL" sz="2800" b="1" dirty="0">
                <a:solidFill>
                  <a:prstClr val="black"/>
                </a:solidFill>
              </a:rPr>
              <a:t>POZOSTAŁE </a:t>
            </a:r>
            <a:r>
              <a:rPr kumimoji="0" lang="pl-PL" alt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DOCHODY WOJEWÓDZTWA ŁÓDZKIEGO</a:t>
            </a:r>
          </a:p>
        </p:txBody>
      </p:sp>
      <p:graphicFrame>
        <p:nvGraphicFramePr>
          <p:cNvPr id="6" name="Obiekt 5">
            <a:extLst>
              <a:ext uri="{FF2B5EF4-FFF2-40B4-BE49-F238E27FC236}">
                <a16:creationId xmlns:a16="http://schemas.microsoft.com/office/drawing/2014/main" id="{A8178D19-4AF9-9D8D-0CAF-8D082E9C31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9038868"/>
              </p:ext>
            </p:extLst>
          </p:nvPr>
        </p:nvGraphicFramePr>
        <p:xfrm>
          <a:off x="4184650" y="1824871"/>
          <a:ext cx="13615688" cy="8054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8903928" imgH="5267371" progId="Word.Document.12">
                  <p:embed/>
                </p:oleObj>
              </mc:Choice>
              <mc:Fallback>
                <p:oleObj name="Document" r:id="rId4" imgW="8903928" imgH="526737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84650" y="1824871"/>
                        <a:ext cx="13615688" cy="80543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55356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837670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8">
            <a:extLst>
              <a:ext uri="{FF2B5EF4-FFF2-40B4-BE49-F238E27FC236}">
                <a16:creationId xmlns:a16="http://schemas.microsoft.com/office/drawing/2014/main" id="{84353107-BB89-45B4-A77E-5964AA3C5D64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7336042" y="10528655"/>
            <a:ext cx="1947908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DEPARTAMENT FINANSÓW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Obraz 17">
            <a:extLst>
              <a:ext uri="{FF2B5EF4-FFF2-40B4-BE49-F238E27FC236}">
                <a16:creationId xmlns:a16="http://schemas.microsoft.com/office/drawing/2014/main" id="{66F1A905-C940-48A7-BC21-091B11D1EF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86" y="355800"/>
            <a:ext cx="2061060" cy="535441"/>
          </a:xfrm>
          <a:prstGeom prst="rect">
            <a:avLst/>
          </a:prstGeom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21BFFFD1-03A2-9F3F-1073-65E117A2FB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00" y="10537908"/>
            <a:ext cx="6486706" cy="317019"/>
          </a:xfrm>
          <a:prstGeom prst="rect">
            <a:avLst/>
          </a:prstGeom>
        </p:spPr>
      </p:pic>
      <p:sp>
        <p:nvSpPr>
          <p:cNvPr id="6" name="object 2">
            <a:extLst>
              <a:ext uri="{FF2B5EF4-FFF2-40B4-BE49-F238E27FC236}">
                <a16:creationId xmlns:a16="http://schemas.microsoft.com/office/drawing/2014/main" id="{F5958033-64D7-9AC1-23F0-4BDEB1EC149E}"/>
              </a:ext>
            </a:extLst>
          </p:cNvPr>
          <p:cNvSpPr/>
          <p:nvPr/>
        </p:nvSpPr>
        <p:spPr>
          <a:xfrm>
            <a:off x="13870927" y="3752307"/>
            <a:ext cx="1362723" cy="3268981"/>
          </a:xfrm>
          <a:custGeom>
            <a:avLst/>
            <a:gdLst/>
            <a:ahLst/>
            <a:cxnLst/>
            <a:rect l="l" t="t" r="r" b="b"/>
            <a:pathLst>
              <a:path w="4404359" h="8808085">
                <a:moveTo>
                  <a:pt x="0" y="0"/>
                </a:moveTo>
                <a:lnTo>
                  <a:pt x="73" y="8807784"/>
                </a:lnTo>
                <a:lnTo>
                  <a:pt x="51147" y="8807494"/>
                </a:lnTo>
                <a:lnTo>
                  <a:pt x="102083" y="8806625"/>
                </a:lnTo>
                <a:lnTo>
                  <a:pt x="152877" y="8805182"/>
                </a:lnTo>
                <a:lnTo>
                  <a:pt x="203526" y="8803167"/>
                </a:lnTo>
                <a:lnTo>
                  <a:pt x="254026" y="8800583"/>
                </a:lnTo>
                <a:lnTo>
                  <a:pt x="304376" y="8797434"/>
                </a:lnTo>
                <a:lnTo>
                  <a:pt x="354570" y="8793722"/>
                </a:lnTo>
                <a:lnTo>
                  <a:pt x="404608" y="8789451"/>
                </a:lnTo>
                <a:lnTo>
                  <a:pt x="454484" y="8784623"/>
                </a:lnTo>
                <a:lnTo>
                  <a:pt x="504197" y="8779243"/>
                </a:lnTo>
                <a:lnTo>
                  <a:pt x="553743" y="8773312"/>
                </a:lnTo>
                <a:lnTo>
                  <a:pt x="603118" y="8766835"/>
                </a:lnTo>
                <a:lnTo>
                  <a:pt x="652321" y="8759813"/>
                </a:lnTo>
                <a:lnTo>
                  <a:pt x="701347" y="8752251"/>
                </a:lnTo>
                <a:lnTo>
                  <a:pt x="750194" y="8744152"/>
                </a:lnTo>
                <a:lnTo>
                  <a:pt x="798858" y="8735518"/>
                </a:lnTo>
                <a:lnTo>
                  <a:pt x="847336" y="8726353"/>
                </a:lnTo>
                <a:lnTo>
                  <a:pt x="895626" y="8716660"/>
                </a:lnTo>
                <a:lnTo>
                  <a:pt x="943724" y="8706442"/>
                </a:lnTo>
                <a:lnTo>
                  <a:pt x="991627" y="8695702"/>
                </a:lnTo>
                <a:lnTo>
                  <a:pt x="1039331" y="8684443"/>
                </a:lnTo>
                <a:lnTo>
                  <a:pt x="1086834" y="8672668"/>
                </a:lnTo>
                <a:lnTo>
                  <a:pt x="1134133" y="8660381"/>
                </a:lnTo>
                <a:lnTo>
                  <a:pt x="1181225" y="8647584"/>
                </a:lnTo>
                <a:lnTo>
                  <a:pt x="1228105" y="8634281"/>
                </a:lnTo>
                <a:lnTo>
                  <a:pt x="1274772" y="8620475"/>
                </a:lnTo>
                <a:lnTo>
                  <a:pt x="1321222" y="8606169"/>
                </a:lnTo>
                <a:lnTo>
                  <a:pt x="1367452" y="8591366"/>
                </a:lnTo>
                <a:lnTo>
                  <a:pt x="1413459" y="8576070"/>
                </a:lnTo>
                <a:lnTo>
                  <a:pt x="1459239" y="8560282"/>
                </a:lnTo>
                <a:lnTo>
                  <a:pt x="1504790" y="8544007"/>
                </a:lnTo>
                <a:lnTo>
                  <a:pt x="1550109" y="8527248"/>
                </a:lnTo>
                <a:lnTo>
                  <a:pt x="1595191" y="8510007"/>
                </a:lnTo>
                <a:lnTo>
                  <a:pt x="1640036" y="8492288"/>
                </a:lnTo>
                <a:lnTo>
                  <a:pt x="1684638" y="8474094"/>
                </a:lnTo>
                <a:lnTo>
                  <a:pt x="1728995" y="8455428"/>
                </a:lnTo>
                <a:lnTo>
                  <a:pt x="1773104" y="8436293"/>
                </a:lnTo>
                <a:lnTo>
                  <a:pt x="1816962" y="8416693"/>
                </a:lnTo>
                <a:lnTo>
                  <a:pt x="1860565" y="8396630"/>
                </a:lnTo>
                <a:lnTo>
                  <a:pt x="1903911" y="8376107"/>
                </a:lnTo>
                <a:lnTo>
                  <a:pt x="1946996" y="8355128"/>
                </a:lnTo>
                <a:lnTo>
                  <a:pt x="1989818" y="8333696"/>
                </a:lnTo>
                <a:lnTo>
                  <a:pt x="2032372" y="8311814"/>
                </a:lnTo>
                <a:lnTo>
                  <a:pt x="2074657" y="8289485"/>
                </a:lnTo>
                <a:lnTo>
                  <a:pt x="2116669" y="8266712"/>
                </a:lnTo>
                <a:lnTo>
                  <a:pt x="2158404" y="8243498"/>
                </a:lnTo>
                <a:lnTo>
                  <a:pt x="2199860" y="8219847"/>
                </a:lnTo>
                <a:lnTo>
                  <a:pt x="2241033" y="8195761"/>
                </a:lnTo>
                <a:lnTo>
                  <a:pt x="2281921" y="8171244"/>
                </a:lnTo>
                <a:lnTo>
                  <a:pt x="2322520" y="8146299"/>
                </a:lnTo>
                <a:lnTo>
                  <a:pt x="2362827" y="8120928"/>
                </a:lnTo>
                <a:lnTo>
                  <a:pt x="2402839" y="8095136"/>
                </a:lnTo>
                <a:lnTo>
                  <a:pt x="2442553" y="8068924"/>
                </a:lnTo>
                <a:lnTo>
                  <a:pt x="2481966" y="8042297"/>
                </a:lnTo>
                <a:lnTo>
                  <a:pt x="2521075" y="8015258"/>
                </a:lnTo>
                <a:lnTo>
                  <a:pt x="2559876" y="7987808"/>
                </a:lnTo>
                <a:lnTo>
                  <a:pt x="2598366" y="7959953"/>
                </a:lnTo>
                <a:lnTo>
                  <a:pt x="2636543" y="7931694"/>
                </a:lnTo>
                <a:lnTo>
                  <a:pt x="2674403" y="7903035"/>
                </a:lnTo>
                <a:lnTo>
                  <a:pt x="2711942" y="7873979"/>
                </a:lnTo>
                <a:lnTo>
                  <a:pt x="2749159" y="7844529"/>
                </a:lnTo>
                <a:lnTo>
                  <a:pt x="2786050" y="7814688"/>
                </a:lnTo>
                <a:lnTo>
                  <a:pt x="2822611" y="7784460"/>
                </a:lnTo>
                <a:lnTo>
                  <a:pt x="2858840" y="7753847"/>
                </a:lnTo>
                <a:lnTo>
                  <a:pt x="2894733" y="7722853"/>
                </a:lnTo>
                <a:lnTo>
                  <a:pt x="2930288" y="7691481"/>
                </a:lnTo>
                <a:lnTo>
                  <a:pt x="2965500" y="7659733"/>
                </a:lnTo>
                <a:lnTo>
                  <a:pt x="3000368" y="7627613"/>
                </a:lnTo>
                <a:lnTo>
                  <a:pt x="3034888" y="7595125"/>
                </a:lnTo>
                <a:lnTo>
                  <a:pt x="3069056" y="7562270"/>
                </a:lnTo>
                <a:lnTo>
                  <a:pt x="3102870" y="7529053"/>
                </a:lnTo>
                <a:lnTo>
                  <a:pt x="3136327" y="7495477"/>
                </a:lnTo>
                <a:lnTo>
                  <a:pt x="3169423" y="7461544"/>
                </a:lnTo>
                <a:lnTo>
                  <a:pt x="3202155" y="7427257"/>
                </a:lnTo>
                <a:lnTo>
                  <a:pt x="3234521" y="7392621"/>
                </a:lnTo>
                <a:lnTo>
                  <a:pt x="3266516" y="7357637"/>
                </a:lnTo>
                <a:lnTo>
                  <a:pt x="3298139" y="7322310"/>
                </a:lnTo>
                <a:lnTo>
                  <a:pt x="3329385" y="7286642"/>
                </a:lnTo>
                <a:lnTo>
                  <a:pt x="3360253" y="7250636"/>
                </a:lnTo>
                <a:lnTo>
                  <a:pt x="3390737" y="7214295"/>
                </a:lnTo>
                <a:lnTo>
                  <a:pt x="3420836" y="7177623"/>
                </a:lnTo>
                <a:lnTo>
                  <a:pt x="3450547" y="7140623"/>
                </a:lnTo>
                <a:lnTo>
                  <a:pt x="3479866" y="7103297"/>
                </a:lnTo>
                <a:lnTo>
                  <a:pt x="3508789" y="7065650"/>
                </a:lnTo>
                <a:lnTo>
                  <a:pt x="3537315" y="7027683"/>
                </a:lnTo>
                <a:lnTo>
                  <a:pt x="3565440" y="6989401"/>
                </a:lnTo>
                <a:lnTo>
                  <a:pt x="3593160" y="6950806"/>
                </a:lnTo>
                <a:lnTo>
                  <a:pt x="3620473" y="6911901"/>
                </a:lnTo>
                <a:lnTo>
                  <a:pt x="3647375" y="6872690"/>
                </a:lnTo>
                <a:lnTo>
                  <a:pt x="3673864" y="6833176"/>
                </a:lnTo>
                <a:lnTo>
                  <a:pt x="3699935" y="6793361"/>
                </a:lnTo>
                <a:lnTo>
                  <a:pt x="3725587" y="6753249"/>
                </a:lnTo>
                <a:lnTo>
                  <a:pt x="3750816" y="6712843"/>
                </a:lnTo>
                <a:lnTo>
                  <a:pt x="3775619" y="6672147"/>
                </a:lnTo>
                <a:lnTo>
                  <a:pt x="3799993" y="6631162"/>
                </a:lnTo>
                <a:lnTo>
                  <a:pt x="3823934" y="6589893"/>
                </a:lnTo>
                <a:lnTo>
                  <a:pt x="3847439" y="6548343"/>
                </a:lnTo>
                <a:lnTo>
                  <a:pt x="3870506" y="6506514"/>
                </a:lnTo>
                <a:lnTo>
                  <a:pt x="3893132" y="6464410"/>
                </a:lnTo>
                <a:lnTo>
                  <a:pt x="3915312" y="6422034"/>
                </a:lnTo>
                <a:lnTo>
                  <a:pt x="3937044" y="6379389"/>
                </a:lnTo>
                <a:lnTo>
                  <a:pt x="3958325" y="6336478"/>
                </a:lnTo>
                <a:lnTo>
                  <a:pt x="3979152" y="6293304"/>
                </a:lnTo>
                <a:lnTo>
                  <a:pt x="3999522" y="6249870"/>
                </a:lnTo>
                <a:lnTo>
                  <a:pt x="4019431" y="6206180"/>
                </a:lnTo>
                <a:lnTo>
                  <a:pt x="4038876" y="6162237"/>
                </a:lnTo>
                <a:lnTo>
                  <a:pt x="4057855" y="6118044"/>
                </a:lnTo>
                <a:lnTo>
                  <a:pt x="4076707" y="6072756"/>
                </a:lnTo>
                <a:lnTo>
                  <a:pt x="4095068" y="6027216"/>
                </a:lnTo>
                <a:lnTo>
                  <a:pt x="4112935" y="5981425"/>
                </a:lnTo>
                <a:lnTo>
                  <a:pt x="4130304" y="5935388"/>
                </a:lnTo>
                <a:lnTo>
                  <a:pt x="4147172" y="5889108"/>
                </a:lnTo>
                <a:lnTo>
                  <a:pt x="4163536" y="5842587"/>
                </a:lnTo>
                <a:lnTo>
                  <a:pt x="4179393" y="5795830"/>
                </a:lnTo>
                <a:lnTo>
                  <a:pt x="4194739" y="5748839"/>
                </a:lnTo>
                <a:lnTo>
                  <a:pt x="4209571" y="5701619"/>
                </a:lnTo>
                <a:lnTo>
                  <a:pt x="4223886" y="5654171"/>
                </a:lnTo>
                <a:lnTo>
                  <a:pt x="4237679" y="5606500"/>
                </a:lnTo>
                <a:lnTo>
                  <a:pt x="4250949" y="5558609"/>
                </a:lnTo>
                <a:lnTo>
                  <a:pt x="4263691" y="5510501"/>
                </a:lnTo>
                <a:lnTo>
                  <a:pt x="4275903" y="5462179"/>
                </a:lnTo>
                <a:lnTo>
                  <a:pt x="4287581" y="5413646"/>
                </a:lnTo>
                <a:lnTo>
                  <a:pt x="4298721" y="5364907"/>
                </a:lnTo>
                <a:lnTo>
                  <a:pt x="4309320" y="5315964"/>
                </a:lnTo>
                <a:lnTo>
                  <a:pt x="4319376" y="5266820"/>
                </a:lnTo>
                <a:lnTo>
                  <a:pt x="4328885" y="5217479"/>
                </a:lnTo>
                <a:lnTo>
                  <a:pt x="4337843" y="5167945"/>
                </a:lnTo>
                <a:lnTo>
                  <a:pt x="4346247" y="5118219"/>
                </a:lnTo>
                <a:lnTo>
                  <a:pt x="4354093" y="5068307"/>
                </a:lnTo>
                <a:lnTo>
                  <a:pt x="4361380" y="5018210"/>
                </a:lnTo>
                <a:lnTo>
                  <a:pt x="4368102" y="4967933"/>
                </a:lnTo>
                <a:lnTo>
                  <a:pt x="4374257" y="4917478"/>
                </a:lnTo>
                <a:lnTo>
                  <a:pt x="4379842" y="4866849"/>
                </a:lnTo>
                <a:lnTo>
                  <a:pt x="4384853" y="4816049"/>
                </a:lnTo>
                <a:lnTo>
                  <a:pt x="4389287" y="4765082"/>
                </a:lnTo>
                <a:lnTo>
                  <a:pt x="4393140" y="4713951"/>
                </a:lnTo>
                <a:lnTo>
                  <a:pt x="4396410" y="4662658"/>
                </a:lnTo>
                <a:lnTo>
                  <a:pt x="4399093" y="4611208"/>
                </a:lnTo>
                <a:lnTo>
                  <a:pt x="4401185" y="4559604"/>
                </a:lnTo>
                <a:lnTo>
                  <a:pt x="4402684" y="4507848"/>
                </a:lnTo>
                <a:lnTo>
                  <a:pt x="4403585" y="4455945"/>
                </a:lnTo>
                <a:lnTo>
                  <a:pt x="4403886" y="4403897"/>
                </a:lnTo>
                <a:lnTo>
                  <a:pt x="4403627" y="4355635"/>
                </a:lnTo>
                <a:lnTo>
                  <a:pt x="4402852" y="4307497"/>
                </a:lnTo>
                <a:lnTo>
                  <a:pt x="4401563" y="4259486"/>
                </a:lnTo>
                <a:lnTo>
                  <a:pt x="4399764" y="4211604"/>
                </a:lnTo>
                <a:lnTo>
                  <a:pt x="4397456" y="4163853"/>
                </a:lnTo>
                <a:lnTo>
                  <a:pt x="4394642" y="4116237"/>
                </a:lnTo>
                <a:lnTo>
                  <a:pt x="4391325" y="4068758"/>
                </a:lnTo>
                <a:lnTo>
                  <a:pt x="4387508" y="4021419"/>
                </a:lnTo>
                <a:lnTo>
                  <a:pt x="4383194" y="3974222"/>
                </a:lnTo>
                <a:lnTo>
                  <a:pt x="4378384" y="3927169"/>
                </a:lnTo>
                <a:lnTo>
                  <a:pt x="4373081" y="3880264"/>
                </a:lnTo>
                <a:lnTo>
                  <a:pt x="4367289" y="3833510"/>
                </a:lnTo>
                <a:lnTo>
                  <a:pt x="4361009" y="3786908"/>
                </a:lnTo>
                <a:lnTo>
                  <a:pt x="4354245" y="3740462"/>
                </a:lnTo>
                <a:lnTo>
                  <a:pt x="4346999" y="3694173"/>
                </a:lnTo>
                <a:lnTo>
                  <a:pt x="4339273" y="3648046"/>
                </a:lnTo>
                <a:lnTo>
                  <a:pt x="4331071" y="3602082"/>
                </a:lnTo>
                <a:lnTo>
                  <a:pt x="4322395" y="3556283"/>
                </a:lnTo>
                <a:lnTo>
                  <a:pt x="4313247" y="3510654"/>
                </a:lnTo>
                <a:lnTo>
                  <a:pt x="4303631" y="3465195"/>
                </a:lnTo>
                <a:lnTo>
                  <a:pt x="4293548" y="3419910"/>
                </a:lnTo>
                <a:lnTo>
                  <a:pt x="4283002" y="3374802"/>
                </a:lnTo>
                <a:lnTo>
                  <a:pt x="4271995" y="3329873"/>
                </a:lnTo>
                <a:lnTo>
                  <a:pt x="4260530" y="3285126"/>
                </a:lnTo>
                <a:lnTo>
                  <a:pt x="4248609" y="3240563"/>
                </a:lnTo>
                <a:lnTo>
                  <a:pt x="4236235" y="3196188"/>
                </a:lnTo>
                <a:lnTo>
                  <a:pt x="4223410" y="3152002"/>
                </a:lnTo>
                <a:lnTo>
                  <a:pt x="4210138" y="3108008"/>
                </a:lnTo>
                <a:lnTo>
                  <a:pt x="4196421" y="3064209"/>
                </a:lnTo>
                <a:lnTo>
                  <a:pt x="4182262" y="3020608"/>
                </a:lnTo>
                <a:lnTo>
                  <a:pt x="4167662" y="2977207"/>
                </a:lnTo>
                <a:lnTo>
                  <a:pt x="4152625" y="2934008"/>
                </a:lnTo>
                <a:lnTo>
                  <a:pt x="4137154" y="2891015"/>
                </a:lnTo>
                <a:lnTo>
                  <a:pt x="4121251" y="2848231"/>
                </a:lnTo>
                <a:lnTo>
                  <a:pt x="4104919" y="2805657"/>
                </a:lnTo>
                <a:lnTo>
                  <a:pt x="4088160" y="2763296"/>
                </a:lnTo>
                <a:lnTo>
                  <a:pt x="4070976" y="2721152"/>
                </a:lnTo>
                <a:lnTo>
                  <a:pt x="4053372" y="2679226"/>
                </a:lnTo>
                <a:lnTo>
                  <a:pt x="4035349" y="2637521"/>
                </a:lnTo>
                <a:lnTo>
                  <a:pt x="4016909" y="2596040"/>
                </a:lnTo>
                <a:lnTo>
                  <a:pt x="3998056" y="2554786"/>
                </a:lnTo>
                <a:lnTo>
                  <a:pt x="3978793" y="2513761"/>
                </a:lnTo>
                <a:lnTo>
                  <a:pt x="3959121" y="2472968"/>
                </a:lnTo>
                <a:lnTo>
                  <a:pt x="3939043" y="2432409"/>
                </a:lnTo>
                <a:lnTo>
                  <a:pt x="3918563" y="2392087"/>
                </a:lnTo>
                <a:lnTo>
                  <a:pt x="3897682" y="2352005"/>
                </a:lnTo>
                <a:lnTo>
                  <a:pt x="3876403" y="2312165"/>
                </a:lnTo>
                <a:lnTo>
                  <a:pt x="3854729" y="2272570"/>
                </a:lnTo>
                <a:lnTo>
                  <a:pt x="3832663" y="2233223"/>
                </a:lnTo>
                <a:lnTo>
                  <a:pt x="3810208" y="2194126"/>
                </a:lnTo>
                <a:lnTo>
                  <a:pt x="3787365" y="2155282"/>
                </a:lnTo>
                <a:lnTo>
                  <a:pt x="3764137" y="2116694"/>
                </a:lnTo>
                <a:lnTo>
                  <a:pt x="3740528" y="2078363"/>
                </a:lnTo>
                <a:lnTo>
                  <a:pt x="3716539" y="2040294"/>
                </a:lnTo>
                <a:lnTo>
                  <a:pt x="3692174" y="2002487"/>
                </a:lnTo>
                <a:lnTo>
                  <a:pt x="3667434" y="1964947"/>
                </a:lnTo>
                <a:lnTo>
                  <a:pt x="3642324" y="1927675"/>
                </a:lnTo>
                <a:lnTo>
                  <a:pt x="3616844" y="1890675"/>
                </a:lnTo>
                <a:lnTo>
                  <a:pt x="3590999" y="1853949"/>
                </a:lnTo>
                <a:lnTo>
                  <a:pt x="3564790" y="1817499"/>
                </a:lnTo>
                <a:lnTo>
                  <a:pt x="3538220" y="1781329"/>
                </a:lnTo>
                <a:lnTo>
                  <a:pt x="3511292" y="1745440"/>
                </a:lnTo>
                <a:lnTo>
                  <a:pt x="3484008" y="1709836"/>
                </a:lnTo>
                <a:lnTo>
                  <a:pt x="3456372" y="1674518"/>
                </a:lnTo>
                <a:lnTo>
                  <a:pt x="3428385" y="1639491"/>
                </a:lnTo>
                <a:lnTo>
                  <a:pt x="3400051" y="1604756"/>
                </a:lnTo>
                <a:lnTo>
                  <a:pt x="3371371" y="1570316"/>
                </a:lnTo>
                <a:lnTo>
                  <a:pt x="3342350" y="1536173"/>
                </a:lnTo>
                <a:lnTo>
                  <a:pt x="3312988" y="1502331"/>
                </a:lnTo>
                <a:lnTo>
                  <a:pt x="3283289" y="1468792"/>
                </a:lnTo>
                <a:lnTo>
                  <a:pt x="3253256" y="1435558"/>
                </a:lnTo>
                <a:lnTo>
                  <a:pt x="3222891" y="1402633"/>
                </a:lnTo>
                <a:lnTo>
                  <a:pt x="3192197" y="1370018"/>
                </a:lnTo>
                <a:lnTo>
                  <a:pt x="3161176" y="1337717"/>
                </a:lnTo>
                <a:lnTo>
                  <a:pt x="3129831" y="1305731"/>
                </a:lnTo>
                <a:lnTo>
                  <a:pt x="3098165" y="1274065"/>
                </a:lnTo>
                <a:lnTo>
                  <a:pt x="3066180" y="1242720"/>
                </a:lnTo>
                <a:lnTo>
                  <a:pt x="3033879" y="1211698"/>
                </a:lnTo>
                <a:lnTo>
                  <a:pt x="3001265" y="1181004"/>
                </a:lnTo>
                <a:lnTo>
                  <a:pt x="2968340" y="1150638"/>
                </a:lnTo>
                <a:lnTo>
                  <a:pt x="2935107" y="1120605"/>
                </a:lnTo>
                <a:lnTo>
                  <a:pt x="2901568" y="1090906"/>
                </a:lnTo>
                <a:lnTo>
                  <a:pt x="2867726" y="1061544"/>
                </a:lnTo>
                <a:lnTo>
                  <a:pt x="2833584" y="1032522"/>
                </a:lnTo>
                <a:lnTo>
                  <a:pt x="2799145" y="1003842"/>
                </a:lnTo>
                <a:lnTo>
                  <a:pt x="2764410" y="975507"/>
                </a:lnTo>
                <a:lnTo>
                  <a:pt x="2729383" y="947520"/>
                </a:lnTo>
                <a:lnTo>
                  <a:pt x="2694067" y="919883"/>
                </a:lnTo>
                <a:lnTo>
                  <a:pt x="2658463" y="892600"/>
                </a:lnTo>
                <a:lnTo>
                  <a:pt x="2622575" y="865671"/>
                </a:lnTo>
                <a:lnTo>
                  <a:pt x="2586405" y="839101"/>
                </a:lnTo>
                <a:lnTo>
                  <a:pt x="2549956" y="812892"/>
                </a:lnTo>
                <a:lnTo>
                  <a:pt x="2513230" y="787046"/>
                </a:lnTo>
                <a:lnTo>
                  <a:pt x="2476231" y="761567"/>
                </a:lnTo>
                <a:lnTo>
                  <a:pt x="2438960" y="736456"/>
                </a:lnTo>
                <a:lnTo>
                  <a:pt x="2401420" y="711716"/>
                </a:lnTo>
                <a:lnTo>
                  <a:pt x="2363614" y="687351"/>
                </a:lnTo>
                <a:lnTo>
                  <a:pt x="2325546" y="663362"/>
                </a:lnTo>
                <a:lnTo>
                  <a:pt x="2287216" y="639752"/>
                </a:lnTo>
                <a:lnTo>
                  <a:pt x="2248628" y="616525"/>
                </a:lnTo>
                <a:lnTo>
                  <a:pt x="2209785" y="593681"/>
                </a:lnTo>
                <a:lnTo>
                  <a:pt x="2170688" y="571225"/>
                </a:lnTo>
                <a:lnTo>
                  <a:pt x="2131342" y="549159"/>
                </a:lnTo>
                <a:lnTo>
                  <a:pt x="2091748" y="527485"/>
                </a:lnTo>
                <a:lnTo>
                  <a:pt x="2051909" y="506207"/>
                </a:lnTo>
                <a:lnTo>
                  <a:pt x="2011828" y="485326"/>
                </a:lnTo>
                <a:lnTo>
                  <a:pt x="1971507" y="464845"/>
                </a:lnTo>
                <a:lnTo>
                  <a:pt x="1930949" y="444767"/>
                </a:lnTo>
                <a:lnTo>
                  <a:pt x="1890156" y="425095"/>
                </a:lnTo>
                <a:lnTo>
                  <a:pt x="1849132" y="405831"/>
                </a:lnTo>
                <a:lnTo>
                  <a:pt x="1807879" y="386978"/>
                </a:lnTo>
                <a:lnTo>
                  <a:pt x="1766399" y="368539"/>
                </a:lnTo>
                <a:lnTo>
                  <a:pt x="1724695" y="350515"/>
                </a:lnTo>
                <a:lnTo>
                  <a:pt x="1682770" y="332911"/>
                </a:lnTo>
                <a:lnTo>
                  <a:pt x="1640627" y="315727"/>
                </a:lnTo>
                <a:lnTo>
                  <a:pt x="1598267" y="298968"/>
                </a:lnTo>
                <a:lnTo>
                  <a:pt x="1555694" y="282636"/>
                </a:lnTo>
                <a:lnTo>
                  <a:pt x="1512910" y="266732"/>
                </a:lnTo>
                <a:lnTo>
                  <a:pt x="1469919" y="251261"/>
                </a:lnTo>
                <a:lnTo>
                  <a:pt x="1426721" y="236224"/>
                </a:lnTo>
                <a:lnTo>
                  <a:pt x="1383321" y="221625"/>
                </a:lnTo>
                <a:lnTo>
                  <a:pt x="1339721" y="207465"/>
                </a:lnTo>
                <a:lnTo>
                  <a:pt x="1295923" y="193748"/>
                </a:lnTo>
                <a:lnTo>
                  <a:pt x="1251931" y="180476"/>
                </a:lnTo>
                <a:lnTo>
                  <a:pt x="1207746" y="167652"/>
                </a:lnTo>
                <a:lnTo>
                  <a:pt x="1163371" y="155278"/>
                </a:lnTo>
                <a:lnTo>
                  <a:pt x="1118809" y="143357"/>
                </a:lnTo>
                <a:lnTo>
                  <a:pt x="1074063" y="131891"/>
                </a:lnTo>
                <a:lnTo>
                  <a:pt x="1029136" y="120884"/>
                </a:lnTo>
                <a:lnTo>
                  <a:pt x="984029" y="110338"/>
                </a:lnTo>
                <a:lnTo>
                  <a:pt x="938745" y="100255"/>
                </a:lnTo>
                <a:lnTo>
                  <a:pt x="893288" y="90639"/>
                </a:lnTo>
                <a:lnTo>
                  <a:pt x="847660" y="81491"/>
                </a:lnTo>
                <a:lnTo>
                  <a:pt x="801863" y="72815"/>
                </a:lnTo>
                <a:lnTo>
                  <a:pt x="755900" y="64613"/>
                </a:lnTo>
                <a:lnTo>
                  <a:pt x="709774" y="56887"/>
                </a:lnTo>
                <a:lnTo>
                  <a:pt x="663487" y="49641"/>
                </a:lnTo>
                <a:lnTo>
                  <a:pt x="617042" y="42877"/>
                </a:lnTo>
                <a:lnTo>
                  <a:pt x="570441" y="36597"/>
                </a:lnTo>
                <a:lnTo>
                  <a:pt x="523688" y="30805"/>
                </a:lnTo>
                <a:lnTo>
                  <a:pt x="476785" y="25502"/>
                </a:lnTo>
                <a:lnTo>
                  <a:pt x="429734" y="20692"/>
                </a:lnTo>
                <a:lnTo>
                  <a:pt x="382538" y="16377"/>
                </a:lnTo>
                <a:lnTo>
                  <a:pt x="335200" y="12560"/>
                </a:lnTo>
                <a:lnTo>
                  <a:pt x="287723" y="9244"/>
                </a:lnTo>
                <a:lnTo>
                  <a:pt x="240108" y="6430"/>
                </a:lnTo>
                <a:lnTo>
                  <a:pt x="192359" y="4122"/>
                </a:lnTo>
                <a:lnTo>
                  <a:pt x="144479" y="2322"/>
                </a:lnTo>
                <a:lnTo>
                  <a:pt x="96469" y="1034"/>
                </a:lnTo>
                <a:lnTo>
                  <a:pt x="48333" y="258"/>
                </a:lnTo>
                <a:lnTo>
                  <a:pt x="0" y="0"/>
                </a:lnTo>
                <a:close/>
              </a:path>
            </a:pathLst>
          </a:custGeom>
          <a:solidFill>
            <a:srgbClr val="FEE90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5">
            <a:extLst>
              <a:ext uri="{FF2B5EF4-FFF2-40B4-BE49-F238E27FC236}">
                <a16:creationId xmlns:a16="http://schemas.microsoft.com/office/drawing/2014/main" id="{2AC5863F-78F6-2D0C-62C9-A349F2A0864B}"/>
              </a:ext>
            </a:extLst>
          </p:cNvPr>
          <p:cNvSpPr/>
          <p:nvPr/>
        </p:nvSpPr>
        <p:spPr>
          <a:xfrm>
            <a:off x="15350755" y="3757031"/>
            <a:ext cx="3007095" cy="3268981"/>
          </a:xfrm>
          <a:custGeom>
            <a:avLst/>
            <a:gdLst/>
            <a:ahLst/>
            <a:cxnLst/>
            <a:rect l="l" t="t" r="r" b="b"/>
            <a:pathLst>
              <a:path w="7901305" h="8808085">
                <a:moveTo>
                  <a:pt x="7901099" y="0"/>
                </a:moveTo>
                <a:lnTo>
                  <a:pt x="6109321" y="0"/>
                </a:lnTo>
                <a:lnTo>
                  <a:pt x="6058758" y="204"/>
                </a:lnTo>
                <a:lnTo>
                  <a:pt x="6008293" y="818"/>
                </a:lnTo>
                <a:lnTo>
                  <a:pt x="5957926" y="1839"/>
                </a:lnTo>
                <a:lnTo>
                  <a:pt x="5907660" y="3265"/>
                </a:lnTo>
                <a:lnTo>
                  <a:pt x="5857496" y="5095"/>
                </a:lnTo>
                <a:lnTo>
                  <a:pt x="5807435" y="7328"/>
                </a:lnTo>
                <a:lnTo>
                  <a:pt x="5757480" y="9962"/>
                </a:lnTo>
                <a:lnTo>
                  <a:pt x="5707632" y="12994"/>
                </a:lnTo>
                <a:lnTo>
                  <a:pt x="5657892" y="16425"/>
                </a:lnTo>
                <a:lnTo>
                  <a:pt x="5608262" y="20252"/>
                </a:lnTo>
                <a:lnTo>
                  <a:pt x="5558744" y="24473"/>
                </a:lnTo>
                <a:lnTo>
                  <a:pt x="5509338" y="29087"/>
                </a:lnTo>
                <a:lnTo>
                  <a:pt x="5460048" y="34093"/>
                </a:lnTo>
                <a:lnTo>
                  <a:pt x="5410873" y="39488"/>
                </a:lnTo>
                <a:lnTo>
                  <a:pt x="5361817" y="45272"/>
                </a:lnTo>
                <a:lnTo>
                  <a:pt x="5312880" y="51443"/>
                </a:lnTo>
                <a:lnTo>
                  <a:pt x="5264064" y="57998"/>
                </a:lnTo>
                <a:lnTo>
                  <a:pt x="5215370" y="64937"/>
                </a:lnTo>
                <a:lnTo>
                  <a:pt x="5166801" y="72259"/>
                </a:lnTo>
                <a:lnTo>
                  <a:pt x="5118357" y="79960"/>
                </a:lnTo>
                <a:lnTo>
                  <a:pt x="5070041" y="88041"/>
                </a:lnTo>
                <a:lnTo>
                  <a:pt x="5021854" y="96498"/>
                </a:lnTo>
                <a:lnTo>
                  <a:pt x="4973796" y="105332"/>
                </a:lnTo>
                <a:lnTo>
                  <a:pt x="4925871" y="114539"/>
                </a:lnTo>
                <a:lnTo>
                  <a:pt x="4878080" y="124119"/>
                </a:lnTo>
                <a:lnTo>
                  <a:pt x="4830423" y="134070"/>
                </a:lnTo>
                <a:lnTo>
                  <a:pt x="4782904" y="144391"/>
                </a:lnTo>
                <a:lnTo>
                  <a:pt x="4735522" y="155079"/>
                </a:lnTo>
                <a:lnTo>
                  <a:pt x="4688281" y="166133"/>
                </a:lnTo>
                <a:lnTo>
                  <a:pt x="4641180" y="177553"/>
                </a:lnTo>
                <a:lnTo>
                  <a:pt x="4594223" y="189335"/>
                </a:lnTo>
                <a:lnTo>
                  <a:pt x="4547411" y="201479"/>
                </a:lnTo>
                <a:lnTo>
                  <a:pt x="4500744" y="213983"/>
                </a:lnTo>
                <a:lnTo>
                  <a:pt x="4454225" y="226845"/>
                </a:lnTo>
                <a:lnTo>
                  <a:pt x="4407856" y="240064"/>
                </a:lnTo>
                <a:lnTo>
                  <a:pt x="4361637" y="253638"/>
                </a:lnTo>
                <a:lnTo>
                  <a:pt x="4315571" y="267566"/>
                </a:lnTo>
                <a:lnTo>
                  <a:pt x="4269659" y="281846"/>
                </a:lnTo>
                <a:lnTo>
                  <a:pt x="4223902" y="296477"/>
                </a:lnTo>
                <a:lnTo>
                  <a:pt x="4178303" y="311457"/>
                </a:lnTo>
                <a:lnTo>
                  <a:pt x="4132862" y="326784"/>
                </a:lnTo>
                <a:lnTo>
                  <a:pt x="4087582" y="342457"/>
                </a:lnTo>
                <a:lnTo>
                  <a:pt x="4042463" y="358474"/>
                </a:lnTo>
                <a:lnTo>
                  <a:pt x="3997508" y="374833"/>
                </a:lnTo>
                <a:lnTo>
                  <a:pt x="3952718" y="391534"/>
                </a:lnTo>
                <a:lnTo>
                  <a:pt x="3908094" y="408575"/>
                </a:lnTo>
                <a:lnTo>
                  <a:pt x="3863639" y="425953"/>
                </a:lnTo>
                <a:lnTo>
                  <a:pt x="3819353" y="443668"/>
                </a:lnTo>
                <a:lnTo>
                  <a:pt x="3775239" y="461717"/>
                </a:lnTo>
                <a:lnTo>
                  <a:pt x="3731297" y="480100"/>
                </a:lnTo>
                <a:lnTo>
                  <a:pt x="3687530" y="498815"/>
                </a:lnTo>
                <a:lnTo>
                  <a:pt x="3643939" y="517859"/>
                </a:lnTo>
                <a:lnTo>
                  <a:pt x="3600526" y="537232"/>
                </a:lnTo>
                <a:lnTo>
                  <a:pt x="3557291" y="556932"/>
                </a:lnTo>
                <a:lnTo>
                  <a:pt x="3514238" y="576958"/>
                </a:lnTo>
                <a:lnTo>
                  <a:pt x="3471367" y="597307"/>
                </a:lnTo>
                <a:lnTo>
                  <a:pt x="3428679" y="617979"/>
                </a:lnTo>
                <a:lnTo>
                  <a:pt x="3386177" y="638971"/>
                </a:lnTo>
                <a:lnTo>
                  <a:pt x="3343862" y="660282"/>
                </a:lnTo>
                <a:lnTo>
                  <a:pt x="3301736" y="681911"/>
                </a:lnTo>
                <a:lnTo>
                  <a:pt x="3259800" y="703856"/>
                </a:lnTo>
                <a:lnTo>
                  <a:pt x="3218055" y="726115"/>
                </a:lnTo>
                <a:lnTo>
                  <a:pt x="3176504" y="748687"/>
                </a:lnTo>
                <a:lnTo>
                  <a:pt x="3135148" y="771570"/>
                </a:lnTo>
                <a:lnTo>
                  <a:pt x="3093988" y="794762"/>
                </a:lnTo>
                <a:lnTo>
                  <a:pt x="3053026" y="818263"/>
                </a:lnTo>
                <a:lnTo>
                  <a:pt x="3012264" y="842071"/>
                </a:lnTo>
                <a:lnTo>
                  <a:pt x="2971703" y="866183"/>
                </a:lnTo>
                <a:lnTo>
                  <a:pt x="2931345" y="890599"/>
                </a:lnTo>
                <a:lnTo>
                  <a:pt x="2891191" y="915316"/>
                </a:lnTo>
                <a:lnTo>
                  <a:pt x="2851243" y="940334"/>
                </a:lnTo>
                <a:lnTo>
                  <a:pt x="2811502" y="965650"/>
                </a:lnTo>
                <a:lnTo>
                  <a:pt x="2771971" y="991264"/>
                </a:lnTo>
                <a:lnTo>
                  <a:pt x="2732650" y="1017173"/>
                </a:lnTo>
                <a:lnTo>
                  <a:pt x="2693541" y="1043376"/>
                </a:lnTo>
                <a:lnTo>
                  <a:pt x="2654646" y="1069871"/>
                </a:lnTo>
                <a:lnTo>
                  <a:pt x="2615966" y="1096657"/>
                </a:lnTo>
                <a:lnTo>
                  <a:pt x="2577504" y="1123732"/>
                </a:lnTo>
                <a:lnTo>
                  <a:pt x="2539259" y="1151095"/>
                </a:lnTo>
                <a:lnTo>
                  <a:pt x="2501235" y="1178744"/>
                </a:lnTo>
                <a:lnTo>
                  <a:pt x="2463432" y="1206678"/>
                </a:lnTo>
                <a:lnTo>
                  <a:pt x="2425853" y="1234894"/>
                </a:lnTo>
                <a:lnTo>
                  <a:pt x="2388498" y="1263392"/>
                </a:lnTo>
                <a:lnTo>
                  <a:pt x="2351370" y="1292169"/>
                </a:lnTo>
                <a:lnTo>
                  <a:pt x="2314469" y="1321225"/>
                </a:lnTo>
                <a:lnTo>
                  <a:pt x="2277798" y="1350558"/>
                </a:lnTo>
                <a:lnTo>
                  <a:pt x="2241358" y="1380165"/>
                </a:lnTo>
                <a:lnTo>
                  <a:pt x="2205151" y="1410046"/>
                </a:lnTo>
                <a:lnTo>
                  <a:pt x="2169177" y="1440199"/>
                </a:lnTo>
                <a:lnTo>
                  <a:pt x="2133440" y="1470622"/>
                </a:lnTo>
                <a:lnTo>
                  <a:pt x="2097940" y="1501314"/>
                </a:lnTo>
                <a:lnTo>
                  <a:pt x="2062679" y="1532273"/>
                </a:lnTo>
                <a:lnTo>
                  <a:pt x="2027658" y="1563498"/>
                </a:lnTo>
                <a:lnTo>
                  <a:pt x="1992879" y="1594987"/>
                </a:lnTo>
                <a:lnTo>
                  <a:pt x="1958344" y="1626739"/>
                </a:lnTo>
                <a:lnTo>
                  <a:pt x="1924054" y="1658751"/>
                </a:lnTo>
                <a:lnTo>
                  <a:pt x="1890011" y="1691023"/>
                </a:lnTo>
                <a:lnTo>
                  <a:pt x="1856216" y="1723552"/>
                </a:lnTo>
                <a:lnTo>
                  <a:pt x="1822672" y="1756338"/>
                </a:lnTo>
                <a:lnTo>
                  <a:pt x="1789378" y="1789378"/>
                </a:lnTo>
                <a:lnTo>
                  <a:pt x="1756338" y="1822672"/>
                </a:lnTo>
                <a:lnTo>
                  <a:pt x="1723552" y="1856216"/>
                </a:lnTo>
                <a:lnTo>
                  <a:pt x="1691023" y="1890011"/>
                </a:lnTo>
                <a:lnTo>
                  <a:pt x="1658751" y="1924054"/>
                </a:lnTo>
                <a:lnTo>
                  <a:pt x="1626739" y="1958344"/>
                </a:lnTo>
                <a:lnTo>
                  <a:pt x="1594987" y="1992879"/>
                </a:lnTo>
                <a:lnTo>
                  <a:pt x="1563498" y="2027658"/>
                </a:lnTo>
                <a:lnTo>
                  <a:pt x="1532273" y="2062679"/>
                </a:lnTo>
                <a:lnTo>
                  <a:pt x="1501314" y="2097940"/>
                </a:lnTo>
                <a:lnTo>
                  <a:pt x="1470622" y="2133440"/>
                </a:lnTo>
                <a:lnTo>
                  <a:pt x="1440199" y="2169177"/>
                </a:lnTo>
                <a:lnTo>
                  <a:pt x="1410046" y="2205151"/>
                </a:lnTo>
                <a:lnTo>
                  <a:pt x="1380165" y="2241358"/>
                </a:lnTo>
                <a:lnTo>
                  <a:pt x="1350558" y="2277798"/>
                </a:lnTo>
                <a:lnTo>
                  <a:pt x="1321225" y="2314469"/>
                </a:lnTo>
                <a:lnTo>
                  <a:pt x="1292169" y="2351370"/>
                </a:lnTo>
                <a:lnTo>
                  <a:pt x="1263392" y="2388498"/>
                </a:lnTo>
                <a:lnTo>
                  <a:pt x="1234894" y="2425853"/>
                </a:lnTo>
                <a:lnTo>
                  <a:pt x="1206678" y="2463432"/>
                </a:lnTo>
                <a:lnTo>
                  <a:pt x="1178744" y="2501235"/>
                </a:lnTo>
                <a:lnTo>
                  <a:pt x="1151095" y="2539259"/>
                </a:lnTo>
                <a:lnTo>
                  <a:pt x="1123732" y="2577504"/>
                </a:lnTo>
                <a:lnTo>
                  <a:pt x="1096657" y="2615966"/>
                </a:lnTo>
                <a:lnTo>
                  <a:pt x="1069871" y="2654646"/>
                </a:lnTo>
                <a:lnTo>
                  <a:pt x="1043376" y="2693541"/>
                </a:lnTo>
                <a:lnTo>
                  <a:pt x="1017173" y="2732650"/>
                </a:lnTo>
                <a:lnTo>
                  <a:pt x="991264" y="2771971"/>
                </a:lnTo>
                <a:lnTo>
                  <a:pt x="965650" y="2811502"/>
                </a:lnTo>
                <a:lnTo>
                  <a:pt x="940334" y="2851243"/>
                </a:lnTo>
                <a:lnTo>
                  <a:pt x="915316" y="2891191"/>
                </a:lnTo>
                <a:lnTo>
                  <a:pt x="890599" y="2931345"/>
                </a:lnTo>
                <a:lnTo>
                  <a:pt x="866183" y="2971703"/>
                </a:lnTo>
                <a:lnTo>
                  <a:pt x="842071" y="3012264"/>
                </a:lnTo>
                <a:lnTo>
                  <a:pt x="818263" y="3053026"/>
                </a:lnTo>
                <a:lnTo>
                  <a:pt x="794762" y="3093988"/>
                </a:lnTo>
                <a:lnTo>
                  <a:pt x="771570" y="3135148"/>
                </a:lnTo>
                <a:lnTo>
                  <a:pt x="748687" y="3176504"/>
                </a:lnTo>
                <a:lnTo>
                  <a:pt x="726115" y="3218055"/>
                </a:lnTo>
                <a:lnTo>
                  <a:pt x="703856" y="3259800"/>
                </a:lnTo>
                <a:lnTo>
                  <a:pt x="681911" y="3301736"/>
                </a:lnTo>
                <a:lnTo>
                  <a:pt x="660282" y="3343862"/>
                </a:lnTo>
                <a:lnTo>
                  <a:pt x="638971" y="3386177"/>
                </a:lnTo>
                <a:lnTo>
                  <a:pt x="617979" y="3428679"/>
                </a:lnTo>
                <a:lnTo>
                  <a:pt x="597307" y="3471367"/>
                </a:lnTo>
                <a:lnTo>
                  <a:pt x="576958" y="3514238"/>
                </a:lnTo>
                <a:lnTo>
                  <a:pt x="556932" y="3557291"/>
                </a:lnTo>
                <a:lnTo>
                  <a:pt x="537232" y="3600526"/>
                </a:lnTo>
                <a:lnTo>
                  <a:pt x="517859" y="3643939"/>
                </a:lnTo>
                <a:lnTo>
                  <a:pt x="498815" y="3687530"/>
                </a:lnTo>
                <a:lnTo>
                  <a:pt x="480100" y="3731297"/>
                </a:lnTo>
                <a:lnTo>
                  <a:pt x="461717" y="3775239"/>
                </a:lnTo>
                <a:lnTo>
                  <a:pt x="443668" y="3819353"/>
                </a:lnTo>
                <a:lnTo>
                  <a:pt x="425953" y="3863639"/>
                </a:lnTo>
                <a:lnTo>
                  <a:pt x="408575" y="3908094"/>
                </a:lnTo>
                <a:lnTo>
                  <a:pt x="391534" y="3952718"/>
                </a:lnTo>
                <a:lnTo>
                  <a:pt x="374833" y="3997508"/>
                </a:lnTo>
                <a:lnTo>
                  <a:pt x="358474" y="4042463"/>
                </a:lnTo>
                <a:lnTo>
                  <a:pt x="342457" y="4087582"/>
                </a:lnTo>
                <a:lnTo>
                  <a:pt x="326784" y="4132862"/>
                </a:lnTo>
                <a:lnTo>
                  <a:pt x="311457" y="4178303"/>
                </a:lnTo>
                <a:lnTo>
                  <a:pt x="296477" y="4223902"/>
                </a:lnTo>
                <a:lnTo>
                  <a:pt x="281846" y="4269659"/>
                </a:lnTo>
                <a:lnTo>
                  <a:pt x="267566" y="4315571"/>
                </a:lnTo>
                <a:lnTo>
                  <a:pt x="253638" y="4361637"/>
                </a:lnTo>
                <a:lnTo>
                  <a:pt x="240064" y="4407856"/>
                </a:lnTo>
                <a:lnTo>
                  <a:pt x="226845" y="4454225"/>
                </a:lnTo>
                <a:lnTo>
                  <a:pt x="213983" y="4500744"/>
                </a:lnTo>
                <a:lnTo>
                  <a:pt x="201479" y="4547411"/>
                </a:lnTo>
                <a:lnTo>
                  <a:pt x="189335" y="4594223"/>
                </a:lnTo>
                <a:lnTo>
                  <a:pt x="177553" y="4641180"/>
                </a:lnTo>
                <a:lnTo>
                  <a:pt x="166133" y="4688281"/>
                </a:lnTo>
                <a:lnTo>
                  <a:pt x="155079" y="4735522"/>
                </a:lnTo>
                <a:lnTo>
                  <a:pt x="144391" y="4782904"/>
                </a:lnTo>
                <a:lnTo>
                  <a:pt x="134070" y="4830423"/>
                </a:lnTo>
                <a:lnTo>
                  <a:pt x="124119" y="4878080"/>
                </a:lnTo>
                <a:lnTo>
                  <a:pt x="114539" y="4925871"/>
                </a:lnTo>
                <a:lnTo>
                  <a:pt x="105332" y="4973796"/>
                </a:lnTo>
                <a:lnTo>
                  <a:pt x="96498" y="5021854"/>
                </a:lnTo>
                <a:lnTo>
                  <a:pt x="88041" y="5070041"/>
                </a:lnTo>
                <a:lnTo>
                  <a:pt x="79960" y="5118357"/>
                </a:lnTo>
                <a:lnTo>
                  <a:pt x="72259" y="5166801"/>
                </a:lnTo>
                <a:lnTo>
                  <a:pt x="64937" y="5215370"/>
                </a:lnTo>
                <a:lnTo>
                  <a:pt x="57998" y="5264064"/>
                </a:lnTo>
                <a:lnTo>
                  <a:pt x="51443" y="5312880"/>
                </a:lnTo>
                <a:lnTo>
                  <a:pt x="45272" y="5361817"/>
                </a:lnTo>
                <a:lnTo>
                  <a:pt x="39488" y="5410873"/>
                </a:lnTo>
                <a:lnTo>
                  <a:pt x="34093" y="5460048"/>
                </a:lnTo>
                <a:lnTo>
                  <a:pt x="29087" y="5509338"/>
                </a:lnTo>
                <a:lnTo>
                  <a:pt x="24473" y="5558744"/>
                </a:lnTo>
                <a:lnTo>
                  <a:pt x="20252" y="5608262"/>
                </a:lnTo>
                <a:lnTo>
                  <a:pt x="16425" y="5657892"/>
                </a:lnTo>
                <a:lnTo>
                  <a:pt x="12994" y="5707632"/>
                </a:lnTo>
                <a:lnTo>
                  <a:pt x="9962" y="5757480"/>
                </a:lnTo>
                <a:lnTo>
                  <a:pt x="7328" y="5807435"/>
                </a:lnTo>
                <a:lnTo>
                  <a:pt x="5095" y="5857496"/>
                </a:lnTo>
                <a:lnTo>
                  <a:pt x="3265" y="5907660"/>
                </a:lnTo>
                <a:lnTo>
                  <a:pt x="1839" y="5957926"/>
                </a:lnTo>
                <a:lnTo>
                  <a:pt x="818" y="6008293"/>
                </a:lnTo>
                <a:lnTo>
                  <a:pt x="204" y="6058758"/>
                </a:lnTo>
                <a:lnTo>
                  <a:pt x="0" y="6109321"/>
                </a:lnTo>
                <a:lnTo>
                  <a:pt x="0" y="8807784"/>
                </a:lnTo>
                <a:lnTo>
                  <a:pt x="7901099" y="8807784"/>
                </a:lnTo>
                <a:lnTo>
                  <a:pt x="7901099" y="0"/>
                </a:lnTo>
                <a:close/>
              </a:path>
            </a:pathLst>
          </a:custGeom>
          <a:solidFill>
            <a:srgbClr val="DF06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16">
            <a:extLst>
              <a:ext uri="{FF2B5EF4-FFF2-40B4-BE49-F238E27FC236}">
                <a16:creationId xmlns:a16="http://schemas.microsoft.com/office/drawing/2014/main" id="{2E9EE729-1C48-04B1-4217-A2563C503AAC}"/>
              </a:ext>
            </a:extLst>
          </p:cNvPr>
          <p:cNvSpPr/>
          <p:nvPr/>
        </p:nvSpPr>
        <p:spPr>
          <a:xfrm>
            <a:off x="18598150" y="3752306"/>
            <a:ext cx="1371600" cy="3268982"/>
          </a:xfrm>
          <a:custGeom>
            <a:avLst/>
            <a:gdLst/>
            <a:ahLst/>
            <a:cxnLst/>
            <a:rect l="l" t="t" r="r" b="b"/>
            <a:pathLst>
              <a:path w="3120390" h="8808085">
                <a:moveTo>
                  <a:pt x="3120323" y="0"/>
                </a:moveTo>
                <a:lnTo>
                  <a:pt x="0" y="0"/>
                </a:lnTo>
                <a:lnTo>
                  <a:pt x="0" y="8807784"/>
                </a:lnTo>
                <a:lnTo>
                  <a:pt x="1791777" y="8807784"/>
                </a:lnTo>
                <a:lnTo>
                  <a:pt x="1892806" y="8806965"/>
                </a:lnTo>
                <a:lnTo>
                  <a:pt x="1993439" y="8804518"/>
                </a:lnTo>
                <a:lnTo>
                  <a:pt x="2093664" y="8800455"/>
                </a:lnTo>
                <a:lnTo>
                  <a:pt x="2193467" y="8794789"/>
                </a:lnTo>
                <a:lnTo>
                  <a:pt x="2292837" y="8787531"/>
                </a:lnTo>
                <a:lnTo>
                  <a:pt x="2391760" y="8778696"/>
                </a:lnTo>
                <a:lnTo>
                  <a:pt x="2490225" y="8768295"/>
                </a:lnTo>
                <a:lnTo>
                  <a:pt x="2588219" y="8756340"/>
                </a:lnTo>
                <a:lnTo>
                  <a:pt x="2685728" y="8742846"/>
                </a:lnTo>
                <a:lnTo>
                  <a:pt x="2782741" y="8727823"/>
                </a:lnTo>
                <a:lnTo>
                  <a:pt x="2879245" y="8711285"/>
                </a:lnTo>
                <a:lnTo>
                  <a:pt x="2975227" y="8693244"/>
                </a:lnTo>
                <a:lnTo>
                  <a:pt x="3070675" y="8673713"/>
                </a:lnTo>
                <a:lnTo>
                  <a:pt x="3120323" y="8662912"/>
                </a:lnTo>
                <a:lnTo>
                  <a:pt x="3120323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aphicFrame>
        <p:nvGraphicFramePr>
          <p:cNvPr id="2" name="Obiekt 1">
            <a:extLst>
              <a:ext uri="{FF2B5EF4-FFF2-40B4-BE49-F238E27FC236}">
                <a16:creationId xmlns:a16="http://schemas.microsoft.com/office/drawing/2014/main" id="{B10BACB6-2709-BB2A-7957-6B83801219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7910049"/>
              </p:ext>
            </p:extLst>
          </p:nvPr>
        </p:nvGraphicFramePr>
        <p:xfrm>
          <a:off x="374650" y="2906653"/>
          <a:ext cx="13131431" cy="56436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kument" r:id="rId4" imgW="8890356" imgH="3829489" progId="Word.Document.12">
                  <p:embed/>
                </p:oleObj>
              </mc:Choice>
              <mc:Fallback>
                <p:oleObj name="Dokument" r:id="rId4" imgW="8890356" imgH="3829489" progId="Word.Document.12">
                  <p:embed/>
                  <p:pic>
                    <p:nvPicPr>
                      <p:cNvPr id="4" name="Obiekt 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4650" y="2906653"/>
                        <a:ext cx="13131431" cy="56436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Prostokąt 7">
            <a:extLst>
              <a:ext uri="{FF2B5EF4-FFF2-40B4-BE49-F238E27FC236}">
                <a16:creationId xmlns:a16="http://schemas.microsoft.com/office/drawing/2014/main" id="{F6B416D7-DC14-619C-E92B-6B74D64526CB}"/>
              </a:ext>
            </a:extLst>
          </p:cNvPr>
          <p:cNvSpPr/>
          <p:nvPr/>
        </p:nvSpPr>
        <p:spPr>
          <a:xfrm>
            <a:off x="2544354" y="1884119"/>
            <a:ext cx="111718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altLang="pl-PL" sz="2400" b="1" dirty="0">
                <a:solidFill>
                  <a:prstClr val="black"/>
                </a:solidFill>
              </a:rPr>
              <a:t>ZAŁĄCZNIKI DO WIELOLETNIEJ PROGNOZY FINANSOWEJ</a:t>
            </a:r>
            <a:endParaRPr kumimoji="0" lang="pl-PL" altLang="pl-PL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object 27">
            <a:extLst>
              <a:ext uri="{FF2B5EF4-FFF2-40B4-BE49-F238E27FC236}">
                <a16:creationId xmlns:a16="http://schemas.microsoft.com/office/drawing/2014/main" id="{9F98A1EE-3625-AC02-B7A4-9BC6E7BBC39A}"/>
              </a:ext>
            </a:extLst>
          </p:cNvPr>
          <p:cNvSpPr/>
          <p:nvPr/>
        </p:nvSpPr>
        <p:spPr>
          <a:xfrm rot="5400000">
            <a:off x="14817802" y="6686630"/>
            <a:ext cx="2005904" cy="3245392"/>
          </a:xfrm>
          <a:custGeom>
            <a:avLst/>
            <a:gdLst/>
            <a:ahLst/>
            <a:cxnLst/>
            <a:rect l="l" t="t" r="r" b="b"/>
            <a:pathLst>
              <a:path w="2556509" h="2849879">
                <a:moveTo>
                  <a:pt x="2556435" y="0"/>
                </a:moveTo>
                <a:lnTo>
                  <a:pt x="0" y="0"/>
                </a:lnTo>
                <a:lnTo>
                  <a:pt x="0" y="2849798"/>
                </a:lnTo>
                <a:lnTo>
                  <a:pt x="579741" y="2849798"/>
                </a:lnTo>
                <a:lnTo>
                  <a:pt x="627768" y="2849226"/>
                </a:lnTo>
                <a:lnTo>
                  <a:pt x="675513" y="2847518"/>
                </a:lnTo>
                <a:lnTo>
                  <a:pt x="722965" y="2844688"/>
                </a:lnTo>
                <a:lnTo>
                  <a:pt x="770109" y="2840749"/>
                </a:lnTo>
                <a:lnTo>
                  <a:pt x="816934" y="2835713"/>
                </a:lnTo>
                <a:lnTo>
                  <a:pt x="863425" y="2829593"/>
                </a:lnTo>
                <a:lnTo>
                  <a:pt x="909571" y="2822403"/>
                </a:lnTo>
                <a:lnTo>
                  <a:pt x="955358" y="2814155"/>
                </a:lnTo>
                <a:lnTo>
                  <a:pt x="1000773" y="2804862"/>
                </a:lnTo>
                <a:lnTo>
                  <a:pt x="1045804" y="2794537"/>
                </a:lnTo>
                <a:lnTo>
                  <a:pt x="1090436" y="2783193"/>
                </a:lnTo>
                <a:lnTo>
                  <a:pt x="1134659" y="2770844"/>
                </a:lnTo>
                <a:lnTo>
                  <a:pt x="1178457" y="2757501"/>
                </a:lnTo>
                <a:lnTo>
                  <a:pt x="1221820" y="2743178"/>
                </a:lnTo>
                <a:lnTo>
                  <a:pt x="1264732" y="2727888"/>
                </a:lnTo>
                <a:lnTo>
                  <a:pt x="1307183" y="2711644"/>
                </a:lnTo>
                <a:lnTo>
                  <a:pt x="1349158" y="2694459"/>
                </a:lnTo>
                <a:lnTo>
                  <a:pt x="1390645" y="2676345"/>
                </a:lnTo>
                <a:lnTo>
                  <a:pt x="1431631" y="2657316"/>
                </a:lnTo>
                <a:lnTo>
                  <a:pt x="1472102" y="2637384"/>
                </a:lnTo>
                <a:lnTo>
                  <a:pt x="1512047" y="2616563"/>
                </a:lnTo>
                <a:lnTo>
                  <a:pt x="1551451" y="2594866"/>
                </a:lnTo>
                <a:lnTo>
                  <a:pt x="1590303" y="2572305"/>
                </a:lnTo>
                <a:lnTo>
                  <a:pt x="1628589" y="2548893"/>
                </a:lnTo>
                <a:lnTo>
                  <a:pt x="1666296" y="2524643"/>
                </a:lnTo>
                <a:lnTo>
                  <a:pt x="1703411" y="2499569"/>
                </a:lnTo>
                <a:lnTo>
                  <a:pt x="1739921" y="2473683"/>
                </a:lnTo>
                <a:lnTo>
                  <a:pt x="1775814" y="2446998"/>
                </a:lnTo>
                <a:lnTo>
                  <a:pt x="1811076" y="2419527"/>
                </a:lnTo>
                <a:lnTo>
                  <a:pt x="1845694" y="2391283"/>
                </a:lnTo>
                <a:lnTo>
                  <a:pt x="1879656" y="2362279"/>
                </a:lnTo>
                <a:lnTo>
                  <a:pt x="1912948" y="2332528"/>
                </a:lnTo>
                <a:lnTo>
                  <a:pt x="1945559" y="2302043"/>
                </a:lnTo>
                <a:lnTo>
                  <a:pt x="1977473" y="2270836"/>
                </a:lnTo>
                <a:lnTo>
                  <a:pt x="2008680" y="2238921"/>
                </a:lnTo>
                <a:lnTo>
                  <a:pt x="2039165" y="2206311"/>
                </a:lnTo>
                <a:lnTo>
                  <a:pt x="2068916" y="2173019"/>
                </a:lnTo>
                <a:lnTo>
                  <a:pt x="2097920" y="2139057"/>
                </a:lnTo>
                <a:lnTo>
                  <a:pt x="2126164" y="2104438"/>
                </a:lnTo>
                <a:lnTo>
                  <a:pt x="2153635" y="2069176"/>
                </a:lnTo>
                <a:lnTo>
                  <a:pt x="2180320" y="2033284"/>
                </a:lnTo>
                <a:lnTo>
                  <a:pt x="2206206" y="1996773"/>
                </a:lnTo>
                <a:lnTo>
                  <a:pt x="2231280" y="1959658"/>
                </a:lnTo>
                <a:lnTo>
                  <a:pt x="2255530" y="1921951"/>
                </a:lnTo>
                <a:lnTo>
                  <a:pt x="2278942" y="1883666"/>
                </a:lnTo>
                <a:lnTo>
                  <a:pt x="2301503" y="1844814"/>
                </a:lnTo>
                <a:lnTo>
                  <a:pt x="2323201" y="1805410"/>
                </a:lnTo>
                <a:lnTo>
                  <a:pt x="2344022" y="1765465"/>
                </a:lnTo>
                <a:lnTo>
                  <a:pt x="2363953" y="1724994"/>
                </a:lnTo>
                <a:lnTo>
                  <a:pt x="2382982" y="1684008"/>
                </a:lnTo>
                <a:lnTo>
                  <a:pt x="2401096" y="1642521"/>
                </a:lnTo>
                <a:lnTo>
                  <a:pt x="2418281" y="1600546"/>
                </a:lnTo>
                <a:lnTo>
                  <a:pt x="2434525" y="1558095"/>
                </a:lnTo>
                <a:lnTo>
                  <a:pt x="2449815" y="1515182"/>
                </a:lnTo>
                <a:lnTo>
                  <a:pt x="2464138" y="1471820"/>
                </a:lnTo>
                <a:lnTo>
                  <a:pt x="2477481" y="1428021"/>
                </a:lnTo>
                <a:lnTo>
                  <a:pt x="2489831" y="1383799"/>
                </a:lnTo>
                <a:lnTo>
                  <a:pt x="2501174" y="1339166"/>
                </a:lnTo>
                <a:lnTo>
                  <a:pt x="2511499" y="1294136"/>
                </a:lnTo>
                <a:lnTo>
                  <a:pt x="2520792" y="1248721"/>
                </a:lnTo>
                <a:lnTo>
                  <a:pt x="2529040" y="1202934"/>
                </a:lnTo>
                <a:lnTo>
                  <a:pt x="2536230" y="1156788"/>
                </a:lnTo>
                <a:lnTo>
                  <a:pt x="2542350" y="1110297"/>
                </a:lnTo>
                <a:lnTo>
                  <a:pt x="2547386" y="1063472"/>
                </a:lnTo>
                <a:lnTo>
                  <a:pt x="2551325" y="1016328"/>
                </a:lnTo>
                <a:lnTo>
                  <a:pt x="2554155" y="968876"/>
                </a:lnTo>
                <a:lnTo>
                  <a:pt x="2555863" y="921131"/>
                </a:lnTo>
                <a:lnTo>
                  <a:pt x="2556435" y="873104"/>
                </a:lnTo>
                <a:lnTo>
                  <a:pt x="2556435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5">
            <a:extLst>
              <a:ext uri="{FF2B5EF4-FFF2-40B4-BE49-F238E27FC236}">
                <a16:creationId xmlns:a16="http://schemas.microsoft.com/office/drawing/2014/main" id="{38876463-2782-A4B9-B08D-3ECB32D467C8}"/>
              </a:ext>
            </a:extLst>
          </p:cNvPr>
          <p:cNvSpPr/>
          <p:nvPr/>
        </p:nvSpPr>
        <p:spPr>
          <a:xfrm rot="5400000">
            <a:off x="17780301" y="7198123"/>
            <a:ext cx="2005904" cy="2222405"/>
          </a:xfrm>
          <a:custGeom>
            <a:avLst/>
            <a:gdLst/>
            <a:ahLst/>
            <a:cxnLst/>
            <a:rect l="l" t="t" r="r" b="b"/>
            <a:pathLst>
              <a:path w="7901305" h="8808085">
                <a:moveTo>
                  <a:pt x="7901099" y="0"/>
                </a:moveTo>
                <a:lnTo>
                  <a:pt x="6109321" y="0"/>
                </a:lnTo>
                <a:lnTo>
                  <a:pt x="6058758" y="204"/>
                </a:lnTo>
                <a:lnTo>
                  <a:pt x="6008293" y="818"/>
                </a:lnTo>
                <a:lnTo>
                  <a:pt x="5957926" y="1839"/>
                </a:lnTo>
                <a:lnTo>
                  <a:pt x="5907660" y="3265"/>
                </a:lnTo>
                <a:lnTo>
                  <a:pt x="5857496" y="5095"/>
                </a:lnTo>
                <a:lnTo>
                  <a:pt x="5807435" y="7328"/>
                </a:lnTo>
                <a:lnTo>
                  <a:pt x="5757480" y="9962"/>
                </a:lnTo>
                <a:lnTo>
                  <a:pt x="5707632" y="12994"/>
                </a:lnTo>
                <a:lnTo>
                  <a:pt x="5657892" y="16425"/>
                </a:lnTo>
                <a:lnTo>
                  <a:pt x="5608262" y="20252"/>
                </a:lnTo>
                <a:lnTo>
                  <a:pt x="5558744" y="24473"/>
                </a:lnTo>
                <a:lnTo>
                  <a:pt x="5509338" y="29087"/>
                </a:lnTo>
                <a:lnTo>
                  <a:pt x="5460048" y="34093"/>
                </a:lnTo>
                <a:lnTo>
                  <a:pt x="5410873" y="39488"/>
                </a:lnTo>
                <a:lnTo>
                  <a:pt x="5361817" y="45272"/>
                </a:lnTo>
                <a:lnTo>
                  <a:pt x="5312880" y="51443"/>
                </a:lnTo>
                <a:lnTo>
                  <a:pt x="5264064" y="57998"/>
                </a:lnTo>
                <a:lnTo>
                  <a:pt x="5215370" y="64937"/>
                </a:lnTo>
                <a:lnTo>
                  <a:pt x="5166801" y="72259"/>
                </a:lnTo>
                <a:lnTo>
                  <a:pt x="5118357" y="79960"/>
                </a:lnTo>
                <a:lnTo>
                  <a:pt x="5070041" y="88041"/>
                </a:lnTo>
                <a:lnTo>
                  <a:pt x="5021854" y="96498"/>
                </a:lnTo>
                <a:lnTo>
                  <a:pt x="4973796" y="105332"/>
                </a:lnTo>
                <a:lnTo>
                  <a:pt x="4925871" y="114539"/>
                </a:lnTo>
                <a:lnTo>
                  <a:pt x="4878080" y="124119"/>
                </a:lnTo>
                <a:lnTo>
                  <a:pt x="4830423" y="134070"/>
                </a:lnTo>
                <a:lnTo>
                  <a:pt x="4782904" y="144391"/>
                </a:lnTo>
                <a:lnTo>
                  <a:pt x="4735522" y="155079"/>
                </a:lnTo>
                <a:lnTo>
                  <a:pt x="4688281" y="166133"/>
                </a:lnTo>
                <a:lnTo>
                  <a:pt x="4641180" y="177553"/>
                </a:lnTo>
                <a:lnTo>
                  <a:pt x="4594223" y="189335"/>
                </a:lnTo>
                <a:lnTo>
                  <a:pt x="4547411" y="201479"/>
                </a:lnTo>
                <a:lnTo>
                  <a:pt x="4500744" y="213983"/>
                </a:lnTo>
                <a:lnTo>
                  <a:pt x="4454225" y="226845"/>
                </a:lnTo>
                <a:lnTo>
                  <a:pt x="4407856" y="240064"/>
                </a:lnTo>
                <a:lnTo>
                  <a:pt x="4361637" y="253638"/>
                </a:lnTo>
                <a:lnTo>
                  <a:pt x="4315571" y="267566"/>
                </a:lnTo>
                <a:lnTo>
                  <a:pt x="4269659" y="281846"/>
                </a:lnTo>
                <a:lnTo>
                  <a:pt x="4223902" y="296477"/>
                </a:lnTo>
                <a:lnTo>
                  <a:pt x="4178303" y="311457"/>
                </a:lnTo>
                <a:lnTo>
                  <a:pt x="4132862" y="326784"/>
                </a:lnTo>
                <a:lnTo>
                  <a:pt x="4087582" y="342457"/>
                </a:lnTo>
                <a:lnTo>
                  <a:pt x="4042463" y="358474"/>
                </a:lnTo>
                <a:lnTo>
                  <a:pt x="3997508" y="374833"/>
                </a:lnTo>
                <a:lnTo>
                  <a:pt x="3952718" y="391534"/>
                </a:lnTo>
                <a:lnTo>
                  <a:pt x="3908094" y="408575"/>
                </a:lnTo>
                <a:lnTo>
                  <a:pt x="3863639" y="425953"/>
                </a:lnTo>
                <a:lnTo>
                  <a:pt x="3819353" y="443668"/>
                </a:lnTo>
                <a:lnTo>
                  <a:pt x="3775239" y="461717"/>
                </a:lnTo>
                <a:lnTo>
                  <a:pt x="3731297" y="480100"/>
                </a:lnTo>
                <a:lnTo>
                  <a:pt x="3687530" y="498815"/>
                </a:lnTo>
                <a:lnTo>
                  <a:pt x="3643939" y="517859"/>
                </a:lnTo>
                <a:lnTo>
                  <a:pt x="3600526" y="537232"/>
                </a:lnTo>
                <a:lnTo>
                  <a:pt x="3557291" y="556932"/>
                </a:lnTo>
                <a:lnTo>
                  <a:pt x="3514238" y="576958"/>
                </a:lnTo>
                <a:lnTo>
                  <a:pt x="3471367" y="597307"/>
                </a:lnTo>
                <a:lnTo>
                  <a:pt x="3428679" y="617979"/>
                </a:lnTo>
                <a:lnTo>
                  <a:pt x="3386177" y="638971"/>
                </a:lnTo>
                <a:lnTo>
                  <a:pt x="3343862" y="660282"/>
                </a:lnTo>
                <a:lnTo>
                  <a:pt x="3301736" y="681911"/>
                </a:lnTo>
                <a:lnTo>
                  <a:pt x="3259800" y="703856"/>
                </a:lnTo>
                <a:lnTo>
                  <a:pt x="3218055" y="726115"/>
                </a:lnTo>
                <a:lnTo>
                  <a:pt x="3176504" y="748687"/>
                </a:lnTo>
                <a:lnTo>
                  <a:pt x="3135148" y="771570"/>
                </a:lnTo>
                <a:lnTo>
                  <a:pt x="3093988" y="794762"/>
                </a:lnTo>
                <a:lnTo>
                  <a:pt x="3053026" y="818263"/>
                </a:lnTo>
                <a:lnTo>
                  <a:pt x="3012264" y="842071"/>
                </a:lnTo>
                <a:lnTo>
                  <a:pt x="2971703" y="866183"/>
                </a:lnTo>
                <a:lnTo>
                  <a:pt x="2931345" y="890599"/>
                </a:lnTo>
                <a:lnTo>
                  <a:pt x="2891191" y="915316"/>
                </a:lnTo>
                <a:lnTo>
                  <a:pt x="2851243" y="940334"/>
                </a:lnTo>
                <a:lnTo>
                  <a:pt x="2811502" y="965650"/>
                </a:lnTo>
                <a:lnTo>
                  <a:pt x="2771971" y="991264"/>
                </a:lnTo>
                <a:lnTo>
                  <a:pt x="2732650" y="1017173"/>
                </a:lnTo>
                <a:lnTo>
                  <a:pt x="2693541" y="1043376"/>
                </a:lnTo>
                <a:lnTo>
                  <a:pt x="2654646" y="1069871"/>
                </a:lnTo>
                <a:lnTo>
                  <a:pt x="2615966" y="1096657"/>
                </a:lnTo>
                <a:lnTo>
                  <a:pt x="2577504" y="1123732"/>
                </a:lnTo>
                <a:lnTo>
                  <a:pt x="2539259" y="1151095"/>
                </a:lnTo>
                <a:lnTo>
                  <a:pt x="2501235" y="1178744"/>
                </a:lnTo>
                <a:lnTo>
                  <a:pt x="2463432" y="1206678"/>
                </a:lnTo>
                <a:lnTo>
                  <a:pt x="2425853" y="1234894"/>
                </a:lnTo>
                <a:lnTo>
                  <a:pt x="2388498" y="1263392"/>
                </a:lnTo>
                <a:lnTo>
                  <a:pt x="2351370" y="1292169"/>
                </a:lnTo>
                <a:lnTo>
                  <a:pt x="2314469" y="1321225"/>
                </a:lnTo>
                <a:lnTo>
                  <a:pt x="2277798" y="1350558"/>
                </a:lnTo>
                <a:lnTo>
                  <a:pt x="2241358" y="1380165"/>
                </a:lnTo>
                <a:lnTo>
                  <a:pt x="2205151" y="1410046"/>
                </a:lnTo>
                <a:lnTo>
                  <a:pt x="2169177" y="1440199"/>
                </a:lnTo>
                <a:lnTo>
                  <a:pt x="2133440" y="1470622"/>
                </a:lnTo>
                <a:lnTo>
                  <a:pt x="2097940" y="1501314"/>
                </a:lnTo>
                <a:lnTo>
                  <a:pt x="2062679" y="1532273"/>
                </a:lnTo>
                <a:lnTo>
                  <a:pt x="2027658" y="1563498"/>
                </a:lnTo>
                <a:lnTo>
                  <a:pt x="1992879" y="1594987"/>
                </a:lnTo>
                <a:lnTo>
                  <a:pt x="1958344" y="1626739"/>
                </a:lnTo>
                <a:lnTo>
                  <a:pt x="1924054" y="1658751"/>
                </a:lnTo>
                <a:lnTo>
                  <a:pt x="1890011" y="1691023"/>
                </a:lnTo>
                <a:lnTo>
                  <a:pt x="1856216" y="1723552"/>
                </a:lnTo>
                <a:lnTo>
                  <a:pt x="1822672" y="1756338"/>
                </a:lnTo>
                <a:lnTo>
                  <a:pt x="1789378" y="1789378"/>
                </a:lnTo>
                <a:lnTo>
                  <a:pt x="1756338" y="1822672"/>
                </a:lnTo>
                <a:lnTo>
                  <a:pt x="1723552" y="1856216"/>
                </a:lnTo>
                <a:lnTo>
                  <a:pt x="1691023" y="1890011"/>
                </a:lnTo>
                <a:lnTo>
                  <a:pt x="1658751" y="1924054"/>
                </a:lnTo>
                <a:lnTo>
                  <a:pt x="1626739" y="1958344"/>
                </a:lnTo>
                <a:lnTo>
                  <a:pt x="1594987" y="1992879"/>
                </a:lnTo>
                <a:lnTo>
                  <a:pt x="1563498" y="2027658"/>
                </a:lnTo>
                <a:lnTo>
                  <a:pt x="1532273" y="2062679"/>
                </a:lnTo>
                <a:lnTo>
                  <a:pt x="1501314" y="2097940"/>
                </a:lnTo>
                <a:lnTo>
                  <a:pt x="1470622" y="2133440"/>
                </a:lnTo>
                <a:lnTo>
                  <a:pt x="1440199" y="2169177"/>
                </a:lnTo>
                <a:lnTo>
                  <a:pt x="1410046" y="2205151"/>
                </a:lnTo>
                <a:lnTo>
                  <a:pt x="1380165" y="2241358"/>
                </a:lnTo>
                <a:lnTo>
                  <a:pt x="1350558" y="2277798"/>
                </a:lnTo>
                <a:lnTo>
                  <a:pt x="1321225" y="2314469"/>
                </a:lnTo>
                <a:lnTo>
                  <a:pt x="1292169" y="2351370"/>
                </a:lnTo>
                <a:lnTo>
                  <a:pt x="1263392" y="2388498"/>
                </a:lnTo>
                <a:lnTo>
                  <a:pt x="1234894" y="2425853"/>
                </a:lnTo>
                <a:lnTo>
                  <a:pt x="1206678" y="2463432"/>
                </a:lnTo>
                <a:lnTo>
                  <a:pt x="1178744" y="2501235"/>
                </a:lnTo>
                <a:lnTo>
                  <a:pt x="1151095" y="2539259"/>
                </a:lnTo>
                <a:lnTo>
                  <a:pt x="1123732" y="2577504"/>
                </a:lnTo>
                <a:lnTo>
                  <a:pt x="1096657" y="2615966"/>
                </a:lnTo>
                <a:lnTo>
                  <a:pt x="1069871" y="2654646"/>
                </a:lnTo>
                <a:lnTo>
                  <a:pt x="1043376" y="2693541"/>
                </a:lnTo>
                <a:lnTo>
                  <a:pt x="1017173" y="2732650"/>
                </a:lnTo>
                <a:lnTo>
                  <a:pt x="991264" y="2771971"/>
                </a:lnTo>
                <a:lnTo>
                  <a:pt x="965650" y="2811502"/>
                </a:lnTo>
                <a:lnTo>
                  <a:pt x="940334" y="2851243"/>
                </a:lnTo>
                <a:lnTo>
                  <a:pt x="915316" y="2891191"/>
                </a:lnTo>
                <a:lnTo>
                  <a:pt x="890599" y="2931345"/>
                </a:lnTo>
                <a:lnTo>
                  <a:pt x="866183" y="2971703"/>
                </a:lnTo>
                <a:lnTo>
                  <a:pt x="842071" y="3012264"/>
                </a:lnTo>
                <a:lnTo>
                  <a:pt x="818263" y="3053026"/>
                </a:lnTo>
                <a:lnTo>
                  <a:pt x="794762" y="3093988"/>
                </a:lnTo>
                <a:lnTo>
                  <a:pt x="771570" y="3135148"/>
                </a:lnTo>
                <a:lnTo>
                  <a:pt x="748687" y="3176504"/>
                </a:lnTo>
                <a:lnTo>
                  <a:pt x="726115" y="3218055"/>
                </a:lnTo>
                <a:lnTo>
                  <a:pt x="703856" y="3259800"/>
                </a:lnTo>
                <a:lnTo>
                  <a:pt x="681911" y="3301736"/>
                </a:lnTo>
                <a:lnTo>
                  <a:pt x="660282" y="3343862"/>
                </a:lnTo>
                <a:lnTo>
                  <a:pt x="638971" y="3386177"/>
                </a:lnTo>
                <a:lnTo>
                  <a:pt x="617979" y="3428679"/>
                </a:lnTo>
                <a:lnTo>
                  <a:pt x="597307" y="3471367"/>
                </a:lnTo>
                <a:lnTo>
                  <a:pt x="576958" y="3514238"/>
                </a:lnTo>
                <a:lnTo>
                  <a:pt x="556932" y="3557291"/>
                </a:lnTo>
                <a:lnTo>
                  <a:pt x="537232" y="3600526"/>
                </a:lnTo>
                <a:lnTo>
                  <a:pt x="517859" y="3643939"/>
                </a:lnTo>
                <a:lnTo>
                  <a:pt x="498815" y="3687530"/>
                </a:lnTo>
                <a:lnTo>
                  <a:pt x="480100" y="3731297"/>
                </a:lnTo>
                <a:lnTo>
                  <a:pt x="461717" y="3775239"/>
                </a:lnTo>
                <a:lnTo>
                  <a:pt x="443668" y="3819353"/>
                </a:lnTo>
                <a:lnTo>
                  <a:pt x="425953" y="3863639"/>
                </a:lnTo>
                <a:lnTo>
                  <a:pt x="408575" y="3908094"/>
                </a:lnTo>
                <a:lnTo>
                  <a:pt x="391534" y="3952718"/>
                </a:lnTo>
                <a:lnTo>
                  <a:pt x="374833" y="3997508"/>
                </a:lnTo>
                <a:lnTo>
                  <a:pt x="358474" y="4042463"/>
                </a:lnTo>
                <a:lnTo>
                  <a:pt x="342457" y="4087582"/>
                </a:lnTo>
                <a:lnTo>
                  <a:pt x="326784" y="4132862"/>
                </a:lnTo>
                <a:lnTo>
                  <a:pt x="311457" y="4178303"/>
                </a:lnTo>
                <a:lnTo>
                  <a:pt x="296477" y="4223902"/>
                </a:lnTo>
                <a:lnTo>
                  <a:pt x="281846" y="4269659"/>
                </a:lnTo>
                <a:lnTo>
                  <a:pt x="267566" y="4315571"/>
                </a:lnTo>
                <a:lnTo>
                  <a:pt x="253638" y="4361637"/>
                </a:lnTo>
                <a:lnTo>
                  <a:pt x="240064" y="4407856"/>
                </a:lnTo>
                <a:lnTo>
                  <a:pt x="226845" y="4454225"/>
                </a:lnTo>
                <a:lnTo>
                  <a:pt x="213983" y="4500744"/>
                </a:lnTo>
                <a:lnTo>
                  <a:pt x="201479" y="4547411"/>
                </a:lnTo>
                <a:lnTo>
                  <a:pt x="189335" y="4594223"/>
                </a:lnTo>
                <a:lnTo>
                  <a:pt x="177553" y="4641180"/>
                </a:lnTo>
                <a:lnTo>
                  <a:pt x="166133" y="4688281"/>
                </a:lnTo>
                <a:lnTo>
                  <a:pt x="155079" y="4735522"/>
                </a:lnTo>
                <a:lnTo>
                  <a:pt x="144391" y="4782904"/>
                </a:lnTo>
                <a:lnTo>
                  <a:pt x="134070" y="4830423"/>
                </a:lnTo>
                <a:lnTo>
                  <a:pt x="124119" y="4878080"/>
                </a:lnTo>
                <a:lnTo>
                  <a:pt x="114539" y="4925871"/>
                </a:lnTo>
                <a:lnTo>
                  <a:pt x="105332" y="4973796"/>
                </a:lnTo>
                <a:lnTo>
                  <a:pt x="96498" y="5021854"/>
                </a:lnTo>
                <a:lnTo>
                  <a:pt x="88041" y="5070041"/>
                </a:lnTo>
                <a:lnTo>
                  <a:pt x="79960" y="5118357"/>
                </a:lnTo>
                <a:lnTo>
                  <a:pt x="72259" y="5166801"/>
                </a:lnTo>
                <a:lnTo>
                  <a:pt x="64937" y="5215370"/>
                </a:lnTo>
                <a:lnTo>
                  <a:pt x="57998" y="5264064"/>
                </a:lnTo>
                <a:lnTo>
                  <a:pt x="51443" y="5312880"/>
                </a:lnTo>
                <a:lnTo>
                  <a:pt x="45272" y="5361817"/>
                </a:lnTo>
                <a:lnTo>
                  <a:pt x="39488" y="5410873"/>
                </a:lnTo>
                <a:lnTo>
                  <a:pt x="34093" y="5460048"/>
                </a:lnTo>
                <a:lnTo>
                  <a:pt x="29087" y="5509338"/>
                </a:lnTo>
                <a:lnTo>
                  <a:pt x="24473" y="5558744"/>
                </a:lnTo>
                <a:lnTo>
                  <a:pt x="20252" y="5608262"/>
                </a:lnTo>
                <a:lnTo>
                  <a:pt x="16425" y="5657892"/>
                </a:lnTo>
                <a:lnTo>
                  <a:pt x="12994" y="5707632"/>
                </a:lnTo>
                <a:lnTo>
                  <a:pt x="9962" y="5757480"/>
                </a:lnTo>
                <a:lnTo>
                  <a:pt x="7328" y="5807435"/>
                </a:lnTo>
                <a:lnTo>
                  <a:pt x="5095" y="5857496"/>
                </a:lnTo>
                <a:lnTo>
                  <a:pt x="3265" y="5907660"/>
                </a:lnTo>
                <a:lnTo>
                  <a:pt x="1839" y="5957926"/>
                </a:lnTo>
                <a:lnTo>
                  <a:pt x="818" y="6008293"/>
                </a:lnTo>
                <a:lnTo>
                  <a:pt x="204" y="6058758"/>
                </a:lnTo>
                <a:lnTo>
                  <a:pt x="0" y="6109321"/>
                </a:lnTo>
                <a:lnTo>
                  <a:pt x="0" y="8807784"/>
                </a:lnTo>
                <a:lnTo>
                  <a:pt x="7901099" y="8807784"/>
                </a:lnTo>
                <a:lnTo>
                  <a:pt x="7901099" y="0"/>
                </a:lnTo>
                <a:close/>
              </a:path>
            </a:pathLst>
          </a:custGeom>
          <a:solidFill>
            <a:srgbClr val="DF06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1">
            <a:extLst>
              <a:ext uri="{FF2B5EF4-FFF2-40B4-BE49-F238E27FC236}">
                <a16:creationId xmlns:a16="http://schemas.microsoft.com/office/drawing/2014/main" id="{E962F4A5-46EE-481E-2D4F-477BF6452A9B}"/>
              </a:ext>
            </a:extLst>
          </p:cNvPr>
          <p:cNvSpPr/>
          <p:nvPr/>
        </p:nvSpPr>
        <p:spPr>
          <a:xfrm rot="5400000">
            <a:off x="17746833" y="1123967"/>
            <a:ext cx="1025124" cy="3007096"/>
          </a:xfrm>
          <a:custGeom>
            <a:avLst/>
            <a:gdLst/>
            <a:ahLst/>
            <a:cxnLst/>
            <a:rect l="l" t="t" r="r" b="b"/>
            <a:pathLst>
              <a:path w="832484" h="2849879">
                <a:moveTo>
                  <a:pt x="832299" y="0"/>
                </a:moveTo>
                <a:lnTo>
                  <a:pt x="0" y="0"/>
                </a:lnTo>
                <a:lnTo>
                  <a:pt x="0" y="2849798"/>
                </a:lnTo>
                <a:lnTo>
                  <a:pt x="832299" y="2849798"/>
                </a:lnTo>
                <a:lnTo>
                  <a:pt x="832299" y="0"/>
                </a:lnTo>
                <a:close/>
              </a:path>
            </a:pathLst>
          </a:custGeom>
          <a:solidFill>
            <a:srgbClr val="FEE90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30">
            <a:extLst>
              <a:ext uri="{FF2B5EF4-FFF2-40B4-BE49-F238E27FC236}">
                <a16:creationId xmlns:a16="http://schemas.microsoft.com/office/drawing/2014/main" id="{766B05F5-972C-0452-E7DA-AB1BA00A2188}"/>
              </a:ext>
            </a:extLst>
          </p:cNvPr>
          <p:cNvSpPr/>
          <p:nvPr/>
        </p:nvSpPr>
        <p:spPr>
          <a:xfrm>
            <a:off x="14976009" y="1328975"/>
            <a:ext cx="1172041" cy="2801699"/>
          </a:xfrm>
          <a:custGeom>
            <a:avLst/>
            <a:gdLst/>
            <a:ahLst/>
            <a:cxnLst/>
            <a:rect l="l" t="t" r="r" b="b"/>
            <a:pathLst>
              <a:path w="832484" h="2849879">
                <a:moveTo>
                  <a:pt x="832299" y="0"/>
                </a:moveTo>
                <a:lnTo>
                  <a:pt x="0" y="0"/>
                </a:lnTo>
                <a:lnTo>
                  <a:pt x="0" y="2849798"/>
                </a:lnTo>
                <a:lnTo>
                  <a:pt x="832299" y="2849798"/>
                </a:lnTo>
                <a:lnTo>
                  <a:pt x="832299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01174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837670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8">
            <a:extLst>
              <a:ext uri="{FF2B5EF4-FFF2-40B4-BE49-F238E27FC236}">
                <a16:creationId xmlns:a16="http://schemas.microsoft.com/office/drawing/2014/main" id="{84353107-BB89-45B4-A77E-5964AA3C5D64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7336042" y="10528655"/>
            <a:ext cx="1947908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DEPARTAMENT FINANSÓW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Obraz 17">
            <a:extLst>
              <a:ext uri="{FF2B5EF4-FFF2-40B4-BE49-F238E27FC236}">
                <a16:creationId xmlns:a16="http://schemas.microsoft.com/office/drawing/2014/main" id="{66F1A905-C940-48A7-BC21-091B11D1EF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86" y="355800"/>
            <a:ext cx="2061060" cy="535441"/>
          </a:xfrm>
          <a:prstGeom prst="rect">
            <a:avLst/>
          </a:prstGeom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1D28064F-3DA7-2649-CD3B-64E302E258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00" y="10537908"/>
            <a:ext cx="6486706" cy="317019"/>
          </a:xfrm>
          <a:prstGeom prst="rect">
            <a:avLst/>
          </a:prstGeom>
        </p:spPr>
      </p:pic>
      <p:grpSp>
        <p:nvGrpSpPr>
          <p:cNvPr id="5" name="object 13">
            <a:extLst>
              <a:ext uri="{FF2B5EF4-FFF2-40B4-BE49-F238E27FC236}">
                <a16:creationId xmlns:a16="http://schemas.microsoft.com/office/drawing/2014/main" id="{6724F789-4963-FBEB-D311-5529B6B81AC4}"/>
              </a:ext>
            </a:extLst>
          </p:cNvPr>
          <p:cNvGrpSpPr/>
          <p:nvPr/>
        </p:nvGrpSpPr>
        <p:grpSpPr>
          <a:xfrm>
            <a:off x="3908812" y="7712070"/>
            <a:ext cx="3170418" cy="2624291"/>
            <a:chOff x="8912723" y="1277783"/>
            <a:chExt cx="4004945" cy="2849880"/>
          </a:xfrm>
        </p:grpSpPr>
        <p:sp>
          <p:nvSpPr>
            <p:cNvPr id="6" name="object 14">
              <a:extLst>
                <a:ext uri="{FF2B5EF4-FFF2-40B4-BE49-F238E27FC236}">
                  <a16:creationId xmlns:a16="http://schemas.microsoft.com/office/drawing/2014/main" id="{318FAA28-B125-A0D0-C494-78DC776F4C8A}"/>
                </a:ext>
              </a:extLst>
            </p:cNvPr>
            <p:cNvSpPr/>
            <p:nvPr/>
          </p:nvSpPr>
          <p:spPr>
            <a:xfrm>
              <a:off x="8912723" y="1277783"/>
              <a:ext cx="1424940" cy="2849880"/>
            </a:xfrm>
            <a:custGeom>
              <a:avLst/>
              <a:gdLst/>
              <a:ahLst/>
              <a:cxnLst/>
              <a:rect l="l" t="t" r="r" b="b"/>
              <a:pathLst>
                <a:path w="1424940" h="2849879">
                  <a:moveTo>
                    <a:pt x="0" y="0"/>
                  </a:moveTo>
                  <a:lnTo>
                    <a:pt x="20" y="2849798"/>
                  </a:lnTo>
                  <a:lnTo>
                    <a:pt x="50399" y="2848924"/>
                  </a:lnTo>
                  <a:lnTo>
                    <a:pt x="100339" y="2846321"/>
                  </a:lnTo>
                  <a:lnTo>
                    <a:pt x="149810" y="2842018"/>
                  </a:lnTo>
                  <a:lnTo>
                    <a:pt x="198784" y="2836044"/>
                  </a:lnTo>
                  <a:lnTo>
                    <a:pt x="247232" y="2828429"/>
                  </a:lnTo>
                  <a:lnTo>
                    <a:pt x="295126" y="2819200"/>
                  </a:lnTo>
                  <a:lnTo>
                    <a:pt x="342435" y="2808386"/>
                  </a:lnTo>
                  <a:lnTo>
                    <a:pt x="389133" y="2796017"/>
                  </a:lnTo>
                  <a:lnTo>
                    <a:pt x="435189" y="2782121"/>
                  </a:lnTo>
                  <a:lnTo>
                    <a:pt x="480574" y="2766727"/>
                  </a:lnTo>
                  <a:lnTo>
                    <a:pt x="525261" y="2749865"/>
                  </a:lnTo>
                  <a:lnTo>
                    <a:pt x="569219" y="2731562"/>
                  </a:lnTo>
                  <a:lnTo>
                    <a:pt x="612421" y="2711848"/>
                  </a:lnTo>
                  <a:lnTo>
                    <a:pt x="654836" y="2690752"/>
                  </a:lnTo>
                  <a:lnTo>
                    <a:pt x="696438" y="2668302"/>
                  </a:lnTo>
                  <a:lnTo>
                    <a:pt x="737195" y="2644527"/>
                  </a:lnTo>
                  <a:lnTo>
                    <a:pt x="777081" y="2619457"/>
                  </a:lnTo>
                  <a:lnTo>
                    <a:pt x="816065" y="2593120"/>
                  </a:lnTo>
                  <a:lnTo>
                    <a:pt x="854119" y="2565545"/>
                  </a:lnTo>
                  <a:lnTo>
                    <a:pt x="891214" y="2536760"/>
                  </a:lnTo>
                  <a:lnTo>
                    <a:pt x="927321" y="2506795"/>
                  </a:lnTo>
                  <a:lnTo>
                    <a:pt x="962412" y="2475679"/>
                  </a:lnTo>
                  <a:lnTo>
                    <a:pt x="996457" y="2443441"/>
                  </a:lnTo>
                  <a:lnTo>
                    <a:pt x="1029427" y="2410108"/>
                  </a:lnTo>
                  <a:lnTo>
                    <a:pt x="1061295" y="2375711"/>
                  </a:lnTo>
                  <a:lnTo>
                    <a:pt x="1092030" y="2340277"/>
                  </a:lnTo>
                  <a:lnTo>
                    <a:pt x="1121604" y="2303837"/>
                  </a:lnTo>
                  <a:lnTo>
                    <a:pt x="1149988" y="2266418"/>
                  </a:lnTo>
                  <a:lnTo>
                    <a:pt x="1177153" y="2228050"/>
                  </a:lnTo>
                  <a:lnTo>
                    <a:pt x="1203071" y="2188761"/>
                  </a:lnTo>
                  <a:lnTo>
                    <a:pt x="1227712" y="2148581"/>
                  </a:lnTo>
                  <a:lnTo>
                    <a:pt x="1251047" y="2107538"/>
                  </a:lnTo>
                  <a:lnTo>
                    <a:pt x="1273049" y="2065661"/>
                  </a:lnTo>
                  <a:lnTo>
                    <a:pt x="1293687" y="2022979"/>
                  </a:lnTo>
                  <a:lnTo>
                    <a:pt x="1312933" y="1979520"/>
                  </a:lnTo>
                  <a:lnTo>
                    <a:pt x="1331790" y="1932615"/>
                  </a:lnTo>
                  <a:lnTo>
                    <a:pt x="1349015" y="1884904"/>
                  </a:lnTo>
                  <a:lnTo>
                    <a:pt x="1364573" y="1836420"/>
                  </a:lnTo>
                  <a:lnTo>
                    <a:pt x="1378430" y="1787200"/>
                  </a:lnTo>
                  <a:lnTo>
                    <a:pt x="1390551" y="1737276"/>
                  </a:lnTo>
                  <a:lnTo>
                    <a:pt x="1400903" y="1686684"/>
                  </a:lnTo>
                  <a:lnTo>
                    <a:pt x="1409449" y="1635457"/>
                  </a:lnTo>
                  <a:lnTo>
                    <a:pt x="1416156" y="1583631"/>
                  </a:lnTo>
                  <a:lnTo>
                    <a:pt x="1420990" y="1531240"/>
                  </a:lnTo>
                  <a:lnTo>
                    <a:pt x="1423916" y="1478317"/>
                  </a:lnTo>
                  <a:lnTo>
                    <a:pt x="1424899" y="1424899"/>
                  </a:lnTo>
                  <a:lnTo>
                    <a:pt x="1424106" y="1376908"/>
                  </a:lnTo>
                  <a:lnTo>
                    <a:pt x="1421743" y="1329314"/>
                  </a:lnTo>
                  <a:lnTo>
                    <a:pt x="1417837" y="1282143"/>
                  </a:lnTo>
                  <a:lnTo>
                    <a:pt x="1412411" y="1235419"/>
                  </a:lnTo>
                  <a:lnTo>
                    <a:pt x="1405491" y="1189167"/>
                  </a:lnTo>
                  <a:lnTo>
                    <a:pt x="1397101" y="1143412"/>
                  </a:lnTo>
                  <a:lnTo>
                    <a:pt x="1387267" y="1098179"/>
                  </a:lnTo>
                  <a:lnTo>
                    <a:pt x="1376013" y="1053493"/>
                  </a:lnTo>
                  <a:lnTo>
                    <a:pt x="1363364" y="1009379"/>
                  </a:lnTo>
                  <a:lnTo>
                    <a:pt x="1349345" y="965862"/>
                  </a:lnTo>
                  <a:lnTo>
                    <a:pt x="1333982" y="922966"/>
                  </a:lnTo>
                  <a:lnTo>
                    <a:pt x="1317299" y="880717"/>
                  </a:lnTo>
                  <a:lnTo>
                    <a:pt x="1299321" y="839140"/>
                  </a:lnTo>
                  <a:lnTo>
                    <a:pt x="1280072" y="798260"/>
                  </a:lnTo>
                  <a:lnTo>
                    <a:pt x="1259579" y="758100"/>
                  </a:lnTo>
                  <a:lnTo>
                    <a:pt x="1237866" y="718688"/>
                  </a:lnTo>
                  <a:lnTo>
                    <a:pt x="1214957" y="680046"/>
                  </a:lnTo>
                  <a:lnTo>
                    <a:pt x="1190878" y="642201"/>
                  </a:lnTo>
                  <a:lnTo>
                    <a:pt x="1165654" y="605177"/>
                  </a:lnTo>
                  <a:lnTo>
                    <a:pt x="1139309" y="568999"/>
                  </a:lnTo>
                  <a:lnTo>
                    <a:pt x="1111869" y="533693"/>
                  </a:lnTo>
                  <a:lnTo>
                    <a:pt x="1083358" y="499282"/>
                  </a:lnTo>
                  <a:lnTo>
                    <a:pt x="1053802" y="465792"/>
                  </a:lnTo>
                  <a:lnTo>
                    <a:pt x="1023225" y="433248"/>
                  </a:lnTo>
                  <a:lnTo>
                    <a:pt x="991653" y="401675"/>
                  </a:lnTo>
                  <a:lnTo>
                    <a:pt x="959109" y="371098"/>
                  </a:lnTo>
                  <a:lnTo>
                    <a:pt x="925620" y="341541"/>
                  </a:lnTo>
                  <a:lnTo>
                    <a:pt x="891209" y="313031"/>
                  </a:lnTo>
                  <a:lnTo>
                    <a:pt x="855903" y="285590"/>
                  </a:lnTo>
                  <a:lnTo>
                    <a:pt x="819726" y="259245"/>
                  </a:lnTo>
                  <a:lnTo>
                    <a:pt x="782702" y="234021"/>
                  </a:lnTo>
                  <a:lnTo>
                    <a:pt x="744858" y="209942"/>
                  </a:lnTo>
                  <a:lnTo>
                    <a:pt x="706217" y="187033"/>
                  </a:lnTo>
                  <a:lnTo>
                    <a:pt x="666805" y="165319"/>
                  </a:lnTo>
                  <a:lnTo>
                    <a:pt x="626646" y="144826"/>
                  </a:lnTo>
                  <a:lnTo>
                    <a:pt x="585766" y="125578"/>
                  </a:lnTo>
                  <a:lnTo>
                    <a:pt x="544190" y="107600"/>
                  </a:lnTo>
                  <a:lnTo>
                    <a:pt x="501942" y="90916"/>
                  </a:lnTo>
                  <a:lnTo>
                    <a:pt x="459047" y="75553"/>
                  </a:lnTo>
                  <a:lnTo>
                    <a:pt x="415530" y="61534"/>
                  </a:lnTo>
                  <a:lnTo>
                    <a:pt x="371417" y="48886"/>
                  </a:lnTo>
                  <a:lnTo>
                    <a:pt x="326732" y="37632"/>
                  </a:lnTo>
                  <a:lnTo>
                    <a:pt x="281500" y="27797"/>
                  </a:lnTo>
                  <a:lnTo>
                    <a:pt x="235746" y="19407"/>
                  </a:lnTo>
                  <a:lnTo>
                    <a:pt x="189496" y="12487"/>
                  </a:lnTo>
                  <a:lnTo>
                    <a:pt x="142773" y="7061"/>
                  </a:lnTo>
                  <a:lnTo>
                    <a:pt x="95602" y="3155"/>
                  </a:lnTo>
                  <a:lnTo>
                    <a:pt x="48010" y="7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E9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15">
              <a:extLst>
                <a:ext uri="{FF2B5EF4-FFF2-40B4-BE49-F238E27FC236}">
                  <a16:creationId xmlns:a16="http://schemas.microsoft.com/office/drawing/2014/main" id="{0FD44045-56BC-3B70-867B-2223CA38B1A7}"/>
                </a:ext>
              </a:extLst>
            </p:cNvPr>
            <p:cNvSpPr/>
            <p:nvPr/>
          </p:nvSpPr>
          <p:spPr>
            <a:xfrm>
              <a:off x="10361077" y="1277783"/>
              <a:ext cx="2556510" cy="2849880"/>
            </a:xfrm>
            <a:custGeom>
              <a:avLst/>
              <a:gdLst/>
              <a:ahLst/>
              <a:cxnLst/>
              <a:rect l="l" t="t" r="r" b="b"/>
              <a:pathLst>
                <a:path w="2556509" h="2849879">
                  <a:moveTo>
                    <a:pt x="2556435" y="0"/>
                  </a:moveTo>
                  <a:lnTo>
                    <a:pt x="1976693" y="0"/>
                  </a:lnTo>
                  <a:lnTo>
                    <a:pt x="1928667" y="572"/>
                  </a:lnTo>
                  <a:lnTo>
                    <a:pt x="1880921" y="2279"/>
                  </a:lnTo>
                  <a:lnTo>
                    <a:pt x="1833469" y="5109"/>
                  </a:lnTo>
                  <a:lnTo>
                    <a:pt x="1786325" y="9048"/>
                  </a:lnTo>
                  <a:lnTo>
                    <a:pt x="1739500" y="14084"/>
                  </a:lnTo>
                  <a:lnTo>
                    <a:pt x="1693009" y="20204"/>
                  </a:lnTo>
                  <a:lnTo>
                    <a:pt x="1646863" y="27394"/>
                  </a:lnTo>
                  <a:lnTo>
                    <a:pt x="1601076" y="35642"/>
                  </a:lnTo>
                  <a:lnTo>
                    <a:pt x="1555661" y="44935"/>
                  </a:lnTo>
                  <a:lnTo>
                    <a:pt x="1510631" y="55260"/>
                  </a:lnTo>
                  <a:lnTo>
                    <a:pt x="1465998" y="66604"/>
                  </a:lnTo>
                  <a:lnTo>
                    <a:pt x="1421776" y="78953"/>
                  </a:lnTo>
                  <a:lnTo>
                    <a:pt x="1377977" y="92296"/>
                  </a:lnTo>
                  <a:lnTo>
                    <a:pt x="1334615" y="106619"/>
                  </a:lnTo>
                  <a:lnTo>
                    <a:pt x="1291702" y="121909"/>
                  </a:lnTo>
                  <a:lnTo>
                    <a:pt x="1249251" y="138153"/>
                  </a:lnTo>
                  <a:lnTo>
                    <a:pt x="1207276" y="155338"/>
                  </a:lnTo>
                  <a:lnTo>
                    <a:pt x="1165789" y="173452"/>
                  </a:lnTo>
                  <a:lnTo>
                    <a:pt x="1124804" y="192481"/>
                  </a:lnTo>
                  <a:lnTo>
                    <a:pt x="1084332" y="212413"/>
                  </a:lnTo>
                  <a:lnTo>
                    <a:pt x="1044387" y="233234"/>
                  </a:lnTo>
                  <a:lnTo>
                    <a:pt x="1004983" y="254931"/>
                  </a:lnTo>
                  <a:lnTo>
                    <a:pt x="966131" y="277492"/>
                  </a:lnTo>
                  <a:lnTo>
                    <a:pt x="927846" y="300904"/>
                  </a:lnTo>
                  <a:lnTo>
                    <a:pt x="890139" y="325154"/>
                  </a:lnTo>
                  <a:lnTo>
                    <a:pt x="853024" y="350228"/>
                  </a:lnTo>
                  <a:lnTo>
                    <a:pt x="816513" y="376114"/>
                  </a:lnTo>
                  <a:lnTo>
                    <a:pt x="780621" y="402799"/>
                  </a:lnTo>
                  <a:lnTo>
                    <a:pt x="745359" y="430270"/>
                  </a:lnTo>
                  <a:lnTo>
                    <a:pt x="710740" y="458514"/>
                  </a:lnTo>
                  <a:lnTo>
                    <a:pt x="676778" y="487518"/>
                  </a:lnTo>
                  <a:lnTo>
                    <a:pt x="643486" y="517269"/>
                  </a:lnTo>
                  <a:lnTo>
                    <a:pt x="610876" y="547754"/>
                  </a:lnTo>
                  <a:lnTo>
                    <a:pt x="578961" y="578961"/>
                  </a:lnTo>
                  <a:lnTo>
                    <a:pt x="547754" y="610876"/>
                  </a:lnTo>
                  <a:lnTo>
                    <a:pt x="517269" y="643486"/>
                  </a:lnTo>
                  <a:lnTo>
                    <a:pt x="487518" y="676778"/>
                  </a:lnTo>
                  <a:lnTo>
                    <a:pt x="458514" y="710740"/>
                  </a:lnTo>
                  <a:lnTo>
                    <a:pt x="430270" y="745359"/>
                  </a:lnTo>
                  <a:lnTo>
                    <a:pt x="402799" y="780621"/>
                  </a:lnTo>
                  <a:lnTo>
                    <a:pt x="376114" y="816513"/>
                  </a:lnTo>
                  <a:lnTo>
                    <a:pt x="350228" y="853024"/>
                  </a:lnTo>
                  <a:lnTo>
                    <a:pt x="325154" y="890139"/>
                  </a:lnTo>
                  <a:lnTo>
                    <a:pt x="300904" y="927846"/>
                  </a:lnTo>
                  <a:lnTo>
                    <a:pt x="277492" y="966131"/>
                  </a:lnTo>
                  <a:lnTo>
                    <a:pt x="254931" y="1004983"/>
                  </a:lnTo>
                  <a:lnTo>
                    <a:pt x="233234" y="1044387"/>
                  </a:lnTo>
                  <a:lnTo>
                    <a:pt x="212413" y="1084332"/>
                  </a:lnTo>
                  <a:lnTo>
                    <a:pt x="192481" y="1124804"/>
                  </a:lnTo>
                  <a:lnTo>
                    <a:pt x="173452" y="1165789"/>
                  </a:lnTo>
                  <a:lnTo>
                    <a:pt x="155338" y="1207276"/>
                  </a:lnTo>
                  <a:lnTo>
                    <a:pt x="138153" y="1249251"/>
                  </a:lnTo>
                  <a:lnTo>
                    <a:pt x="121909" y="1291702"/>
                  </a:lnTo>
                  <a:lnTo>
                    <a:pt x="106619" y="1334615"/>
                  </a:lnTo>
                  <a:lnTo>
                    <a:pt x="92296" y="1377977"/>
                  </a:lnTo>
                  <a:lnTo>
                    <a:pt x="78953" y="1421776"/>
                  </a:lnTo>
                  <a:lnTo>
                    <a:pt x="66604" y="1465998"/>
                  </a:lnTo>
                  <a:lnTo>
                    <a:pt x="55260" y="1510631"/>
                  </a:lnTo>
                  <a:lnTo>
                    <a:pt x="44935" y="1555661"/>
                  </a:lnTo>
                  <a:lnTo>
                    <a:pt x="35642" y="1601076"/>
                  </a:lnTo>
                  <a:lnTo>
                    <a:pt x="27394" y="1646863"/>
                  </a:lnTo>
                  <a:lnTo>
                    <a:pt x="20204" y="1693009"/>
                  </a:lnTo>
                  <a:lnTo>
                    <a:pt x="14084" y="1739500"/>
                  </a:lnTo>
                  <a:lnTo>
                    <a:pt x="9048" y="1786325"/>
                  </a:lnTo>
                  <a:lnTo>
                    <a:pt x="5109" y="1833469"/>
                  </a:lnTo>
                  <a:lnTo>
                    <a:pt x="2279" y="1880921"/>
                  </a:lnTo>
                  <a:lnTo>
                    <a:pt x="572" y="1928667"/>
                  </a:lnTo>
                  <a:lnTo>
                    <a:pt x="0" y="1976693"/>
                  </a:lnTo>
                  <a:lnTo>
                    <a:pt x="0" y="2849798"/>
                  </a:lnTo>
                  <a:lnTo>
                    <a:pt x="2556435" y="2849798"/>
                  </a:lnTo>
                  <a:lnTo>
                    <a:pt x="2556435" y="0"/>
                  </a:lnTo>
                  <a:close/>
                </a:path>
              </a:pathLst>
            </a:custGeom>
            <a:solidFill>
              <a:srgbClr val="DF06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27">
            <a:extLst>
              <a:ext uri="{FF2B5EF4-FFF2-40B4-BE49-F238E27FC236}">
                <a16:creationId xmlns:a16="http://schemas.microsoft.com/office/drawing/2014/main" id="{B2B38C9D-9BF2-3B28-297C-2833024BF8F4}"/>
              </a:ext>
            </a:extLst>
          </p:cNvPr>
          <p:cNvSpPr/>
          <p:nvPr/>
        </p:nvSpPr>
        <p:spPr>
          <a:xfrm>
            <a:off x="7461250" y="7712075"/>
            <a:ext cx="2209800" cy="2624291"/>
          </a:xfrm>
          <a:custGeom>
            <a:avLst/>
            <a:gdLst/>
            <a:ahLst/>
            <a:cxnLst/>
            <a:rect l="l" t="t" r="r" b="b"/>
            <a:pathLst>
              <a:path w="2556509" h="2849879">
                <a:moveTo>
                  <a:pt x="2556435" y="0"/>
                </a:moveTo>
                <a:lnTo>
                  <a:pt x="0" y="0"/>
                </a:lnTo>
                <a:lnTo>
                  <a:pt x="0" y="2849798"/>
                </a:lnTo>
                <a:lnTo>
                  <a:pt x="579741" y="2849798"/>
                </a:lnTo>
                <a:lnTo>
                  <a:pt x="627768" y="2849226"/>
                </a:lnTo>
                <a:lnTo>
                  <a:pt x="675513" y="2847518"/>
                </a:lnTo>
                <a:lnTo>
                  <a:pt x="722965" y="2844688"/>
                </a:lnTo>
                <a:lnTo>
                  <a:pt x="770109" y="2840749"/>
                </a:lnTo>
                <a:lnTo>
                  <a:pt x="816934" y="2835713"/>
                </a:lnTo>
                <a:lnTo>
                  <a:pt x="863425" y="2829593"/>
                </a:lnTo>
                <a:lnTo>
                  <a:pt x="909571" y="2822403"/>
                </a:lnTo>
                <a:lnTo>
                  <a:pt x="955358" y="2814155"/>
                </a:lnTo>
                <a:lnTo>
                  <a:pt x="1000773" y="2804862"/>
                </a:lnTo>
                <a:lnTo>
                  <a:pt x="1045804" y="2794537"/>
                </a:lnTo>
                <a:lnTo>
                  <a:pt x="1090436" y="2783193"/>
                </a:lnTo>
                <a:lnTo>
                  <a:pt x="1134659" y="2770844"/>
                </a:lnTo>
                <a:lnTo>
                  <a:pt x="1178457" y="2757501"/>
                </a:lnTo>
                <a:lnTo>
                  <a:pt x="1221820" y="2743178"/>
                </a:lnTo>
                <a:lnTo>
                  <a:pt x="1264732" y="2727888"/>
                </a:lnTo>
                <a:lnTo>
                  <a:pt x="1307183" y="2711644"/>
                </a:lnTo>
                <a:lnTo>
                  <a:pt x="1349158" y="2694459"/>
                </a:lnTo>
                <a:lnTo>
                  <a:pt x="1390645" y="2676345"/>
                </a:lnTo>
                <a:lnTo>
                  <a:pt x="1431631" y="2657316"/>
                </a:lnTo>
                <a:lnTo>
                  <a:pt x="1472102" y="2637384"/>
                </a:lnTo>
                <a:lnTo>
                  <a:pt x="1512047" y="2616563"/>
                </a:lnTo>
                <a:lnTo>
                  <a:pt x="1551451" y="2594866"/>
                </a:lnTo>
                <a:lnTo>
                  <a:pt x="1590303" y="2572305"/>
                </a:lnTo>
                <a:lnTo>
                  <a:pt x="1628589" y="2548893"/>
                </a:lnTo>
                <a:lnTo>
                  <a:pt x="1666296" y="2524643"/>
                </a:lnTo>
                <a:lnTo>
                  <a:pt x="1703411" y="2499569"/>
                </a:lnTo>
                <a:lnTo>
                  <a:pt x="1739921" y="2473683"/>
                </a:lnTo>
                <a:lnTo>
                  <a:pt x="1775814" y="2446998"/>
                </a:lnTo>
                <a:lnTo>
                  <a:pt x="1811076" y="2419527"/>
                </a:lnTo>
                <a:lnTo>
                  <a:pt x="1845694" y="2391283"/>
                </a:lnTo>
                <a:lnTo>
                  <a:pt x="1879656" y="2362279"/>
                </a:lnTo>
                <a:lnTo>
                  <a:pt x="1912948" y="2332528"/>
                </a:lnTo>
                <a:lnTo>
                  <a:pt x="1945559" y="2302043"/>
                </a:lnTo>
                <a:lnTo>
                  <a:pt x="1977473" y="2270836"/>
                </a:lnTo>
                <a:lnTo>
                  <a:pt x="2008680" y="2238921"/>
                </a:lnTo>
                <a:lnTo>
                  <a:pt x="2039165" y="2206311"/>
                </a:lnTo>
                <a:lnTo>
                  <a:pt x="2068916" y="2173019"/>
                </a:lnTo>
                <a:lnTo>
                  <a:pt x="2097920" y="2139057"/>
                </a:lnTo>
                <a:lnTo>
                  <a:pt x="2126164" y="2104438"/>
                </a:lnTo>
                <a:lnTo>
                  <a:pt x="2153635" y="2069176"/>
                </a:lnTo>
                <a:lnTo>
                  <a:pt x="2180320" y="2033284"/>
                </a:lnTo>
                <a:lnTo>
                  <a:pt x="2206206" y="1996773"/>
                </a:lnTo>
                <a:lnTo>
                  <a:pt x="2231280" y="1959658"/>
                </a:lnTo>
                <a:lnTo>
                  <a:pt x="2255530" y="1921951"/>
                </a:lnTo>
                <a:lnTo>
                  <a:pt x="2278942" y="1883666"/>
                </a:lnTo>
                <a:lnTo>
                  <a:pt x="2301503" y="1844814"/>
                </a:lnTo>
                <a:lnTo>
                  <a:pt x="2323201" y="1805410"/>
                </a:lnTo>
                <a:lnTo>
                  <a:pt x="2344022" y="1765465"/>
                </a:lnTo>
                <a:lnTo>
                  <a:pt x="2363953" y="1724994"/>
                </a:lnTo>
                <a:lnTo>
                  <a:pt x="2382982" y="1684008"/>
                </a:lnTo>
                <a:lnTo>
                  <a:pt x="2401096" y="1642521"/>
                </a:lnTo>
                <a:lnTo>
                  <a:pt x="2418281" y="1600546"/>
                </a:lnTo>
                <a:lnTo>
                  <a:pt x="2434525" y="1558095"/>
                </a:lnTo>
                <a:lnTo>
                  <a:pt x="2449815" y="1515182"/>
                </a:lnTo>
                <a:lnTo>
                  <a:pt x="2464138" y="1471820"/>
                </a:lnTo>
                <a:lnTo>
                  <a:pt x="2477481" y="1428021"/>
                </a:lnTo>
                <a:lnTo>
                  <a:pt x="2489831" y="1383799"/>
                </a:lnTo>
                <a:lnTo>
                  <a:pt x="2501174" y="1339166"/>
                </a:lnTo>
                <a:lnTo>
                  <a:pt x="2511499" y="1294136"/>
                </a:lnTo>
                <a:lnTo>
                  <a:pt x="2520792" y="1248721"/>
                </a:lnTo>
                <a:lnTo>
                  <a:pt x="2529040" y="1202934"/>
                </a:lnTo>
                <a:lnTo>
                  <a:pt x="2536230" y="1156788"/>
                </a:lnTo>
                <a:lnTo>
                  <a:pt x="2542350" y="1110297"/>
                </a:lnTo>
                <a:lnTo>
                  <a:pt x="2547386" y="1063472"/>
                </a:lnTo>
                <a:lnTo>
                  <a:pt x="2551325" y="1016328"/>
                </a:lnTo>
                <a:lnTo>
                  <a:pt x="2554155" y="968876"/>
                </a:lnTo>
                <a:lnTo>
                  <a:pt x="2555863" y="921131"/>
                </a:lnTo>
                <a:lnTo>
                  <a:pt x="2556435" y="873104"/>
                </a:lnTo>
                <a:lnTo>
                  <a:pt x="2556435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16">
            <a:extLst>
              <a:ext uri="{FF2B5EF4-FFF2-40B4-BE49-F238E27FC236}">
                <a16:creationId xmlns:a16="http://schemas.microsoft.com/office/drawing/2014/main" id="{3D7B26EF-6F8B-51DB-1EC7-77F4D15E1077}"/>
              </a:ext>
            </a:extLst>
          </p:cNvPr>
          <p:cNvGrpSpPr/>
          <p:nvPr/>
        </p:nvGrpSpPr>
        <p:grpSpPr>
          <a:xfrm rot="10800000">
            <a:off x="10052050" y="7712075"/>
            <a:ext cx="3551353" cy="2624292"/>
            <a:chOff x="15738473" y="1277783"/>
            <a:chExt cx="3528060" cy="2849880"/>
          </a:xfrm>
        </p:grpSpPr>
        <p:sp>
          <p:nvSpPr>
            <p:cNvPr id="10" name="object 17">
              <a:extLst>
                <a:ext uri="{FF2B5EF4-FFF2-40B4-BE49-F238E27FC236}">
                  <a16:creationId xmlns:a16="http://schemas.microsoft.com/office/drawing/2014/main" id="{A86E3FAE-9F4D-9102-43A2-6A567B42BD77}"/>
                </a:ext>
              </a:extLst>
            </p:cNvPr>
            <p:cNvSpPr/>
            <p:nvPr/>
          </p:nvSpPr>
          <p:spPr>
            <a:xfrm>
              <a:off x="15738473" y="1277783"/>
              <a:ext cx="1424940" cy="2849880"/>
            </a:xfrm>
            <a:custGeom>
              <a:avLst/>
              <a:gdLst/>
              <a:ahLst/>
              <a:cxnLst/>
              <a:rect l="l" t="t" r="r" b="b"/>
              <a:pathLst>
                <a:path w="1424940" h="2849879">
                  <a:moveTo>
                    <a:pt x="0" y="0"/>
                  </a:moveTo>
                  <a:lnTo>
                    <a:pt x="20" y="2849798"/>
                  </a:lnTo>
                  <a:lnTo>
                    <a:pt x="50399" y="2848924"/>
                  </a:lnTo>
                  <a:lnTo>
                    <a:pt x="100339" y="2846321"/>
                  </a:lnTo>
                  <a:lnTo>
                    <a:pt x="149810" y="2842018"/>
                  </a:lnTo>
                  <a:lnTo>
                    <a:pt x="198784" y="2836044"/>
                  </a:lnTo>
                  <a:lnTo>
                    <a:pt x="247232" y="2828429"/>
                  </a:lnTo>
                  <a:lnTo>
                    <a:pt x="295126" y="2819200"/>
                  </a:lnTo>
                  <a:lnTo>
                    <a:pt x="342435" y="2808386"/>
                  </a:lnTo>
                  <a:lnTo>
                    <a:pt x="389133" y="2796017"/>
                  </a:lnTo>
                  <a:lnTo>
                    <a:pt x="435189" y="2782121"/>
                  </a:lnTo>
                  <a:lnTo>
                    <a:pt x="480574" y="2766727"/>
                  </a:lnTo>
                  <a:lnTo>
                    <a:pt x="525261" y="2749865"/>
                  </a:lnTo>
                  <a:lnTo>
                    <a:pt x="569219" y="2731562"/>
                  </a:lnTo>
                  <a:lnTo>
                    <a:pt x="612421" y="2711848"/>
                  </a:lnTo>
                  <a:lnTo>
                    <a:pt x="654836" y="2690752"/>
                  </a:lnTo>
                  <a:lnTo>
                    <a:pt x="696438" y="2668302"/>
                  </a:lnTo>
                  <a:lnTo>
                    <a:pt x="737195" y="2644527"/>
                  </a:lnTo>
                  <a:lnTo>
                    <a:pt x="777081" y="2619457"/>
                  </a:lnTo>
                  <a:lnTo>
                    <a:pt x="816065" y="2593120"/>
                  </a:lnTo>
                  <a:lnTo>
                    <a:pt x="854119" y="2565545"/>
                  </a:lnTo>
                  <a:lnTo>
                    <a:pt x="891214" y="2536760"/>
                  </a:lnTo>
                  <a:lnTo>
                    <a:pt x="927321" y="2506795"/>
                  </a:lnTo>
                  <a:lnTo>
                    <a:pt x="962412" y="2475679"/>
                  </a:lnTo>
                  <a:lnTo>
                    <a:pt x="996457" y="2443441"/>
                  </a:lnTo>
                  <a:lnTo>
                    <a:pt x="1029427" y="2410108"/>
                  </a:lnTo>
                  <a:lnTo>
                    <a:pt x="1061295" y="2375711"/>
                  </a:lnTo>
                  <a:lnTo>
                    <a:pt x="1092030" y="2340277"/>
                  </a:lnTo>
                  <a:lnTo>
                    <a:pt x="1121604" y="2303837"/>
                  </a:lnTo>
                  <a:lnTo>
                    <a:pt x="1149988" y="2266418"/>
                  </a:lnTo>
                  <a:lnTo>
                    <a:pt x="1177153" y="2228050"/>
                  </a:lnTo>
                  <a:lnTo>
                    <a:pt x="1203071" y="2188761"/>
                  </a:lnTo>
                  <a:lnTo>
                    <a:pt x="1227712" y="2148581"/>
                  </a:lnTo>
                  <a:lnTo>
                    <a:pt x="1251047" y="2107538"/>
                  </a:lnTo>
                  <a:lnTo>
                    <a:pt x="1273049" y="2065661"/>
                  </a:lnTo>
                  <a:lnTo>
                    <a:pt x="1293687" y="2022979"/>
                  </a:lnTo>
                  <a:lnTo>
                    <a:pt x="1312933" y="1979520"/>
                  </a:lnTo>
                  <a:lnTo>
                    <a:pt x="1331790" y="1932615"/>
                  </a:lnTo>
                  <a:lnTo>
                    <a:pt x="1349015" y="1884904"/>
                  </a:lnTo>
                  <a:lnTo>
                    <a:pt x="1364573" y="1836420"/>
                  </a:lnTo>
                  <a:lnTo>
                    <a:pt x="1378430" y="1787200"/>
                  </a:lnTo>
                  <a:lnTo>
                    <a:pt x="1390551" y="1737276"/>
                  </a:lnTo>
                  <a:lnTo>
                    <a:pt x="1400903" y="1686684"/>
                  </a:lnTo>
                  <a:lnTo>
                    <a:pt x="1409449" y="1635457"/>
                  </a:lnTo>
                  <a:lnTo>
                    <a:pt x="1416156" y="1583631"/>
                  </a:lnTo>
                  <a:lnTo>
                    <a:pt x="1420990" y="1531240"/>
                  </a:lnTo>
                  <a:lnTo>
                    <a:pt x="1423916" y="1478317"/>
                  </a:lnTo>
                  <a:lnTo>
                    <a:pt x="1424899" y="1424899"/>
                  </a:lnTo>
                  <a:lnTo>
                    <a:pt x="1424106" y="1376908"/>
                  </a:lnTo>
                  <a:lnTo>
                    <a:pt x="1421743" y="1329314"/>
                  </a:lnTo>
                  <a:lnTo>
                    <a:pt x="1417837" y="1282143"/>
                  </a:lnTo>
                  <a:lnTo>
                    <a:pt x="1412411" y="1235419"/>
                  </a:lnTo>
                  <a:lnTo>
                    <a:pt x="1405491" y="1189167"/>
                  </a:lnTo>
                  <a:lnTo>
                    <a:pt x="1397101" y="1143412"/>
                  </a:lnTo>
                  <a:lnTo>
                    <a:pt x="1387267" y="1098179"/>
                  </a:lnTo>
                  <a:lnTo>
                    <a:pt x="1376013" y="1053493"/>
                  </a:lnTo>
                  <a:lnTo>
                    <a:pt x="1363364" y="1009379"/>
                  </a:lnTo>
                  <a:lnTo>
                    <a:pt x="1349345" y="965862"/>
                  </a:lnTo>
                  <a:lnTo>
                    <a:pt x="1333982" y="922966"/>
                  </a:lnTo>
                  <a:lnTo>
                    <a:pt x="1317299" y="880717"/>
                  </a:lnTo>
                  <a:lnTo>
                    <a:pt x="1299321" y="839140"/>
                  </a:lnTo>
                  <a:lnTo>
                    <a:pt x="1280072" y="798260"/>
                  </a:lnTo>
                  <a:lnTo>
                    <a:pt x="1259579" y="758100"/>
                  </a:lnTo>
                  <a:lnTo>
                    <a:pt x="1237866" y="718688"/>
                  </a:lnTo>
                  <a:lnTo>
                    <a:pt x="1214957" y="680046"/>
                  </a:lnTo>
                  <a:lnTo>
                    <a:pt x="1190878" y="642201"/>
                  </a:lnTo>
                  <a:lnTo>
                    <a:pt x="1165654" y="605177"/>
                  </a:lnTo>
                  <a:lnTo>
                    <a:pt x="1139309" y="568999"/>
                  </a:lnTo>
                  <a:lnTo>
                    <a:pt x="1111869" y="533693"/>
                  </a:lnTo>
                  <a:lnTo>
                    <a:pt x="1083358" y="499282"/>
                  </a:lnTo>
                  <a:lnTo>
                    <a:pt x="1053802" y="465792"/>
                  </a:lnTo>
                  <a:lnTo>
                    <a:pt x="1023225" y="433248"/>
                  </a:lnTo>
                  <a:lnTo>
                    <a:pt x="991653" y="401675"/>
                  </a:lnTo>
                  <a:lnTo>
                    <a:pt x="959109" y="371098"/>
                  </a:lnTo>
                  <a:lnTo>
                    <a:pt x="925620" y="341541"/>
                  </a:lnTo>
                  <a:lnTo>
                    <a:pt x="891209" y="313031"/>
                  </a:lnTo>
                  <a:lnTo>
                    <a:pt x="855903" y="285590"/>
                  </a:lnTo>
                  <a:lnTo>
                    <a:pt x="819726" y="259245"/>
                  </a:lnTo>
                  <a:lnTo>
                    <a:pt x="782702" y="234021"/>
                  </a:lnTo>
                  <a:lnTo>
                    <a:pt x="744858" y="209942"/>
                  </a:lnTo>
                  <a:lnTo>
                    <a:pt x="706217" y="187033"/>
                  </a:lnTo>
                  <a:lnTo>
                    <a:pt x="666805" y="165319"/>
                  </a:lnTo>
                  <a:lnTo>
                    <a:pt x="626646" y="144826"/>
                  </a:lnTo>
                  <a:lnTo>
                    <a:pt x="585766" y="125578"/>
                  </a:lnTo>
                  <a:lnTo>
                    <a:pt x="544190" y="107600"/>
                  </a:lnTo>
                  <a:lnTo>
                    <a:pt x="501942" y="90916"/>
                  </a:lnTo>
                  <a:lnTo>
                    <a:pt x="459047" y="75553"/>
                  </a:lnTo>
                  <a:lnTo>
                    <a:pt x="415530" y="61534"/>
                  </a:lnTo>
                  <a:lnTo>
                    <a:pt x="371417" y="48886"/>
                  </a:lnTo>
                  <a:lnTo>
                    <a:pt x="326732" y="37632"/>
                  </a:lnTo>
                  <a:lnTo>
                    <a:pt x="281500" y="27797"/>
                  </a:lnTo>
                  <a:lnTo>
                    <a:pt x="235746" y="19407"/>
                  </a:lnTo>
                  <a:lnTo>
                    <a:pt x="189496" y="12487"/>
                  </a:lnTo>
                  <a:lnTo>
                    <a:pt x="142773" y="7061"/>
                  </a:lnTo>
                  <a:lnTo>
                    <a:pt x="95602" y="3155"/>
                  </a:lnTo>
                  <a:lnTo>
                    <a:pt x="48010" y="7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E9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8">
              <a:extLst>
                <a:ext uri="{FF2B5EF4-FFF2-40B4-BE49-F238E27FC236}">
                  <a16:creationId xmlns:a16="http://schemas.microsoft.com/office/drawing/2014/main" id="{6DD009C3-9677-02C3-6BBC-70B21FC86005}"/>
                </a:ext>
              </a:extLst>
            </p:cNvPr>
            <p:cNvSpPr/>
            <p:nvPr/>
          </p:nvSpPr>
          <p:spPr>
            <a:xfrm>
              <a:off x="17186827" y="1277783"/>
              <a:ext cx="2079625" cy="2849880"/>
            </a:xfrm>
            <a:custGeom>
              <a:avLst/>
              <a:gdLst/>
              <a:ahLst/>
              <a:cxnLst/>
              <a:rect l="l" t="t" r="r" b="b"/>
              <a:pathLst>
                <a:path w="2079625" h="2849879">
                  <a:moveTo>
                    <a:pt x="2079601" y="0"/>
                  </a:moveTo>
                  <a:lnTo>
                    <a:pt x="1976693" y="0"/>
                  </a:lnTo>
                  <a:lnTo>
                    <a:pt x="1928667" y="572"/>
                  </a:lnTo>
                  <a:lnTo>
                    <a:pt x="1880921" y="2279"/>
                  </a:lnTo>
                  <a:lnTo>
                    <a:pt x="1833469" y="5109"/>
                  </a:lnTo>
                  <a:lnTo>
                    <a:pt x="1786325" y="9048"/>
                  </a:lnTo>
                  <a:lnTo>
                    <a:pt x="1739500" y="14084"/>
                  </a:lnTo>
                  <a:lnTo>
                    <a:pt x="1693009" y="20204"/>
                  </a:lnTo>
                  <a:lnTo>
                    <a:pt x="1646863" y="27394"/>
                  </a:lnTo>
                  <a:lnTo>
                    <a:pt x="1601076" y="35642"/>
                  </a:lnTo>
                  <a:lnTo>
                    <a:pt x="1555661" y="44935"/>
                  </a:lnTo>
                  <a:lnTo>
                    <a:pt x="1510631" y="55260"/>
                  </a:lnTo>
                  <a:lnTo>
                    <a:pt x="1465998" y="66604"/>
                  </a:lnTo>
                  <a:lnTo>
                    <a:pt x="1421776" y="78953"/>
                  </a:lnTo>
                  <a:lnTo>
                    <a:pt x="1377977" y="92296"/>
                  </a:lnTo>
                  <a:lnTo>
                    <a:pt x="1334615" y="106619"/>
                  </a:lnTo>
                  <a:lnTo>
                    <a:pt x="1291702" y="121909"/>
                  </a:lnTo>
                  <a:lnTo>
                    <a:pt x="1249251" y="138153"/>
                  </a:lnTo>
                  <a:lnTo>
                    <a:pt x="1207276" y="155338"/>
                  </a:lnTo>
                  <a:lnTo>
                    <a:pt x="1165789" y="173452"/>
                  </a:lnTo>
                  <a:lnTo>
                    <a:pt x="1124804" y="192481"/>
                  </a:lnTo>
                  <a:lnTo>
                    <a:pt x="1084332" y="212413"/>
                  </a:lnTo>
                  <a:lnTo>
                    <a:pt x="1044387" y="233234"/>
                  </a:lnTo>
                  <a:lnTo>
                    <a:pt x="1004983" y="254931"/>
                  </a:lnTo>
                  <a:lnTo>
                    <a:pt x="966131" y="277492"/>
                  </a:lnTo>
                  <a:lnTo>
                    <a:pt x="927846" y="300904"/>
                  </a:lnTo>
                  <a:lnTo>
                    <a:pt x="890139" y="325154"/>
                  </a:lnTo>
                  <a:lnTo>
                    <a:pt x="853024" y="350228"/>
                  </a:lnTo>
                  <a:lnTo>
                    <a:pt x="816513" y="376114"/>
                  </a:lnTo>
                  <a:lnTo>
                    <a:pt x="780621" y="402799"/>
                  </a:lnTo>
                  <a:lnTo>
                    <a:pt x="745359" y="430270"/>
                  </a:lnTo>
                  <a:lnTo>
                    <a:pt x="710740" y="458514"/>
                  </a:lnTo>
                  <a:lnTo>
                    <a:pt x="676778" y="487518"/>
                  </a:lnTo>
                  <a:lnTo>
                    <a:pt x="643486" y="517269"/>
                  </a:lnTo>
                  <a:lnTo>
                    <a:pt x="610876" y="547754"/>
                  </a:lnTo>
                  <a:lnTo>
                    <a:pt x="578961" y="578961"/>
                  </a:lnTo>
                  <a:lnTo>
                    <a:pt x="547754" y="610876"/>
                  </a:lnTo>
                  <a:lnTo>
                    <a:pt x="517269" y="643486"/>
                  </a:lnTo>
                  <a:lnTo>
                    <a:pt x="487518" y="676778"/>
                  </a:lnTo>
                  <a:lnTo>
                    <a:pt x="458514" y="710740"/>
                  </a:lnTo>
                  <a:lnTo>
                    <a:pt x="430270" y="745359"/>
                  </a:lnTo>
                  <a:lnTo>
                    <a:pt x="402799" y="780621"/>
                  </a:lnTo>
                  <a:lnTo>
                    <a:pt x="376114" y="816513"/>
                  </a:lnTo>
                  <a:lnTo>
                    <a:pt x="350228" y="853024"/>
                  </a:lnTo>
                  <a:lnTo>
                    <a:pt x="325154" y="890139"/>
                  </a:lnTo>
                  <a:lnTo>
                    <a:pt x="300904" y="927846"/>
                  </a:lnTo>
                  <a:lnTo>
                    <a:pt x="277492" y="966131"/>
                  </a:lnTo>
                  <a:lnTo>
                    <a:pt x="254931" y="1004983"/>
                  </a:lnTo>
                  <a:lnTo>
                    <a:pt x="233234" y="1044387"/>
                  </a:lnTo>
                  <a:lnTo>
                    <a:pt x="212413" y="1084332"/>
                  </a:lnTo>
                  <a:lnTo>
                    <a:pt x="192481" y="1124804"/>
                  </a:lnTo>
                  <a:lnTo>
                    <a:pt x="173452" y="1165789"/>
                  </a:lnTo>
                  <a:lnTo>
                    <a:pt x="155338" y="1207276"/>
                  </a:lnTo>
                  <a:lnTo>
                    <a:pt x="138153" y="1249251"/>
                  </a:lnTo>
                  <a:lnTo>
                    <a:pt x="121909" y="1291702"/>
                  </a:lnTo>
                  <a:lnTo>
                    <a:pt x="106619" y="1334615"/>
                  </a:lnTo>
                  <a:lnTo>
                    <a:pt x="92296" y="1377977"/>
                  </a:lnTo>
                  <a:lnTo>
                    <a:pt x="78953" y="1421776"/>
                  </a:lnTo>
                  <a:lnTo>
                    <a:pt x="66604" y="1465998"/>
                  </a:lnTo>
                  <a:lnTo>
                    <a:pt x="55260" y="1510631"/>
                  </a:lnTo>
                  <a:lnTo>
                    <a:pt x="44935" y="1555661"/>
                  </a:lnTo>
                  <a:lnTo>
                    <a:pt x="35642" y="1601076"/>
                  </a:lnTo>
                  <a:lnTo>
                    <a:pt x="27394" y="1646863"/>
                  </a:lnTo>
                  <a:lnTo>
                    <a:pt x="20204" y="1693009"/>
                  </a:lnTo>
                  <a:lnTo>
                    <a:pt x="14084" y="1739500"/>
                  </a:lnTo>
                  <a:lnTo>
                    <a:pt x="9048" y="1786325"/>
                  </a:lnTo>
                  <a:lnTo>
                    <a:pt x="5109" y="1833469"/>
                  </a:lnTo>
                  <a:lnTo>
                    <a:pt x="2279" y="1880921"/>
                  </a:lnTo>
                  <a:lnTo>
                    <a:pt x="572" y="1928667"/>
                  </a:lnTo>
                  <a:lnTo>
                    <a:pt x="0" y="1976693"/>
                  </a:lnTo>
                  <a:lnTo>
                    <a:pt x="0" y="2849798"/>
                  </a:lnTo>
                  <a:lnTo>
                    <a:pt x="2079601" y="2849798"/>
                  </a:lnTo>
                  <a:lnTo>
                    <a:pt x="2079601" y="0"/>
                  </a:lnTo>
                  <a:close/>
                </a:path>
              </a:pathLst>
            </a:custGeom>
            <a:solidFill>
              <a:srgbClr val="DF06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27">
            <a:extLst>
              <a:ext uri="{FF2B5EF4-FFF2-40B4-BE49-F238E27FC236}">
                <a16:creationId xmlns:a16="http://schemas.microsoft.com/office/drawing/2014/main" id="{0BDA2261-4C98-CA3C-A5C9-AFC49C5F115E}"/>
              </a:ext>
            </a:extLst>
          </p:cNvPr>
          <p:cNvSpPr/>
          <p:nvPr/>
        </p:nvSpPr>
        <p:spPr>
          <a:xfrm rot="10800000">
            <a:off x="13937165" y="7694488"/>
            <a:ext cx="2209800" cy="2624291"/>
          </a:xfrm>
          <a:custGeom>
            <a:avLst/>
            <a:gdLst/>
            <a:ahLst/>
            <a:cxnLst/>
            <a:rect l="l" t="t" r="r" b="b"/>
            <a:pathLst>
              <a:path w="2556509" h="2849879">
                <a:moveTo>
                  <a:pt x="2556435" y="0"/>
                </a:moveTo>
                <a:lnTo>
                  <a:pt x="0" y="0"/>
                </a:lnTo>
                <a:lnTo>
                  <a:pt x="0" y="2849798"/>
                </a:lnTo>
                <a:lnTo>
                  <a:pt x="579741" y="2849798"/>
                </a:lnTo>
                <a:lnTo>
                  <a:pt x="627768" y="2849226"/>
                </a:lnTo>
                <a:lnTo>
                  <a:pt x="675513" y="2847518"/>
                </a:lnTo>
                <a:lnTo>
                  <a:pt x="722965" y="2844688"/>
                </a:lnTo>
                <a:lnTo>
                  <a:pt x="770109" y="2840749"/>
                </a:lnTo>
                <a:lnTo>
                  <a:pt x="816934" y="2835713"/>
                </a:lnTo>
                <a:lnTo>
                  <a:pt x="863425" y="2829593"/>
                </a:lnTo>
                <a:lnTo>
                  <a:pt x="909571" y="2822403"/>
                </a:lnTo>
                <a:lnTo>
                  <a:pt x="955358" y="2814155"/>
                </a:lnTo>
                <a:lnTo>
                  <a:pt x="1000773" y="2804862"/>
                </a:lnTo>
                <a:lnTo>
                  <a:pt x="1045804" y="2794537"/>
                </a:lnTo>
                <a:lnTo>
                  <a:pt x="1090436" y="2783193"/>
                </a:lnTo>
                <a:lnTo>
                  <a:pt x="1134659" y="2770844"/>
                </a:lnTo>
                <a:lnTo>
                  <a:pt x="1178457" y="2757501"/>
                </a:lnTo>
                <a:lnTo>
                  <a:pt x="1221820" y="2743178"/>
                </a:lnTo>
                <a:lnTo>
                  <a:pt x="1264732" y="2727888"/>
                </a:lnTo>
                <a:lnTo>
                  <a:pt x="1307183" y="2711644"/>
                </a:lnTo>
                <a:lnTo>
                  <a:pt x="1349158" y="2694459"/>
                </a:lnTo>
                <a:lnTo>
                  <a:pt x="1390645" y="2676345"/>
                </a:lnTo>
                <a:lnTo>
                  <a:pt x="1431631" y="2657316"/>
                </a:lnTo>
                <a:lnTo>
                  <a:pt x="1472102" y="2637384"/>
                </a:lnTo>
                <a:lnTo>
                  <a:pt x="1512047" y="2616563"/>
                </a:lnTo>
                <a:lnTo>
                  <a:pt x="1551451" y="2594866"/>
                </a:lnTo>
                <a:lnTo>
                  <a:pt x="1590303" y="2572305"/>
                </a:lnTo>
                <a:lnTo>
                  <a:pt x="1628589" y="2548893"/>
                </a:lnTo>
                <a:lnTo>
                  <a:pt x="1666296" y="2524643"/>
                </a:lnTo>
                <a:lnTo>
                  <a:pt x="1703411" y="2499569"/>
                </a:lnTo>
                <a:lnTo>
                  <a:pt x="1739921" y="2473683"/>
                </a:lnTo>
                <a:lnTo>
                  <a:pt x="1775814" y="2446998"/>
                </a:lnTo>
                <a:lnTo>
                  <a:pt x="1811076" y="2419527"/>
                </a:lnTo>
                <a:lnTo>
                  <a:pt x="1845694" y="2391283"/>
                </a:lnTo>
                <a:lnTo>
                  <a:pt x="1879656" y="2362279"/>
                </a:lnTo>
                <a:lnTo>
                  <a:pt x="1912948" y="2332528"/>
                </a:lnTo>
                <a:lnTo>
                  <a:pt x="1945559" y="2302043"/>
                </a:lnTo>
                <a:lnTo>
                  <a:pt x="1977473" y="2270836"/>
                </a:lnTo>
                <a:lnTo>
                  <a:pt x="2008680" y="2238921"/>
                </a:lnTo>
                <a:lnTo>
                  <a:pt x="2039165" y="2206311"/>
                </a:lnTo>
                <a:lnTo>
                  <a:pt x="2068916" y="2173019"/>
                </a:lnTo>
                <a:lnTo>
                  <a:pt x="2097920" y="2139057"/>
                </a:lnTo>
                <a:lnTo>
                  <a:pt x="2126164" y="2104438"/>
                </a:lnTo>
                <a:lnTo>
                  <a:pt x="2153635" y="2069176"/>
                </a:lnTo>
                <a:lnTo>
                  <a:pt x="2180320" y="2033284"/>
                </a:lnTo>
                <a:lnTo>
                  <a:pt x="2206206" y="1996773"/>
                </a:lnTo>
                <a:lnTo>
                  <a:pt x="2231280" y="1959658"/>
                </a:lnTo>
                <a:lnTo>
                  <a:pt x="2255530" y="1921951"/>
                </a:lnTo>
                <a:lnTo>
                  <a:pt x="2278942" y="1883666"/>
                </a:lnTo>
                <a:lnTo>
                  <a:pt x="2301503" y="1844814"/>
                </a:lnTo>
                <a:lnTo>
                  <a:pt x="2323201" y="1805410"/>
                </a:lnTo>
                <a:lnTo>
                  <a:pt x="2344022" y="1765465"/>
                </a:lnTo>
                <a:lnTo>
                  <a:pt x="2363953" y="1724994"/>
                </a:lnTo>
                <a:lnTo>
                  <a:pt x="2382982" y="1684008"/>
                </a:lnTo>
                <a:lnTo>
                  <a:pt x="2401096" y="1642521"/>
                </a:lnTo>
                <a:lnTo>
                  <a:pt x="2418281" y="1600546"/>
                </a:lnTo>
                <a:lnTo>
                  <a:pt x="2434525" y="1558095"/>
                </a:lnTo>
                <a:lnTo>
                  <a:pt x="2449815" y="1515182"/>
                </a:lnTo>
                <a:lnTo>
                  <a:pt x="2464138" y="1471820"/>
                </a:lnTo>
                <a:lnTo>
                  <a:pt x="2477481" y="1428021"/>
                </a:lnTo>
                <a:lnTo>
                  <a:pt x="2489831" y="1383799"/>
                </a:lnTo>
                <a:lnTo>
                  <a:pt x="2501174" y="1339166"/>
                </a:lnTo>
                <a:lnTo>
                  <a:pt x="2511499" y="1294136"/>
                </a:lnTo>
                <a:lnTo>
                  <a:pt x="2520792" y="1248721"/>
                </a:lnTo>
                <a:lnTo>
                  <a:pt x="2529040" y="1202934"/>
                </a:lnTo>
                <a:lnTo>
                  <a:pt x="2536230" y="1156788"/>
                </a:lnTo>
                <a:lnTo>
                  <a:pt x="2542350" y="1110297"/>
                </a:lnTo>
                <a:lnTo>
                  <a:pt x="2547386" y="1063472"/>
                </a:lnTo>
                <a:lnTo>
                  <a:pt x="2551325" y="1016328"/>
                </a:lnTo>
                <a:lnTo>
                  <a:pt x="2554155" y="968876"/>
                </a:lnTo>
                <a:lnTo>
                  <a:pt x="2555863" y="921131"/>
                </a:lnTo>
                <a:lnTo>
                  <a:pt x="2556435" y="873104"/>
                </a:lnTo>
                <a:lnTo>
                  <a:pt x="2556435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1">
            <a:extLst>
              <a:ext uri="{FF2B5EF4-FFF2-40B4-BE49-F238E27FC236}">
                <a16:creationId xmlns:a16="http://schemas.microsoft.com/office/drawing/2014/main" id="{862C979B-9FEC-131F-4E34-46B47DA9D576}"/>
              </a:ext>
            </a:extLst>
          </p:cNvPr>
          <p:cNvSpPr/>
          <p:nvPr/>
        </p:nvSpPr>
        <p:spPr>
          <a:xfrm>
            <a:off x="16529050" y="7712070"/>
            <a:ext cx="654159" cy="2624293"/>
          </a:xfrm>
          <a:custGeom>
            <a:avLst/>
            <a:gdLst/>
            <a:ahLst/>
            <a:cxnLst/>
            <a:rect l="l" t="t" r="r" b="b"/>
            <a:pathLst>
              <a:path w="832484" h="2849879">
                <a:moveTo>
                  <a:pt x="832299" y="0"/>
                </a:moveTo>
                <a:lnTo>
                  <a:pt x="0" y="0"/>
                </a:lnTo>
                <a:lnTo>
                  <a:pt x="0" y="2849798"/>
                </a:lnTo>
                <a:lnTo>
                  <a:pt x="832299" y="2849798"/>
                </a:lnTo>
                <a:lnTo>
                  <a:pt x="832299" y="0"/>
                </a:lnTo>
                <a:close/>
              </a:path>
            </a:pathLst>
          </a:custGeom>
          <a:solidFill>
            <a:srgbClr val="FEE90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0">
            <a:extLst>
              <a:ext uri="{FF2B5EF4-FFF2-40B4-BE49-F238E27FC236}">
                <a16:creationId xmlns:a16="http://schemas.microsoft.com/office/drawing/2014/main" id="{C09D4B34-4C4E-07E1-AA1B-3B58AB80CB00}"/>
              </a:ext>
            </a:extLst>
          </p:cNvPr>
          <p:cNvSpPr/>
          <p:nvPr/>
        </p:nvSpPr>
        <p:spPr>
          <a:xfrm>
            <a:off x="2889250" y="7712067"/>
            <a:ext cx="654159" cy="2624294"/>
          </a:xfrm>
          <a:custGeom>
            <a:avLst/>
            <a:gdLst/>
            <a:ahLst/>
            <a:cxnLst/>
            <a:rect l="l" t="t" r="r" b="b"/>
            <a:pathLst>
              <a:path w="832484" h="2849879">
                <a:moveTo>
                  <a:pt x="832299" y="0"/>
                </a:moveTo>
                <a:lnTo>
                  <a:pt x="0" y="0"/>
                </a:lnTo>
                <a:lnTo>
                  <a:pt x="0" y="2849798"/>
                </a:lnTo>
                <a:lnTo>
                  <a:pt x="832299" y="2849798"/>
                </a:lnTo>
                <a:lnTo>
                  <a:pt x="832299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63EE7E50-3E8A-ABBF-F900-34CD473F392D}"/>
              </a:ext>
            </a:extLst>
          </p:cNvPr>
          <p:cNvSpPr/>
          <p:nvPr/>
        </p:nvSpPr>
        <p:spPr>
          <a:xfrm>
            <a:off x="3803650" y="777875"/>
            <a:ext cx="12496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pl-PL" altLang="pl-PL" sz="2800" b="1" dirty="0"/>
              <a:t>PRZEDSIĘWZIĘCIA WOJEWÓDZTWA ŁÓDZKIEGO NA LATA 2026 - 2054 </a:t>
            </a:r>
          </a:p>
          <a:p>
            <a:pPr algn="ctr" eaLnBrk="1" hangingPunct="1"/>
            <a:r>
              <a:rPr lang="pl-PL" altLang="pl-PL" sz="2800" b="1" dirty="0"/>
              <a:t>UJĘTE W WIELOLETNIEJ PROGNOZIE FINANSOWEJ </a:t>
            </a:r>
          </a:p>
        </p:txBody>
      </p:sp>
      <p:graphicFrame>
        <p:nvGraphicFramePr>
          <p:cNvPr id="17" name="Obiekt 16">
            <a:extLst>
              <a:ext uri="{FF2B5EF4-FFF2-40B4-BE49-F238E27FC236}">
                <a16:creationId xmlns:a16="http://schemas.microsoft.com/office/drawing/2014/main" id="{DF9BAE27-B1DF-0C2E-3509-00489A102F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6098418"/>
              </p:ext>
            </p:extLst>
          </p:nvPr>
        </p:nvGraphicFramePr>
        <p:xfrm>
          <a:off x="2480352" y="2454275"/>
          <a:ext cx="15143396" cy="4638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11765423" imgH="3604369" progId="Excel.Sheet.12">
                  <p:embed/>
                </p:oleObj>
              </mc:Choice>
              <mc:Fallback>
                <p:oleObj name="Worksheet" r:id="rId4" imgW="11765423" imgH="360436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80352" y="2454275"/>
                        <a:ext cx="15143396" cy="46384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pole tekstowe 18">
            <a:extLst>
              <a:ext uri="{FF2B5EF4-FFF2-40B4-BE49-F238E27FC236}">
                <a16:creationId xmlns:a16="http://schemas.microsoft.com/office/drawing/2014/main" id="{9FBE4BDF-E408-6EF5-6E6E-9670798F79E1}"/>
              </a:ext>
            </a:extLst>
          </p:cNvPr>
          <p:cNvSpPr txBox="1"/>
          <p:nvPr/>
        </p:nvSpPr>
        <p:spPr>
          <a:xfrm>
            <a:off x="16688342" y="2073275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/>
              <a:t>(w złotych)</a:t>
            </a:r>
          </a:p>
        </p:txBody>
      </p:sp>
    </p:spTree>
    <p:extLst>
      <p:ext uri="{BB962C8B-B14F-4D97-AF65-F5344CB8AC3E}">
        <p14:creationId xmlns:p14="http://schemas.microsoft.com/office/powerpoint/2010/main" val="994594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1811</TotalTime>
  <Words>88</Words>
  <Application>Microsoft Office PowerPoint</Application>
  <PresentationFormat>Niestandardowy</PresentationFormat>
  <Paragraphs>23</Paragraphs>
  <Slides>10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4</vt:i4>
      </vt:variant>
      <vt:variant>
        <vt:lpstr>Tytuły slajdów</vt:lpstr>
      </vt:variant>
      <vt:variant>
        <vt:i4>10</vt:i4>
      </vt:variant>
    </vt:vector>
  </HeadingPairs>
  <TitlesOfParts>
    <vt:vector size="18" baseType="lpstr">
      <vt:lpstr>Arial</vt:lpstr>
      <vt:lpstr>Arial Black</vt:lpstr>
      <vt:lpstr>Calibri</vt:lpstr>
      <vt:lpstr>Office Theme</vt:lpstr>
      <vt:lpstr>Document</vt:lpstr>
      <vt:lpstr>Dokument</vt:lpstr>
      <vt:lpstr>Worksheet</vt:lpstr>
      <vt:lpstr>Dokument programu Microsoft Word</vt:lpstr>
      <vt:lpstr>WIELOLETNIA PROGNOZA FINANSOWA WOJEWÓDZTWA ŁÓDZKIEGO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Średniowieczna historia na wyciągnięcie ręki!</dc:title>
  <dc:creator>Ilona Rusin</dc:creator>
  <cp:lastModifiedBy>Ilona Rusin</cp:lastModifiedBy>
  <cp:revision>55</cp:revision>
  <cp:lastPrinted>2025-11-24T13:06:20Z</cp:lastPrinted>
  <dcterms:created xsi:type="dcterms:W3CDTF">2024-12-16T16:53:17Z</dcterms:created>
  <dcterms:modified xsi:type="dcterms:W3CDTF">2025-11-24T13:41:09Z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2024-12-16T00:00:00Z</vt:filetime>
  </property>
  <property fmtid="{D5CDD505-2E9C-101B-9397-08002B2CF9AE}" pid="3" name="Creator">
    <vt:lpwstr>Adobe InDesign 20.0 (Windows)</vt:lpwstr>
  </property>
  <property fmtid="{D5CDD505-2E9C-101B-9397-08002B2CF9AE}" pid="4" name="LastSaved">
    <vt:filetime>2024-12-16T00:00:00Z</vt:filetime>
  </property>
  <property fmtid="{D5CDD505-2E9C-101B-9397-08002B2CF9AE}" pid="5" name="Producer">
    <vt:lpwstr>3-Heights(TM) PDF Security Shell 4.8.25.2 (http://www.pdf-tools.com)</vt:lpwstr>
  </property>
</Properties>
</file>