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8" r:id="rId2"/>
    <p:sldId id="468" r:id="rId3"/>
    <p:sldId id="524" r:id="rId4"/>
    <p:sldId id="535" r:id="rId5"/>
    <p:sldId id="536" r:id="rId6"/>
    <p:sldId id="537" r:id="rId7"/>
    <p:sldId id="538" r:id="rId8"/>
    <p:sldId id="542" r:id="rId9"/>
    <p:sldId id="525" r:id="rId10"/>
    <p:sldId id="526" r:id="rId11"/>
    <p:sldId id="527" r:id="rId12"/>
    <p:sldId id="534" r:id="rId13"/>
    <p:sldId id="539" r:id="rId14"/>
    <p:sldId id="540" r:id="rId15"/>
    <p:sldId id="529" r:id="rId16"/>
    <p:sldId id="541" r:id="rId17"/>
    <p:sldId id="270" r:id="rId18"/>
    <p:sldId id="502" r:id="rId19"/>
  </p:sldIdLst>
  <p:sldSz cx="24384000" cy="13716000"/>
  <p:notesSz cx="7315200" cy="96012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C9324A95-C179-42B0-88B6-91656287D470}">
          <p14:sldIdLst>
            <p14:sldId id="268"/>
            <p14:sldId id="468"/>
            <p14:sldId id="524"/>
            <p14:sldId id="535"/>
            <p14:sldId id="536"/>
            <p14:sldId id="537"/>
            <p14:sldId id="538"/>
            <p14:sldId id="542"/>
            <p14:sldId id="525"/>
            <p14:sldId id="526"/>
            <p14:sldId id="527"/>
            <p14:sldId id="534"/>
            <p14:sldId id="539"/>
            <p14:sldId id="540"/>
            <p14:sldId id="529"/>
            <p14:sldId id="541"/>
            <p14:sldId id="270"/>
            <p14:sldId id="5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DFECE0-391B-3AA7-426F-AEFE5FB951D5}" name="Gość" initials="Go" userId="Gość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A00"/>
    <a:srgbClr val="19A6CD"/>
    <a:srgbClr val="FF9900"/>
    <a:srgbClr val="9B2FD1"/>
    <a:srgbClr val="FFFFFF"/>
    <a:srgbClr val="DCDDDF"/>
    <a:srgbClr val="FFE4E5"/>
    <a:srgbClr val="0B294C"/>
    <a:srgbClr val="99FF99"/>
    <a:srgbClr val="154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241BC-8A9F-4DF7-BFC3-1E50F671F373}" v="208" dt="2026-01-27T07:45:42.2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7" autoAdjust="0"/>
    <p:restoredTop sz="94660"/>
  </p:normalViewPr>
  <p:slideViewPr>
    <p:cSldViewPr snapToGrid="0">
      <p:cViewPr varScale="1">
        <p:scale>
          <a:sx n="35" d="100"/>
          <a:sy n="35" d="100"/>
        </p:scale>
        <p:origin x="524" y="8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Łukasz Bartela" userId="7476249f43dffc66" providerId="LiveId" clId="{E71FAD6C-6FAF-4825-9A03-0A2DBA008646}"/>
    <pc:docChg chg="undo redo custSel addSld delSld modSld sldOrd modSection modNotesMaster modHandout">
      <pc:chgData name="Łukasz Bartela" userId="7476249f43dffc66" providerId="LiveId" clId="{E71FAD6C-6FAF-4825-9A03-0A2DBA008646}" dt="2026-01-27T08:25:36.648" v="4455" actId="478"/>
      <pc:docMkLst>
        <pc:docMk/>
      </pc:docMkLst>
      <pc:sldChg chg="delSp modSp mod modNotesTx">
        <pc:chgData name="Łukasz Bartela" userId="7476249f43dffc66" providerId="LiveId" clId="{E71FAD6C-6FAF-4825-9A03-0A2DBA008646}" dt="2026-01-27T06:46:41.846" v="4379" actId="478"/>
        <pc:sldMkLst>
          <pc:docMk/>
          <pc:sldMk cId="1906383889" sldId="268"/>
        </pc:sldMkLst>
        <pc:spChg chg="mod">
          <ac:chgData name="Łukasz Bartela" userId="7476249f43dffc66" providerId="LiveId" clId="{E71FAD6C-6FAF-4825-9A03-0A2DBA008646}" dt="2026-01-26T22:22:22.591" v="4332" actId="404"/>
          <ac:spMkLst>
            <pc:docMk/>
            <pc:sldMk cId="1906383889" sldId="268"/>
            <ac:spMk id="4" creationId="{00000000-0000-0000-0000-000000000000}"/>
          </ac:spMkLst>
        </pc:spChg>
        <pc:spChg chg="mod">
          <ac:chgData name="Łukasz Bartela" userId="7476249f43dffc66" providerId="LiveId" clId="{E71FAD6C-6FAF-4825-9A03-0A2DBA008646}" dt="2026-01-21T08:01:14.427" v="103" actId="1076"/>
          <ac:spMkLst>
            <pc:docMk/>
            <pc:sldMk cId="1906383889" sldId="268"/>
            <ac:spMk id="5" creationId="{9063A591-158A-FFB4-5961-DA0B1C0A2ADC}"/>
          </ac:spMkLst>
        </pc:spChg>
        <pc:spChg chg="mod">
          <ac:chgData name="Łukasz Bartela" userId="7476249f43dffc66" providerId="LiveId" clId="{E71FAD6C-6FAF-4825-9A03-0A2DBA008646}" dt="2026-01-26T19:18:36.649" v="2870" actId="20577"/>
          <ac:spMkLst>
            <pc:docMk/>
            <pc:sldMk cId="1906383889" sldId="268"/>
            <ac:spMk id="6" creationId="{D30EF9B3-A69E-E412-3E02-EA4D20F69FB2}"/>
          </ac:spMkLst>
        </pc:spChg>
        <pc:spChg chg="del">
          <ac:chgData name="Łukasz Bartela" userId="7476249f43dffc66" providerId="LiveId" clId="{E71FAD6C-6FAF-4825-9A03-0A2DBA008646}" dt="2026-01-27T06:46:41.846" v="4379" actId="478"/>
          <ac:spMkLst>
            <pc:docMk/>
            <pc:sldMk cId="1906383889" sldId="268"/>
            <ac:spMk id="9" creationId="{11EF8FE6-83F9-E07C-C9B3-BE8CA52FD01A}"/>
          </ac:spMkLst>
        </pc:spChg>
        <pc:spChg chg="del mod">
          <ac:chgData name="Łukasz Bartela" userId="7476249f43dffc66" providerId="LiveId" clId="{E71FAD6C-6FAF-4825-9A03-0A2DBA008646}" dt="2026-01-27T06:39:58.514" v="4376" actId="478"/>
          <ac:spMkLst>
            <pc:docMk/>
            <pc:sldMk cId="1906383889" sldId="268"/>
            <ac:spMk id="10" creationId="{B9E2AB32-C40E-CB90-8B1B-43FB7A35CE54}"/>
          </ac:spMkLst>
        </pc:spChg>
        <pc:cxnChg chg="mod">
          <ac:chgData name="Łukasz Bartela" userId="7476249f43dffc66" providerId="LiveId" clId="{E71FAD6C-6FAF-4825-9A03-0A2DBA008646}" dt="2026-01-21T08:01:14.427" v="103" actId="1076"/>
          <ac:cxnSpMkLst>
            <pc:docMk/>
            <pc:sldMk cId="1906383889" sldId="268"/>
            <ac:cxnSpMk id="16" creationId="{00000000-0000-0000-0000-000000000000}"/>
          </ac:cxnSpMkLst>
        </pc:cxnChg>
      </pc:sldChg>
      <pc:sldChg chg="addSp delSp modSp mod">
        <pc:chgData name="Łukasz Bartela" userId="7476249f43dffc66" providerId="LiveId" clId="{E71FAD6C-6FAF-4825-9A03-0A2DBA008646}" dt="2026-01-26T19:16:31.779" v="2859" actId="1076"/>
        <pc:sldMkLst>
          <pc:docMk/>
          <pc:sldMk cId="2269582956" sldId="270"/>
        </pc:sldMkLst>
        <pc:picChg chg="mod">
          <ac:chgData name="Łukasz Bartela" userId="7476249f43dffc66" providerId="LiveId" clId="{E71FAD6C-6FAF-4825-9A03-0A2DBA008646}" dt="2026-01-26T19:16:31.779" v="2859" actId="1076"/>
          <ac:picMkLst>
            <pc:docMk/>
            <pc:sldMk cId="2269582956" sldId="270"/>
            <ac:picMk id="5" creationId="{5E84037C-3895-C516-3D35-EDE7177FCF6E}"/>
          </ac:picMkLst>
        </pc:picChg>
      </pc:sldChg>
      <pc:sldChg chg="modSp mod ord">
        <pc:chgData name="Łukasz Bartela" userId="7476249f43dffc66" providerId="LiveId" clId="{E71FAD6C-6FAF-4825-9A03-0A2DBA008646}" dt="2026-01-26T19:27:58.620" v="2998" actId="114"/>
        <pc:sldMkLst>
          <pc:docMk/>
          <pc:sldMk cId="959745167" sldId="468"/>
        </pc:sldMkLst>
        <pc:spChg chg="mod">
          <ac:chgData name="Łukasz Bartela" userId="7476249f43dffc66" providerId="LiveId" clId="{E71FAD6C-6FAF-4825-9A03-0A2DBA008646}" dt="2026-01-22T07:54:14.679" v="1737" actId="20577"/>
          <ac:spMkLst>
            <pc:docMk/>
            <pc:sldMk cId="959745167" sldId="468"/>
            <ac:spMk id="10" creationId="{5B594B38-0668-BFC7-E080-5F9CB6BA6BA6}"/>
          </ac:spMkLst>
        </pc:spChg>
        <pc:spChg chg="mod">
          <ac:chgData name="Łukasz Bartela" userId="7476249f43dffc66" providerId="LiveId" clId="{E71FAD6C-6FAF-4825-9A03-0A2DBA008646}" dt="2026-01-26T19:27:58.620" v="2998" actId="114"/>
          <ac:spMkLst>
            <pc:docMk/>
            <pc:sldMk cId="959745167" sldId="468"/>
            <ac:spMk id="11" creationId="{D71F04D3-4EFC-A1B3-4DEE-4A14FC494DEB}"/>
          </ac:spMkLst>
        </pc:spChg>
      </pc:sldChg>
      <pc:sldChg chg="addSp delSp modSp mod ord">
        <pc:chgData name="Łukasz Bartela" userId="7476249f43dffc66" providerId="LiveId" clId="{E71FAD6C-6FAF-4825-9A03-0A2DBA008646}" dt="2026-01-26T22:21:38.591" v="4296" actId="20578"/>
        <pc:sldMkLst>
          <pc:docMk/>
          <pc:sldMk cId="2948369105" sldId="502"/>
        </pc:sldMkLst>
        <pc:spChg chg="add del mod">
          <ac:chgData name="Łukasz Bartela" userId="7476249f43dffc66" providerId="LiveId" clId="{E71FAD6C-6FAF-4825-9A03-0A2DBA008646}" dt="2026-01-26T21:33:24.790" v="3916" actId="478"/>
          <ac:spMkLst>
            <pc:docMk/>
            <pc:sldMk cId="2948369105" sldId="502"/>
            <ac:spMk id="3" creationId="{CAA2591B-518A-B4EB-3CF3-77E7532A35BD}"/>
          </ac:spMkLst>
        </pc:spChg>
        <pc:spChg chg="add mod">
          <ac:chgData name="Łukasz Bartela" userId="7476249f43dffc66" providerId="LiveId" clId="{E71FAD6C-6FAF-4825-9A03-0A2DBA008646}" dt="2026-01-26T22:00:19.706" v="4187" actId="20577"/>
          <ac:spMkLst>
            <pc:docMk/>
            <pc:sldMk cId="2948369105" sldId="502"/>
            <ac:spMk id="4" creationId="{2EF1EE0D-DEA5-E5E4-5720-DA45C1ECA25E}"/>
          </ac:spMkLst>
        </pc:spChg>
        <pc:spChg chg="add del mod">
          <ac:chgData name="Łukasz Bartela" userId="7476249f43dffc66" providerId="LiveId" clId="{E71FAD6C-6FAF-4825-9A03-0A2DBA008646}" dt="2026-01-26T21:33:42.804" v="3922" actId="478"/>
          <ac:spMkLst>
            <pc:docMk/>
            <pc:sldMk cId="2948369105" sldId="502"/>
            <ac:spMk id="6" creationId="{4797C205-6677-6EEA-DB1E-EB444247CC0F}"/>
          </ac:spMkLst>
        </pc:spChg>
        <pc:spChg chg="add mod">
          <ac:chgData name="Łukasz Bartela" userId="7476249f43dffc66" providerId="LiveId" clId="{E71FAD6C-6FAF-4825-9A03-0A2DBA008646}" dt="2026-01-26T22:03:18.289" v="4214" actId="20577"/>
          <ac:spMkLst>
            <pc:docMk/>
            <pc:sldMk cId="2948369105" sldId="502"/>
            <ac:spMk id="7" creationId="{5844A4BE-FAD5-7AE4-3695-44DE61F66EF4}"/>
          </ac:spMkLst>
        </pc:spChg>
        <pc:spChg chg="mod">
          <ac:chgData name="Łukasz Bartela" userId="7476249f43dffc66" providerId="LiveId" clId="{E71FAD6C-6FAF-4825-9A03-0A2DBA008646}" dt="2026-01-26T22:04:27.915" v="4229" actId="20577"/>
          <ac:spMkLst>
            <pc:docMk/>
            <pc:sldMk cId="2948369105" sldId="502"/>
            <ac:spMk id="38" creationId="{CC4FDC35-96A4-53F5-682C-C3AAA236913C}"/>
          </ac:spMkLst>
        </pc:spChg>
        <pc:picChg chg="add mod">
          <ac:chgData name="Łukasz Bartela" userId="7476249f43dffc66" providerId="LiveId" clId="{E71FAD6C-6FAF-4825-9A03-0A2DBA008646}" dt="2026-01-26T21:59:50.281" v="4165" actId="1076"/>
          <ac:picMkLst>
            <pc:docMk/>
            <pc:sldMk cId="2948369105" sldId="502"/>
            <ac:picMk id="5" creationId="{B7A35507-3980-33BF-DA14-216F3BA3256C}"/>
          </ac:picMkLst>
        </pc:picChg>
        <pc:picChg chg="add mod">
          <ac:chgData name="Łukasz Bartela" userId="7476249f43dffc66" providerId="LiveId" clId="{E71FAD6C-6FAF-4825-9A03-0A2DBA008646}" dt="2026-01-26T22:04:16.494" v="4215" actId="1076"/>
          <ac:picMkLst>
            <pc:docMk/>
            <pc:sldMk cId="2948369105" sldId="502"/>
            <ac:picMk id="1026" creationId="{9D1FE40A-4631-0574-EC94-9B3D4E925A0A}"/>
          </ac:picMkLst>
        </pc:picChg>
        <pc:picChg chg="add del mod">
          <ac:chgData name="Łukasz Bartela" userId="7476249f43dffc66" providerId="LiveId" clId="{E71FAD6C-6FAF-4825-9A03-0A2DBA008646}" dt="2026-01-26T21:36:27.893" v="3925" actId="478"/>
          <ac:picMkLst>
            <pc:docMk/>
            <pc:sldMk cId="2948369105" sldId="502"/>
            <ac:picMk id="1028" creationId="{26DB172A-E4B7-9DC8-14E2-F49595A0F7BD}"/>
          </ac:picMkLst>
        </pc:picChg>
        <pc:picChg chg="add del mod">
          <ac:chgData name="Łukasz Bartela" userId="7476249f43dffc66" providerId="LiveId" clId="{E71FAD6C-6FAF-4825-9A03-0A2DBA008646}" dt="2026-01-26T21:49:53.426" v="3979" actId="478"/>
          <ac:picMkLst>
            <pc:docMk/>
            <pc:sldMk cId="2948369105" sldId="502"/>
            <ac:picMk id="4098" creationId="{EC7C8112-1F05-E3C8-A4FA-B85BAF8EF72D}"/>
          </ac:picMkLst>
        </pc:picChg>
        <pc:picChg chg="add mod">
          <ac:chgData name="Łukasz Bartela" userId="7476249f43dffc66" providerId="LiveId" clId="{E71FAD6C-6FAF-4825-9A03-0A2DBA008646}" dt="2026-01-26T21:59:35.677" v="4162" actId="14100"/>
          <ac:picMkLst>
            <pc:docMk/>
            <pc:sldMk cId="2948369105" sldId="502"/>
            <ac:picMk id="4100" creationId="{55506A30-B68E-443D-C86D-02DF69877F1B}"/>
          </ac:picMkLst>
        </pc:picChg>
      </pc:sldChg>
      <pc:sldChg chg="modSp del mod">
        <pc:chgData name="Łukasz Bartela" userId="7476249f43dffc66" providerId="LiveId" clId="{E71FAD6C-6FAF-4825-9A03-0A2DBA008646}" dt="2026-01-26T19:28:52.486" v="2999" actId="47"/>
        <pc:sldMkLst>
          <pc:docMk/>
          <pc:sldMk cId="3757203211" sldId="507"/>
        </pc:sldMkLst>
        <pc:spChg chg="mod">
          <ac:chgData name="Łukasz Bartela" userId="7476249f43dffc66" providerId="LiveId" clId="{E71FAD6C-6FAF-4825-9A03-0A2DBA008646}" dt="2026-01-26T11:09:39.269" v="2533" actId="20577"/>
          <ac:spMkLst>
            <pc:docMk/>
            <pc:sldMk cId="3757203211" sldId="507"/>
            <ac:spMk id="20" creationId="{52451E1E-84FB-0FB2-E622-2783A5E2AA77}"/>
          </ac:spMkLst>
        </pc:spChg>
      </pc:sldChg>
      <pc:sldChg chg="modSp del ord">
        <pc:chgData name="Łukasz Bartela" userId="7476249f43dffc66" providerId="LiveId" clId="{E71FAD6C-6FAF-4825-9A03-0A2DBA008646}" dt="2026-01-26T19:28:53.434" v="3000" actId="47"/>
        <pc:sldMkLst>
          <pc:docMk/>
          <pc:sldMk cId="3716788921" sldId="508"/>
        </pc:sldMkLst>
      </pc:sldChg>
      <pc:sldChg chg="addSp delSp modSp del mod ord delAnim modAnim">
        <pc:chgData name="Łukasz Bartela" userId="7476249f43dffc66" providerId="LiveId" clId="{E71FAD6C-6FAF-4825-9A03-0A2DBA008646}" dt="2026-01-26T19:28:54.939" v="3001" actId="47"/>
        <pc:sldMkLst>
          <pc:docMk/>
          <pc:sldMk cId="1011423193" sldId="510"/>
        </pc:sldMkLst>
      </pc:sldChg>
      <pc:sldChg chg="modSp del mod">
        <pc:chgData name="Łukasz Bartela" userId="7476249f43dffc66" providerId="LiveId" clId="{E71FAD6C-6FAF-4825-9A03-0A2DBA008646}" dt="2026-01-26T19:29:03.802" v="3002" actId="47"/>
        <pc:sldMkLst>
          <pc:docMk/>
          <pc:sldMk cId="2497319285" sldId="514"/>
        </pc:sldMkLst>
      </pc:sldChg>
      <pc:sldChg chg="modSp del mod">
        <pc:chgData name="Łukasz Bartela" userId="7476249f43dffc66" providerId="LiveId" clId="{E71FAD6C-6FAF-4825-9A03-0A2DBA008646}" dt="2026-01-26T20:11:34.196" v="3418" actId="47"/>
        <pc:sldMkLst>
          <pc:docMk/>
          <pc:sldMk cId="4256579065" sldId="515"/>
        </pc:sldMkLst>
      </pc:sldChg>
      <pc:sldChg chg="modSp del mod">
        <pc:chgData name="Łukasz Bartela" userId="7476249f43dffc66" providerId="LiveId" clId="{E71FAD6C-6FAF-4825-9A03-0A2DBA008646}" dt="2026-01-26T20:11:35.163" v="3419" actId="47"/>
        <pc:sldMkLst>
          <pc:docMk/>
          <pc:sldMk cId="2946471405" sldId="516"/>
        </pc:sldMkLst>
      </pc:sldChg>
      <pc:sldChg chg="addSp delSp modSp add del mod">
        <pc:chgData name="Łukasz Bartela" userId="7476249f43dffc66" providerId="LiveId" clId="{E71FAD6C-6FAF-4825-9A03-0A2DBA008646}" dt="2026-01-26T20:11:37.699" v="3421" actId="47"/>
        <pc:sldMkLst>
          <pc:docMk/>
          <pc:sldMk cId="2945323451" sldId="520"/>
        </pc:sldMkLst>
      </pc:sldChg>
      <pc:sldChg chg="addSp delSp modSp add del mod">
        <pc:chgData name="Łukasz Bartela" userId="7476249f43dffc66" providerId="LiveId" clId="{E71FAD6C-6FAF-4825-9A03-0A2DBA008646}" dt="2026-01-26T20:10:57.898" v="3416" actId="47"/>
        <pc:sldMkLst>
          <pc:docMk/>
          <pc:sldMk cId="3712349559" sldId="521"/>
        </pc:sldMkLst>
      </pc:sldChg>
      <pc:sldChg chg="delSp add del mod">
        <pc:chgData name="Łukasz Bartela" userId="7476249f43dffc66" providerId="LiveId" clId="{E71FAD6C-6FAF-4825-9A03-0A2DBA008646}" dt="2026-01-26T20:11:39.323" v="3422" actId="47"/>
        <pc:sldMkLst>
          <pc:docMk/>
          <pc:sldMk cId="3784816472" sldId="522"/>
        </pc:sldMkLst>
      </pc:sldChg>
      <pc:sldChg chg="addSp delSp modSp add del mod ord">
        <pc:chgData name="Łukasz Bartela" userId="7476249f43dffc66" providerId="LiveId" clId="{E71FAD6C-6FAF-4825-9A03-0A2DBA008646}" dt="2026-01-26T20:11:36.477" v="3420" actId="47"/>
        <pc:sldMkLst>
          <pc:docMk/>
          <pc:sldMk cId="674178595" sldId="523"/>
        </pc:sldMkLst>
      </pc:sldChg>
      <pc:sldChg chg="addSp delSp modSp add mod ord modAnim">
        <pc:chgData name="Łukasz Bartela" userId="7476249f43dffc66" providerId="LiveId" clId="{E71FAD6C-6FAF-4825-9A03-0A2DBA008646}" dt="2026-01-26T22:05:19.720" v="4233"/>
        <pc:sldMkLst>
          <pc:docMk/>
          <pc:sldMk cId="3620962867" sldId="524"/>
        </pc:sldMkLst>
        <pc:spChg chg="add mod">
          <ac:chgData name="Łukasz Bartela" userId="7476249f43dffc66" providerId="LiveId" clId="{E71FAD6C-6FAF-4825-9A03-0A2DBA008646}" dt="2026-01-21T17:09:47.357" v="568" actId="1076"/>
          <ac:spMkLst>
            <pc:docMk/>
            <pc:sldMk cId="3620962867" sldId="524"/>
            <ac:spMk id="12" creationId="{62CF6E74-BD23-E1E8-EA68-38C6D2A0B29D}"/>
          </ac:spMkLst>
        </pc:spChg>
        <pc:spChg chg="add mod">
          <ac:chgData name="Łukasz Bartela" userId="7476249f43dffc66" providerId="LiveId" clId="{E71FAD6C-6FAF-4825-9A03-0A2DBA008646}" dt="2026-01-21T17:10:48.149" v="571" actId="20577"/>
          <ac:spMkLst>
            <pc:docMk/>
            <pc:sldMk cId="3620962867" sldId="524"/>
            <ac:spMk id="13" creationId="{18C7FBE3-E928-B30B-93DF-DD90A6C7EE8C}"/>
          </ac:spMkLst>
        </pc:spChg>
        <pc:spChg chg="add mod">
          <ac:chgData name="Łukasz Bartela" userId="7476249f43dffc66" providerId="LiveId" clId="{E71FAD6C-6FAF-4825-9A03-0A2DBA008646}" dt="2026-01-21T17:13:18.275" v="578" actId="20577"/>
          <ac:spMkLst>
            <pc:docMk/>
            <pc:sldMk cId="3620962867" sldId="524"/>
            <ac:spMk id="14" creationId="{9952B9D1-D446-A1B8-E695-DB50BCF247A5}"/>
          </ac:spMkLst>
        </pc:spChg>
        <pc:spChg chg="add mod">
          <ac:chgData name="Łukasz Bartela" userId="7476249f43dffc66" providerId="LiveId" clId="{E71FAD6C-6FAF-4825-9A03-0A2DBA008646}" dt="2026-01-21T17:24:44.073" v="761" actId="1076"/>
          <ac:spMkLst>
            <pc:docMk/>
            <pc:sldMk cId="3620962867" sldId="524"/>
            <ac:spMk id="15" creationId="{60CD9CB1-6B03-50A2-F4F9-14BFAB72261E}"/>
          </ac:spMkLst>
        </pc:spChg>
        <pc:spChg chg="add mod">
          <ac:chgData name="Łukasz Bartela" userId="7476249f43dffc66" providerId="LiveId" clId="{E71FAD6C-6FAF-4825-9A03-0A2DBA008646}" dt="2026-01-21T18:09:00.866" v="782" actId="1076"/>
          <ac:spMkLst>
            <pc:docMk/>
            <pc:sldMk cId="3620962867" sldId="524"/>
            <ac:spMk id="22" creationId="{64BC9B65-BDEC-5034-47FF-7FC3437571D8}"/>
          </ac:spMkLst>
        </pc:spChg>
        <pc:spChg chg="add mod">
          <ac:chgData name="Łukasz Bartela" userId="7476249f43dffc66" providerId="LiveId" clId="{E71FAD6C-6FAF-4825-9A03-0A2DBA008646}" dt="2026-01-22T08:27:20.379" v="2003"/>
          <ac:spMkLst>
            <pc:docMk/>
            <pc:sldMk cId="3620962867" sldId="524"/>
            <ac:spMk id="23" creationId="{2B819730-467B-DA91-F15D-8414EB2D7004}"/>
          </ac:spMkLst>
        </pc:spChg>
        <pc:picChg chg="add mod">
          <ac:chgData name="Łukasz Bartela" userId="7476249f43dffc66" providerId="LiveId" clId="{E71FAD6C-6FAF-4825-9A03-0A2DBA008646}" dt="2026-01-26T22:05:19.720" v="4233"/>
          <ac:picMkLst>
            <pc:docMk/>
            <pc:sldMk cId="3620962867" sldId="524"/>
            <ac:picMk id="2" creationId="{983CCD4A-1BA1-9FFB-2CA4-D897A2EB7918}"/>
          </ac:picMkLst>
        </pc:picChg>
        <pc:picChg chg="add mod">
          <ac:chgData name="Łukasz Bartela" userId="7476249f43dffc66" providerId="LiveId" clId="{E71FAD6C-6FAF-4825-9A03-0A2DBA008646}" dt="2026-01-21T17:09:43.123" v="567" actId="1076"/>
          <ac:picMkLst>
            <pc:docMk/>
            <pc:sldMk cId="3620962867" sldId="524"/>
            <ac:picMk id="4" creationId="{3E028FBB-713B-036A-337A-DD11B774E109}"/>
          </ac:picMkLst>
        </pc:picChg>
        <pc:picChg chg="add mod">
          <ac:chgData name="Łukasz Bartela" userId="7476249f43dffc66" providerId="LiveId" clId="{E71FAD6C-6FAF-4825-9A03-0A2DBA008646}" dt="2026-01-21T17:07:49.885" v="551" actId="1076"/>
          <ac:picMkLst>
            <pc:docMk/>
            <pc:sldMk cId="3620962867" sldId="524"/>
            <ac:picMk id="6" creationId="{2A4DE52D-AB4A-C4CC-2BD4-B60008200454}"/>
          </ac:picMkLst>
        </pc:picChg>
        <pc:picChg chg="add mod">
          <ac:chgData name="Łukasz Bartela" userId="7476249f43dffc66" providerId="LiveId" clId="{E71FAD6C-6FAF-4825-9A03-0A2DBA008646}" dt="2026-01-21T17:07:55.817" v="553" actId="1076"/>
          <ac:picMkLst>
            <pc:docMk/>
            <pc:sldMk cId="3620962867" sldId="524"/>
            <ac:picMk id="9" creationId="{64922545-4E97-91B3-3AF2-89C377EDF4DF}"/>
          </ac:picMkLst>
        </pc:picChg>
      </pc:sldChg>
      <pc:sldChg chg="addSp delSp modSp add mod ord">
        <pc:chgData name="Łukasz Bartela" userId="7476249f43dffc66" providerId="LiveId" clId="{E71FAD6C-6FAF-4825-9A03-0A2DBA008646}" dt="2026-01-26T20:08:20.494" v="3407"/>
        <pc:sldMkLst>
          <pc:docMk/>
          <pc:sldMk cId="415178139" sldId="525"/>
        </pc:sldMkLst>
        <pc:spChg chg="mod">
          <ac:chgData name="Łukasz Bartela" userId="7476249f43dffc66" providerId="LiveId" clId="{E71FAD6C-6FAF-4825-9A03-0A2DBA008646}" dt="2026-01-22T06:28:34.878" v="938" actId="20577"/>
          <ac:spMkLst>
            <pc:docMk/>
            <pc:sldMk cId="415178139" sldId="525"/>
            <ac:spMk id="3" creationId="{AA0D9191-4714-AFAD-75FB-A6E9AD98053C}"/>
          </ac:spMkLst>
        </pc:spChg>
        <pc:spChg chg="add mod">
          <ac:chgData name="Łukasz Bartela" userId="7476249f43dffc66" providerId="LiveId" clId="{E71FAD6C-6FAF-4825-9A03-0A2DBA008646}" dt="2026-01-22T06:40:03.992" v="962" actId="113"/>
          <ac:spMkLst>
            <pc:docMk/>
            <pc:sldMk cId="415178139" sldId="525"/>
            <ac:spMk id="14" creationId="{23426AC4-BC18-36F8-0C97-634147FF69D4}"/>
          </ac:spMkLst>
        </pc:spChg>
        <pc:picChg chg="add mod">
          <ac:chgData name="Łukasz Bartela" userId="7476249f43dffc66" providerId="LiveId" clId="{E71FAD6C-6FAF-4825-9A03-0A2DBA008646}" dt="2026-01-22T06:33:08.504" v="946" actId="1076"/>
          <ac:picMkLst>
            <pc:docMk/>
            <pc:sldMk cId="415178139" sldId="525"/>
            <ac:picMk id="12" creationId="{170FFFFA-CDA3-C16E-7B66-E98F6E3076EC}"/>
          </ac:picMkLst>
        </pc:picChg>
        <pc:picChg chg="add mod">
          <ac:chgData name="Łukasz Bartela" userId="7476249f43dffc66" providerId="LiveId" clId="{E71FAD6C-6FAF-4825-9A03-0A2DBA008646}" dt="2026-01-22T07:36:21.979" v="1502" actId="1076"/>
          <ac:picMkLst>
            <pc:docMk/>
            <pc:sldMk cId="415178139" sldId="525"/>
            <ac:picMk id="16" creationId="{80C54048-916B-F493-8E27-1D643603D119}"/>
          </ac:picMkLst>
        </pc:picChg>
      </pc:sldChg>
      <pc:sldChg chg="addSp delSp modSp add mod ord">
        <pc:chgData name="Łukasz Bartela" userId="7476249f43dffc66" providerId="LiveId" clId="{E71FAD6C-6FAF-4825-9A03-0A2DBA008646}" dt="2026-01-26T20:08:11.665" v="3405"/>
        <pc:sldMkLst>
          <pc:docMk/>
          <pc:sldMk cId="785253570" sldId="526"/>
        </pc:sldMkLst>
        <pc:spChg chg="mod">
          <ac:chgData name="Łukasz Bartela" userId="7476249f43dffc66" providerId="LiveId" clId="{E71FAD6C-6FAF-4825-9A03-0A2DBA008646}" dt="2026-01-22T07:07:59.046" v="1329" actId="5793"/>
          <ac:spMkLst>
            <pc:docMk/>
            <pc:sldMk cId="785253570" sldId="526"/>
            <ac:spMk id="3" creationId="{D0F4923A-D3F4-C0A7-2A5B-684FB6A6E8C0}"/>
          </ac:spMkLst>
        </pc:spChg>
        <pc:spChg chg="mod">
          <ac:chgData name="Łukasz Bartela" userId="7476249f43dffc66" providerId="LiveId" clId="{E71FAD6C-6FAF-4825-9A03-0A2DBA008646}" dt="2026-01-22T07:07:18.322" v="1294" actId="1076"/>
          <ac:spMkLst>
            <pc:docMk/>
            <pc:sldMk cId="785253570" sldId="526"/>
            <ac:spMk id="5" creationId="{3C853BCC-B3F8-44C4-F657-F5D42F118AF0}"/>
          </ac:spMkLst>
        </pc:spChg>
        <pc:spChg chg="mod">
          <ac:chgData name="Łukasz Bartela" userId="7476249f43dffc66" providerId="LiveId" clId="{E71FAD6C-6FAF-4825-9A03-0A2DBA008646}" dt="2026-01-22T07:44:23.664" v="1550" actId="1076"/>
          <ac:spMkLst>
            <pc:docMk/>
            <pc:sldMk cId="785253570" sldId="526"/>
            <ac:spMk id="6" creationId="{2AB63522-FFBE-F050-46F0-513530610730}"/>
          </ac:spMkLst>
        </pc:spChg>
        <pc:spChg chg="mod">
          <ac:chgData name="Łukasz Bartela" userId="7476249f43dffc66" providerId="LiveId" clId="{E71FAD6C-6FAF-4825-9A03-0A2DBA008646}" dt="2026-01-22T07:44:34.142" v="1551" actId="1076"/>
          <ac:spMkLst>
            <pc:docMk/>
            <pc:sldMk cId="785253570" sldId="526"/>
            <ac:spMk id="10" creationId="{12A81B97-FA92-F197-F0B6-38069EB6F412}"/>
          </ac:spMkLst>
        </pc:spChg>
        <pc:spChg chg="add mod">
          <ac:chgData name="Łukasz Bartela" userId="7476249f43dffc66" providerId="LiveId" clId="{E71FAD6C-6FAF-4825-9A03-0A2DBA008646}" dt="2026-01-22T06:55:14.614" v="1025" actId="14100"/>
          <ac:spMkLst>
            <pc:docMk/>
            <pc:sldMk cId="785253570" sldId="526"/>
            <ac:spMk id="17" creationId="{9AFDB93D-4904-A9C9-106E-FA81C6C3FD36}"/>
          </ac:spMkLst>
        </pc:spChg>
        <pc:spChg chg="add mod">
          <ac:chgData name="Łukasz Bartela" userId="7476249f43dffc66" providerId="LiveId" clId="{E71FAD6C-6FAF-4825-9A03-0A2DBA008646}" dt="2026-01-22T06:55:23.253" v="1027" actId="571"/>
          <ac:spMkLst>
            <pc:docMk/>
            <pc:sldMk cId="785253570" sldId="526"/>
            <ac:spMk id="21" creationId="{8BEC2146-1BC2-C806-0B0D-320D75B2C939}"/>
          </ac:spMkLst>
        </pc:spChg>
        <pc:spChg chg="add mod">
          <ac:chgData name="Łukasz Bartela" userId="7476249f43dffc66" providerId="LiveId" clId="{E71FAD6C-6FAF-4825-9A03-0A2DBA008646}" dt="2026-01-22T06:58:23.390" v="1217" actId="692"/>
          <ac:spMkLst>
            <pc:docMk/>
            <pc:sldMk cId="785253570" sldId="526"/>
            <ac:spMk id="23" creationId="{0AC73AA2-EBE2-2435-9475-CEBE3469E373}"/>
          </ac:spMkLst>
        </pc:spChg>
        <pc:spChg chg="add mod">
          <ac:chgData name="Łukasz Bartela" userId="7476249f43dffc66" providerId="LiveId" clId="{E71FAD6C-6FAF-4825-9A03-0A2DBA008646}" dt="2026-01-22T07:00:35.847" v="1251" actId="1076"/>
          <ac:spMkLst>
            <pc:docMk/>
            <pc:sldMk cId="785253570" sldId="526"/>
            <ac:spMk id="25" creationId="{E85D2273-6487-31AD-6E4C-30207E90E217}"/>
          </ac:spMkLst>
        </pc:spChg>
        <pc:spChg chg="add mod">
          <ac:chgData name="Łukasz Bartela" userId="7476249f43dffc66" providerId="LiveId" clId="{E71FAD6C-6FAF-4825-9A03-0A2DBA008646}" dt="2026-01-22T07:00:39.729" v="1252" actId="1076"/>
          <ac:spMkLst>
            <pc:docMk/>
            <pc:sldMk cId="785253570" sldId="526"/>
            <ac:spMk id="36" creationId="{2AEA33BC-A142-8406-F969-8100E3BC9268}"/>
          </ac:spMkLst>
        </pc:spChg>
        <pc:spChg chg="add mod">
          <ac:chgData name="Łukasz Bartela" userId="7476249f43dffc66" providerId="LiveId" clId="{E71FAD6C-6FAF-4825-9A03-0A2DBA008646}" dt="2026-01-22T07:01:15.789" v="1263" actId="1076"/>
          <ac:spMkLst>
            <pc:docMk/>
            <pc:sldMk cId="785253570" sldId="526"/>
            <ac:spMk id="39" creationId="{E38348EE-A930-FE53-E96A-70568EDF6932}"/>
          </ac:spMkLst>
        </pc:spChg>
        <pc:spChg chg="add mod">
          <ac:chgData name="Łukasz Bartela" userId="7476249f43dffc66" providerId="LiveId" clId="{E71FAD6C-6FAF-4825-9A03-0A2DBA008646}" dt="2026-01-22T07:01:05.249" v="1260" actId="20577"/>
          <ac:spMkLst>
            <pc:docMk/>
            <pc:sldMk cId="785253570" sldId="526"/>
            <ac:spMk id="40" creationId="{5BBB5AC9-E3F6-3829-EFB7-2B8E15335346}"/>
          </ac:spMkLst>
        </pc:spChg>
        <pc:spChg chg="add mod">
          <ac:chgData name="Łukasz Bartela" userId="7476249f43dffc66" providerId="LiveId" clId="{E71FAD6C-6FAF-4825-9A03-0A2DBA008646}" dt="2026-01-22T07:01:12.014" v="1262" actId="20577"/>
          <ac:spMkLst>
            <pc:docMk/>
            <pc:sldMk cId="785253570" sldId="526"/>
            <ac:spMk id="41" creationId="{F2487BFE-2852-39FC-FAA5-60BEF60D2B52}"/>
          </ac:spMkLst>
        </pc:spChg>
        <pc:spChg chg="add mod">
          <ac:chgData name="Łukasz Bartela" userId="7476249f43dffc66" providerId="LiveId" clId="{E71FAD6C-6FAF-4825-9A03-0A2DBA008646}" dt="2026-01-22T07:06:54.494" v="1288" actId="1076"/>
          <ac:spMkLst>
            <pc:docMk/>
            <pc:sldMk cId="785253570" sldId="526"/>
            <ac:spMk id="44" creationId="{B7714752-644E-8980-31C3-9BC8A38DAE58}"/>
          </ac:spMkLst>
        </pc:spChg>
        <pc:picChg chg="add mod modCrop">
          <ac:chgData name="Łukasz Bartela" userId="7476249f43dffc66" providerId="LiveId" clId="{E71FAD6C-6FAF-4825-9A03-0A2DBA008646}" dt="2026-01-22T06:55:08.413" v="1023" actId="1076"/>
          <ac:picMkLst>
            <pc:docMk/>
            <pc:sldMk cId="785253570" sldId="526"/>
            <ac:picMk id="12" creationId="{37E29FBE-730D-8B83-42B4-5348E4BFA880}"/>
          </ac:picMkLst>
        </pc:picChg>
        <pc:picChg chg="add mod">
          <ac:chgData name="Łukasz Bartela" userId="7476249f43dffc66" providerId="LiveId" clId="{E71FAD6C-6FAF-4825-9A03-0A2DBA008646}" dt="2026-01-22T06:55:23.253" v="1027" actId="571"/>
          <ac:picMkLst>
            <pc:docMk/>
            <pc:sldMk cId="785253570" sldId="526"/>
            <ac:picMk id="20" creationId="{CC24693A-4CBC-E1BF-AA3E-2F55DBBA6330}"/>
          </ac:picMkLst>
        </pc:picChg>
        <pc:picChg chg="add mod">
          <ac:chgData name="Łukasz Bartela" userId="7476249f43dffc66" providerId="LiveId" clId="{E71FAD6C-6FAF-4825-9A03-0A2DBA008646}" dt="2026-01-22T06:55:27.843" v="1028" actId="571"/>
          <ac:picMkLst>
            <pc:docMk/>
            <pc:sldMk cId="785253570" sldId="526"/>
            <ac:picMk id="22" creationId="{0952A95F-87BC-3252-662D-2004DBDDC2CB}"/>
          </ac:picMkLst>
        </pc:picChg>
        <pc:picChg chg="add mod">
          <ac:chgData name="Łukasz Bartela" userId="7476249f43dffc66" providerId="LiveId" clId="{E71FAD6C-6FAF-4825-9A03-0A2DBA008646}" dt="2026-01-22T07:01:23.468" v="1264" actId="1076"/>
          <ac:picMkLst>
            <pc:docMk/>
            <pc:sldMk cId="785253570" sldId="526"/>
            <ac:picMk id="38" creationId="{DCB3FC53-ABD1-CD26-A30C-CE183959E1D6}"/>
          </ac:picMkLst>
        </pc:picChg>
        <pc:picChg chg="add mod">
          <ac:chgData name="Łukasz Bartela" userId="7476249f43dffc66" providerId="LiveId" clId="{E71FAD6C-6FAF-4825-9A03-0A2DBA008646}" dt="2026-01-22T07:06:50.251" v="1287" actId="1076"/>
          <ac:picMkLst>
            <pc:docMk/>
            <pc:sldMk cId="785253570" sldId="526"/>
            <ac:picMk id="46" creationId="{71D6C50A-5139-2645-1B26-7602CAEA7F99}"/>
          </ac:picMkLst>
        </pc:picChg>
        <pc:picChg chg="mod">
          <ac:chgData name="Łukasz Bartela" userId="7476249f43dffc66" providerId="LiveId" clId="{E71FAD6C-6FAF-4825-9A03-0A2DBA008646}" dt="2026-01-22T07:07:45.188" v="1298" actId="1076"/>
          <ac:picMkLst>
            <pc:docMk/>
            <pc:sldMk cId="785253570" sldId="526"/>
            <ac:picMk id="4098" creationId="{02A2BF60-5010-5F6C-64C5-D8A10EFD98D4}"/>
          </ac:picMkLst>
        </pc:picChg>
        <pc:picChg chg="mod">
          <ac:chgData name="Łukasz Bartela" userId="7476249f43dffc66" providerId="LiveId" clId="{E71FAD6C-6FAF-4825-9A03-0A2DBA008646}" dt="2026-01-22T07:07:18.322" v="1294" actId="1076"/>
          <ac:picMkLst>
            <pc:docMk/>
            <pc:sldMk cId="785253570" sldId="526"/>
            <ac:picMk id="4100" creationId="{009BDB23-FCBF-8040-9362-F0B4779BA971}"/>
          </ac:picMkLst>
        </pc:picChg>
        <pc:picChg chg="mod">
          <ac:chgData name="Łukasz Bartela" userId="7476249f43dffc66" providerId="LiveId" clId="{E71FAD6C-6FAF-4825-9A03-0A2DBA008646}" dt="2026-01-22T07:44:23.664" v="1550" actId="1076"/>
          <ac:picMkLst>
            <pc:docMk/>
            <pc:sldMk cId="785253570" sldId="526"/>
            <ac:picMk id="4102" creationId="{AA458E7E-797C-F173-CE27-1C4443613541}"/>
          </ac:picMkLst>
        </pc:picChg>
        <pc:cxnChg chg="add mod">
          <ac:chgData name="Łukasz Bartela" userId="7476249f43dffc66" providerId="LiveId" clId="{E71FAD6C-6FAF-4825-9A03-0A2DBA008646}" dt="2026-01-22T06:58:33.267" v="1219" actId="14100"/>
          <ac:cxnSpMkLst>
            <pc:docMk/>
            <pc:sldMk cId="785253570" sldId="526"/>
            <ac:cxnSpMk id="30" creationId="{37046D16-9F18-FBCB-0777-0F1B2752D1B3}"/>
          </ac:cxnSpMkLst>
        </pc:cxnChg>
        <pc:cxnChg chg="add mod">
          <ac:chgData name="Łukasz Bartela" userId="7476249f43dffc66" providerId="LiveId" clId="{E71FAD6C-6FAF-4825-9A03-0A2DBA008646}" dt="2026-01-22T06:58:36.358" v="1220" actId="571"/>
          <ac:cxnSpMkLst>
            <pc:docMk/>
            <pc:sldMk cId="785253570" sldId="526"/>
            <ac:cxnSpMk id="33" creationId="{F1FE4EF8-4F67-08FA-364B-8700AC567FFA}"/>
          </ac:cxnSpMkLst>
        </pc:cxnChg>
        <pc:cxnChg chg="add mod">
          <ac:chgData name="Łukasz Bartela" userId="7476249f43dffc66" providerId="LiveId" clId="{E71FAD6C-6FAF-4825-9A03-0A2DBA008646}" dt="2026-01-22T06:58:39.433" v="1221" actId="571"/>
          <ac:cxnSpMkLst>
            <pc:docMk/>
            <pc:sldMk cId="785253570" sldId="526"/>
            <ac:cxnSpMk id="34" creationId="{6DDF156C-3881-94B3-F059-0CFC705F3DAA}"/>
          </ac:cxnSpMkLst>
        </pc:cxnChg>
      </pc:sldChg>
      <pc:sldChg chg="addSp delSp modSp add mod ord">
        <pc:chgData name="Łukasz Bartela" userId="7476249f43dffc66" providerId="LiveId" clId="{E71FAD6C-6FAF-4825-9A03-0A2DBA008646}" dt="2026-01-26T20:08:01.856" v="3403"/>
        <pc:sldMkLst>
          <pc:docMk/>
          <pc:sldMk cId="3281130798" sldId="527"/>
        </pc:sldMkLst>
        <pc:spChg chg="mod">
          <ac:chgData name="Łukasz Bartela" userId="7476249f43dffc66" providerId="LiveId" clId="{E71FAD6C-6FAF-4825-9A03-0A2DBA008646}" dt="2026-01-22T07:08:09.712" v="1332" actId="6549"/>
          <ac:spMkLst>
            <pc:docMk/>
            <pc:sldMk cId="3281130798" sldId="527"/>
            <ac:spMk id="3" creationId="{A24325C0-2BCD-F2FB-1990-654DC383A194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17" creationId="{C2CB44D6-54A0-ED68-ECCF-EDDDDE7B4AF9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23" creationId="{29461C3C-4571-A64D-C36D-79A2C7183938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25" creationId="{1F95AB1C-4E6E-A8C1-57E3-7E0537CE61C8}"/>
          </ac:spMkLst>
        </pc:spChg>
        <pc:spChg chg="add 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31" creationId="{4A550F39-5223-8600-FC26-FD4A88FF15A1}"/>
          </ac:spMkLst>
        </pc:spChg>
        <pc:spChg chg="mod">
          <ac:chgData name="Łukasz Bartela" userId="7476249f43dffc66" providerId="LiveId" clId="{E71FAD6C-6FAF-4825-9A03-0A2DBA008646}" dt="2026-01-22T07:22:08.427" v="1430" actId="6549"/>
          <ac:spMkLst>
            <pc:docMk/>
            <pc:sldMk cId="3281130798" sldId="527"/>
            <ac:spMk id="36" creationId="{70581BDE-4608-52AF-9EE4-BDF3F9B82BD6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39" creationId="{511EFA0F-B00F-CA99-803F-54D4D11CF237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40" creationId="{FA5B0BE0-E493-4F7D-000C-2F5CC87A3D90}"/>
          </ac:spMkLst>
        </pc:spChg>
        <pc:spChg chg="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41" creationId="{E5027F60-81A9-73EC-E0A0-D83C5847CA24}"/>
          </ac:spMkLst>
        </pc:spChg>
        <pc:spChg chg="add 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42" creationId="{B27D0D85-3BBC-9F41-4214-8DACFB0D3395}"/>
          </ac:spMkLst>
        </pc:spChg>
        <pc:spChg chg="add 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48" creationId="{D6380FAC-3148-081D-A792-6709818A560B}"/>
          </ac:spMkLst>
        </pc:spChg>
        <pc:spChg chg="add mod">
          <ac:chgData name="Łukasz Bartela" userId="7476249f43dffc66" providerId="LiveId" clId="{E71FAD6C-6FAF-4825-9A03-0A2DBA008646}" dt="2026-01-22T07:38:10.602" v="1510" actId="1076"/>
          <ac:spMkLst>
            <pc:docMk/>
            <pc:sldMk cId="3281130798" sldId="527"/>
            <ac:spMk id="49" creationId="{9DFDD1BB-3125-A823-0057-3FBA8E499306}"/>
          </ac:spMkLst>
        </pc:spChg>
        <pc:spChg chg="add mod">
          <ac:chgData name="Łukasz Bartela" userId="7476249f43dffc66" providerId="LiveId" clId="{E71FAD6C-6FAF-4825-9A03-0A2DBA008646}" dt="2026-01-22T07:34:53.018" v="1493" actId="20577"/>
          <ac:spMkLst>
            <pc:docMk/>
            <pc:sldMk cId="3281130798" sldId="527"/>
            <ac:spMk id="53" creationId="{390B39A3-0CBE-A9B6-0E97-708DD7DDA8B1}"/>
          </ac:spMkLst>
        </pc:spChg>
        <pc:picChg chg="add del mod modCrop">
          <ac:chgData name="Łukasz Bartela" userId="7476249f43dffc66" providerId="LiveId" clId="{E71FAD6C-6FAF-4825-9A03-0A2DBA008646}" dt="2026-01-22T07:21:51.640" v="1424" actId="1076"/>
          <ac:picMkLst>
            <pc:docMk/>
            <pc:sldMk cId="3281130798" sldId="527"/>
            <ac:picMk id="4" creationId="{ADA4F3CC-1621-921C-C449-1FA3E4B83F5B}"/>
          </ac:picMkLst>
        </pc:picChg>
        <pc:picChg chg="add mod">
          <ac:chgData name="Łukasz Bartela" userId="7476249f43dffc66" providerId="LiveId" clId="{E71FAD6C-6FAF-4825-9A03-0A2DBA008646}" dt="2026-01-22T07:34:06.401" v="1489" actId="1076"/>
          <ac:picMkLst>
            <pc:docMk/>
            <pc:sldMk cId="3281130798" sldId="527"/>
            <ac:picMk id="18" creationId="{6A800483-D080-5DEE-B1BB-9694429E302F}"/>
          </ac:picMkLst>
        </pc:picChg>
        <pc:picChg chg="add mod modCrop">
          <ac:chgData name="Łukasz Bartela" userId="7476249f43dffc66" providerId="LiveId" clId="{E71FAD6C-6FAF-4825-9A03-0A2DBA008646}" dt="2026-01-22T07:34:06.401" v="1489" actId="1076"/>
          <ac:picMkLst>
            <pc:docMk/>
            <pc:sldMk cId="3281130798" sldId="527"/>
            <ac:picMk id="24" creationId="{34BF0116-3AD0-BD86-EAD2-7A8AFB5C896A}"/>
          </ac:picMkLst>
        </pc:picChg>
        <pc:picChg chg="add mod modCrop">
          <ac:chgData name="Łukasz Bartela" userId="7476249f43dffc66" providerId="LiveId" clId="{E71FAD6C-6FAF-4825-9A03-0A2DBA008646}" dt="2026-01-22T07:34:06.401" v="1489" actId="1076"/>
          <ac:picMkLst>
            <pc:docMk/>
            <pc:sldMk cId="3281130798" sldId="527"/>
            <ac:picMk id="27" creationId="{E4174800-2FAD-42AA-4EFF-B8BD203AD47F}"/>
          </ac:picMkLst>
        </pc:picChg>
        <pc:picChg chg="add mod modCrop">
          <ac:chgData name="Łukasz Bartela" userId="7476249f43dffc66" providerId="LiveId" clId="{E71FAD6C-6FAF-4825-9A03-0A2DBA008646}" dt="2026-01-22T07:34:06.401" v="1489" actId="1076"/>
          <ac:picMkLst>
            <pc:docMk/>
            <pc:sldMk cId="3281130798" sldId="527"/>
            <ac:picMk id="29" creationId="{01FACF3E-FF5C-33AA-A4A5-49B8CC39A0C6}"/>
          </ac:picMkLst>
        </pc:picChg>
        <pc:picChg chg="add mod">
          <ac:chgData name="Łukasz Bartela" userId="7476249f43dffc66" providerId="LiveId" clId="{E71FAD6C-6FAF-4825-9A03-0A2DBA008646}" dt="2026-01-22T07:21:53.806" v="1425" actId="571"/>
          <ac:picMkLst>
            <pc:docMk/>
            <pc:sldMk cId="3281130798" sldId="527"/>
            <ac:picMk id="35" creationId="{C0C5B4C5-0B08-DE7F-1E07-0128E17D61DE}"/>
          </ac:picMkLst>
        </pc:picChg>
        <pc:picChg chg="add mod">
          <ac:chgData name="Łukasz Bartela" userId="7476249f43dffc66" providerId="LiveId" clId="{E71FAD6C-6FAF-4825-9A03-0A2DBA008646}" dt="2026-01-22T07:21:55.786" v="1426" actId="571"/>
          <ac:picMkLst>
            <pc:docMk/>
            <pc:sldMk cId="3281130798" sldId="527"/>
            <ac:picMk id="37" creationId="{DFBBE079-BC29-AD57-A925-BF5237CCFF11}"/>
          </ac:picMkLst>
        </pc:picChg>
        <pc:picChg chg="add mod">
          <ac:chgData name="Łukasz Bartela" userId="7476249f43dffc66" providerId="LiveId" clId="{E71FAD6C-6FAF-4825-9A03-0A2DBA008646}" dt="2026-01-22T07:31:38.909" v="1471" actId="1076"/>
          <ac:picMkLst>
            <pc:docMk/>
            <pc:sldMk cId="3281130798" sldId="527"/>
            <ac:picMk id="47" creationId="{3FFFDBC6-277D-BBE0-FAF2-D4613F533305}"/>
          </ac:picMkLst>
        </pc:picChg>
        <pc:picChg chg="add mod">
          <ac:chgData name="Łukasz Bartela" userId="7476249f43dffc66" providerId="LiveId" clId="{E71FAD6C-6FAF-4825-9A03-0A2DBA008646}" dt="2026-01-22T07:34:06.401" v="1489" actId="1076"/>
          <ac:picMkLst>
            <pc:docMk/>
            <pc:sldMk cId="3281130798" sldId="527"/>
            <ac:picMk id="51" creationId="{AB7B3DE3-6A80-82E2-E0E8-1A2266CCE913}"/>
          </ac:picMkLst>
        </pc:picChg>
        <pc:picChg chg="add mod">
          <ac:chgData name="Łukasz Bartela" userId="7476249f43dffc66" providerId="LiveId" clId="{E71FAD6C-6FAF-4825-9A03-0A2DBA008646}" dt="2026-01-22T07:34:08.883" v="1490" actId="1076"/>
          <ac:picMkLst>
            <pc:docMk/>
            <pc:sldMk cId="3281130798" sldId="527"/>
            <ac:picMk id="52" creationId="{FF7E5027-8CF2-C60B-C6C6-440AB889A19A}"/>
          </ac:picMkLst>
        </pc:picChg>
        <pc:picChg chg="add mod modCrop">
          <ac:chgData name="Łukasz Bartela" userId="7476249f43dffc66" providerId="LiveId" clId="{E71FAD6C-6FAF-4825-9A03-0A2DBA008646}" dt="2026-01-22T07:42:20.628" v="1533" actId="1076"/>
          <ac:picMkLst>
            <pc:docMk/>
            <pc:sldMk cId="3281130798" sldId="527"/>
            <ac:picMk id="55" creationId="{8F9924A6-222B-D73E-A874-8B0805F6CDD8}"/>
          </ac:picMkLst>
        </pc:picChg>
        <pc:picChg chg="add mod">
          <ac:chgData name="Łukasz Bartela" userId="7476249f43dffc66" providerId="LiveId" clId="{E71FAD6C-6FAF-4825-9A03-0A2DBA008646}" dt="2026-01-22T07:44:01.583" v="1549" actId="1076"/>
          <ac:picMkLst>
            <pc:docMk/>
            <pc:sldMk cId="3281130798" sldId="527"/>
            <ac:picMk id="59" creationId="{6B6DFBEF-4BB4-132F-0AE2-ECF06B81615F}"/>
          </ac:picMkLst>
        </pc:picChg>
        <pc:picChg chg="add mod modCrop">
          <ac:chgData name="Łukasz Bartela" userId="7476249f43dffc66" providerId="LiveId" clId="{E71FAD6C-6FAF-4825-9A03-0A2DBA008646}" dt="2026-01-22T07:43:52.921" v="1547" actId="1076"/>
          <ac:picMkLst>
            <pc:docMk/>
            <pc:sldMk cId="3281130798" sldId="527"/>
            <ac:picMk id="61" creationId="{ED85A3F9-E3E2-A1AC-1A7B-3B6B62930A70}"/>
          </ac:picMkLst>
        </pc:picChg>
        <pc:picChg chg="add mod">
          <ac:chgData name="Łukasz Bartela" userId="7476249f43dffc66" providerId="LiveId" clId="{E71FAD6C-6FAF-4825-9A03-0A2DBA008646}" dt="2026-01-22T07:43:54.402" v="1548" actId="1076"/>
          <ac:picMkLst>
            <pc:docMk/>
            <pc:sldMk cId="3281130798" sldId="527"/>
            <ac:picMk id="63" creationId="{09818882-3885-486F-469C-DB9F86B74E4B}"/>
          </ac:picMkLst>
        </pc:picChg>
      </pc:sldChg>
      <pc:sldChg chg="addSp delSp modSp add del mod ord">
        <pc:chgData name="Łukasz Bartela" userId="7476249f43dffc66" providerId="LiveId" clId="{E71FAD6C-6FAF-4825-9A03-0A2DBA008646}" dt="2026-01-27T07:48:11.623" v="4454" actId="2696"/>
        <pc:sldMkLst>
          <pc:docMk/>
          <pc:sldMk cId="1527911872" sldId="528"/>
        </pc:sldMkLst>
        <pc:spChg chg="mod">
          <ac:chgData name="Łukasz Bartela" userId="7476249f43dffc66" providerId="LiveId" clId="{E71FAD6C-6FAF-4825-9A03-0A2DBA008646}" dt="2026-01-26T21:48:33.781" v="3977" actId="20577"/>
          <ac:spMkLst>
            <pc:docMk/>
            <pc:sldMk cId="1527911872" sldId="528"/>
            <ac:spMk id="3" creationId="{A1C4D3D7-B052-48B3-2AB3-29BD20FCA467}"/>
          </ac:spMkLst>
        </pc:spChg>
        <pc:spChg chg="add mod">
          <ac:chgData name="Łukasz Bartela" userId="7476249f43dffc66" providerId="LiveId" clId="{E71FAD6C-6FAF-4825-9A03-0A2DBA008646}" dt="2026-01-26T21:48:18.729" v="3975" actId="571"/>
          <ac:spMkLst>
            <pc:docMk/>
            <pc:sldMk cId="1527911872" sldId="528"/>
            <ac:spMk id="4" creationId="{C9E0A9E2-4333-F2F6-8758-5CF37F36026E}"/>
          </ac:spMkLst>
        </pc:spChg>
        <pc:spChg chg="add mod">
          <ac:chgData name="Łukasz Bartela" userId="7476249f43dffc66" providerId="LiveId" clId="{E71FAD6C-6FAF-4825-9A03-0A2DBA008646}" dt="2026-01-26T21:48:18.729" v="3975" actId="571"/>
          <ac:spMkLst>
            <pc:docMk/>
            <pc:sldMk cId="1527911872" sldId="528"/>
            <ac:spMk id="5" creationId="{EF5DDEF6-25AC-C7E9-81DF-C4E61FE4C380}"/>
          </ac:spMkLst>
        </pc:spChg>
        <pc:spChg chg="add mod">
          <ac:chgData name="Łukasz Bartela" userId="7476249f43dffc66" providerId="LiveId" clId="{E71FAD6C-6FAF-4825-9A03-0A2DBA008646}" dt="2026-01-26T21:48:18.729" v="3975" actId="571"/>
          <ac:spMkLst>
            <pc:docMk/>
            <pc:sldMk cId="1527911872" sldId="528"/>
            <ac:spMk id="6" creationId="{19E060D9-D28A-9625-04DB-F841164890D5}"/>
          </ac:spMkLst>
        </pc:spChg>
        <pc:spChg chg="add mod">
          <ac:chgData name="Łukasz Bartela" userId="7476249f43dffc66" providerId="LiveId" clId="{E71FAD6C-6FAF-4825-9A03-0A2DBA008646}" dt="2026-01-27T07:14:04.531" v="4431" actId="14100"/>
          <ac:spMkLst>
            <pc:docMk/>
            <pc:sldMk cId="1527911872" sldId="528"/>
            <ac:spMk id="7" creationId="{A823F4AF-75A6-BFD2-B43A-79A1520E444A}"/>
          </ac:spMkLst>
        </pc:spChg>
        <pc:spChg chg="add mod">
          <ac:chgData name="Łukasz Bartela" userId="7476249f43dffc66" providerId="LiveId" clId="{E71FAD6C-6FAF-4825-9A03-0A2DBA008646}" dt="2026-01-27T07:13:57.882" v="4429" actId="14100"/>
          <ac:spMkLst>
            <pc:docMk/>
            <pc:sldMk cId="1527911872" sldId="528"/>
            <ac:spMk id="9" creationId="{2F980FA0-6466-E0C5-DA52-3A0EAD040D6A}"/>
          </ac:spMkLst>
        </pc:spChg>
        <pc:spChg chg="add mod">
          <ac:chgData name="Łukasz Bartela" userId="7476249f43dffc66" providerId="LiveId" clId="{E71FAD6C-6FAF-4825-9A03-0A2DBA008646}" dt="2026-01-27T07:31:42.427" v="4438" actId="20577"/>
          <ac:spMkLst>
            <pc:docMk/>
            <pc:sldMk cId="1527911872" sldId="528"/>
            <ac:spMk id="11" creationId="{9CE31015-5C77-688B-BC6F-B736B0DF992E}"/>
          </ac:spMkLst>
        </pc:spChg>
        <pc:spChg chg="add mod">
          <ac:chgData name="Łukasz Bartela" userId="7476249f43dffc66" providerId="LiveId" clId="{E71FAD6C-6FAF-4825-9A03-0A2DBA008646}" dt="2026-01-26T21:48:18.729" v="3975" actId="571"/>
          <ac:spMkLst>
            <pc:docMk/>
            <pc:sldMk cId="1527911872" sldId="528"/>
            <ac:spMk id="14" creationId="{37D37748-4918-E28D-0E70-4A1523B5EF55}"/>
          </ac:spMkLst>
        </pc:spChg>
        <pc:spChg chg="add mod">
          <ac:chgData name="Łukasz Bartela" userId="7476249f43dffc66" providerId="LiveId" clId="{E71FAD6C-6FAF-4825-9A03-0A2DBA008646}" dt="2026-01-26T21:48:13.941" v="3970" actId="571"/>
          <ac:spMkLst>
            <pc:docMk/>
            <pc:sldMk cId="1527911872" sldId="528"/>
            <ac:spMk id="15" creationId="{C5AD41F3-0948-DDB2-457B-2036E5D888E5}"/>
          </ac:spMkLst>
        </pc:spChg>
        <pc:spChg chg="add mod">
          <ac:chgData name="Łukasz Bartela" userId="7476249f43dffc66" providerId="LiveId" clId="{E71FAD6C-6FAF-4825-9A03-0A2DBA008646}" dt="2026-01-26T21:48:12.349" v="3965" actId="571"/>
          <ac:spMkLst>
            <pc:docMk/>
            <pc:sldMk cId="1527911872" sldId="528"/>
            <ac:spMk id="16" creationId="{60665E1B-1EAD-38C7-6619-99779A24CA0D}"/>
          </ac:spMkLst>
        </pc:spChg>
        <pc:spChg chg="add mod">
          <ac:chgData name="Łukasz Bartela" userId="7476249f43dffc66" providerId="LiveId" clId="{E71FAD6C-6FAF-4825-9A03-0A2DBA008646}" dt="2026-01-26T21:48:08.406" v="3964" actId="571"/>
          <ac:spMkLst>
            <pc:docMk/>
            <pc:sldMk cId="1527911872" sldId="528"/>
            <ac:spMk id="17" creationId="{2F8334D8-21E4-37AD-B5E6-2EACEE73D20D}"/>
          </ac:spMkLst>
        </pc:spChg>
        <pc:spChg chg="add mod">
          <ac:chgData name="Łukasz Bartela" userId="7476249f43dffc66" providerId="LiveId" clId="{E71FAD6C-6FAF-4825-9A03-0A2DBA008646}" dt="2026-01-26T21:48:06.989" v="3961" actId="571"/>
          <ac:spMkLst>
            <pc:docMk/>
            <pc:sldMk cId="1527911872" sldId="528"/>
            <ac:spMk id="18" creationId="{195B444F-ED93-C231-ECB2-01160283C83C}"/>
          </ac:spMkLst>
        </pc:spChg>
        <pc:picChg chg="add mod">
          <ac:chgData name="Łukasz Bartela" userId="7476249f43dffc66" providerId="LiveId" clId="{E71FAD6C-6FAF-4825-9A03-0A2DBA008646}" dt="2026-01-26T21:48:18.729" v="3975" actId="571"/>
          <ac:picMkLst>
            <pc:docMk/>
            <pc:sldMk cId="1527911872" sldId="528"/>
            <ac:picMk id="10" creationId="{AADC08F7-A931-0EB1-3E06-AE30E460764A}"/>
          </ac:picMkLst>
        </pc:picChg>
        <pc:picChg chg="add mod">
          <ac:chgData name="Łukasz Bartela" userId="7476249f43dffc66" providerId="LiveId" clId="{E71FAD6C-6FAF-4825-9A03-0A2DBA008646}" dt="2026-01-26T21:48:18.729" v="3975" actId="571"/>
          <ac:picMkLst>
            <pc:docMk/>
            <pc:sldMk cId="1527911872" sldId="528"/>
            <ac:picMk id="12" creationId="{7ED2734C-F7CE-C7BB-0D21-09880BAB9C74}"/>
          </ac:picMkLst>
        </pc:picChg>
        <pc:picChg chg="add mod">
          <ac:chgData name="Łukasz Bartela" userId="7476249f43dffc66" providerId="LiveId" clId="{E71FAD6C-6FAF-4825-9A03-0A2DBA008646}" dt="2026-01-26T21:48:18.729" v="3975" actId="571"/>
          <ac:picMkLst>
            <pc:docMk/>
            <pc:sldMk cId="1527911872" sldId="528"/>
            <ac:picMk id="13" creationId="{3DAE6855-05BF-4124-8698-10C74992CE80}"/>
          </ac:picMkLst>
        </pc:picChg>
      </pc:sldChg>
      <pc:sldChg chg="addSp delSp modSp add mod ord">
        <pc:chgData name="Łukasz Bartela" userId="7476249f43dffc66" providerId="LiveId" clId="{E71FAD6C-6FAF-4825-9A03-0A2DBA008646}" dt="2026-01-27T07:31:14.039" v="4433"/>
        <pc:sldMkLst>
          <pc:docMk/>
          <pc:sldMk cId="1402812369" sldId="529"/>
        </pc:sldMkLst>
        <pc:spChg chg="del mod">
          <ac:chgData name="Łukasz Bartela" userId="7476249f43dffc66" providerId="LiveId" clId="{E71FAD6C-6FAF-4825-9A03-0A2DBA008646}" dt="2026-01-26T20:08:39.470" v="3411" actId="478"/>
          <ac:spMkLst>
            <pc:docMk/>
            <pc:sldMk cId="1402812369" sldId="529"/>
            <ac:spMk id="3" creationId="{BC073281-1A56-5CDE-161F-6C8EEE3982D3}"/>
          </ac:spMkLst>
        </pc:spChg>
        <pc:picChg chg="add mod">
          <ac:chgData name="Łukasz Bartela" userId="7476249f43dffc66" providerId="LiveId" clId="{E71FAD6C-6FAF-4825-9A03-0A2DBA008646}" dt="2026-01-22T07:58:43.703" v="1779"/>
          <ac:picMkLst>
            <pc:docMk/>
            <pc:sldMk cId="1402812369" sldId="529"/>
            <ac:picMk id="4" creationId="{6678F7B6-1B6D-11AD-421D-04341D9FC2F8}"/>
          </ac:picMkLst>
        </pc:picChg>
        <pc:picChg chg="add mod">
          <ac:chgData name="Łukasz Bartela" userId="7476249f43dffc66" providerId="LiveId" clId="{E71FAD6C-6FAF-4825-9A03-0A2DBA008646}" dt="2026-01-22T07:58:43.703" v="1779"/>
          <ac:picMkLst>
            <pc:docMk/>
            <pc:sldMk cId="1402812369" sldId="529"/>
            <ac:picMk id="5" creationId="{CC9142BA-BCA7-4552-CFC7-157F857BA4F2}"/>
          </ac:picMkLst>
        </pc:picChg>
        <pc:picChg chg="add mod">
          <ac:chgData name="Łukasz Bartela" userId="7476249f43dffc66" providerId="LiveId" clId="{E71FAD6C-6FAF-4825-9A03-0A2DBA008646}" dt="2026-01-22T07:58:43.703" v="1779"/>
          <ac:picMkLst>
            <pc:docMk/>
            <pc:sldMk cId="1402812369" sldId="529"/>
            <ac:picMk id="6" creationId="{DED8A724-7468-3F10-42BB-297CCCD20FDB}"/>
          </ac:picMkLst>
        </pc:picChg>
        <pc:picChg chg="add mod">
          <ac:chgData name="Łukasz Bartela" userId="7476249f43dffc66" providerId="LiveId" clId="{E71FAD6C-6FAF-4825-9A03-0A2DBA008646}" dt="2026-01-22T07:58:43.703" v="1779"/>
          <ac:picMkLst>
            <pc:docMk/>
            <pc:sldMk cId="1402812369" sldId="529"/>
            <ac:picMk id="10" creationId="{67CE58E2-6B6B-9274-1C63-EC7DC95164D9}"/>
          </ac:picMkLst>
        </pc:picChg>
      </pc:sldChg>
      <pc:sldChg chg="addSp delSp modSp add del mod">
        <pc:chgData name="Łukasz Bartela" userId="7476249f43dffc66" providerId="LiveId" clId="{E71FAD6C-6FAF-4825-9A03-0A2DBA008646}" dt="2026-01-26T20:09:05.766" v="3414" actId="47"/>
        <pc:sldMkLst>
          <pc:docMk/>
          <pc:sldMk cId="1678510807" sldId="530"/>
        </pc:sldMkLst>
      </pc:sldChg>
      <pc:sldChg chg="addSp modSp add del mod">
        <pc:chgData name="Łukasz Bartela" userId="7476249f43dffc66" providerId="LiveId" clId="{E71FAD6C-6FAF-4825-9A03-0A2DBA008646}" dt="2026-01-26T20:09:07.965" v="3415" actId="47"/>
        <pc:sldMkLst>
          <pc:docMk/>
          <pc:sldMk cId="291455242" sldId="532"/>
        </pc:sldMkLst>
      </pc:sldChg>
      <pc:sldChg chg="addSp delSp modSp add del mod">
        <pc:chgData name="Łukasz Bartela" userId="7476249f43dffc66" providerId="LiveId" clId="{E71FAD6C-6FAF-4825-9A03-0A2DBA008646}" dt="2026-01-26T20:11:07.010" v="3417" actId="47"/>
        <pc:sldMkLst>
          <pc:docMk/>
          <pc:sldMk cId="555754996" sldId="533"/>
        </pc:sldMkLst>
      </pc:sldChg>
      <pc:sldChg chg="addSp delSp modSp add del mod">
        <pc:chgData name="Łukasz Bartela" userId="7476249f43dffc66" providerId="LiveId" clId="{E71FAD6C-6FAF-4825-9A03-0A2DBA008646}" dt="2026-01-26T22:13:19.361" v="4277" actId="1076"/>
        <pc:sldMkLst>
          <pc:docMk/>
          <pc:sldMk cId="695116426" sldId="534"/>
        </pc:sldMkLst>
        <pc:spChg chg="del">
          <ac:chgData name="Łukasz Bartela" userId="7476249f43dffc66" providerId="LiveId" clId="{E71FAD6C-6FAF-4825-9A03-0A2DBA008646}" dt="2026-01-26T20:00:21.077" v="3333" actId="478"/>
          <ac:spMkLst>
            <pc:docMk/>
            <pc:sldMk cId="695116426" sldId="534"/>
            <ac:spMk id="2" creationId="{45D877E1-FAED-ED18-F9C9-A1E5C72E0D54}"/>
          </ac:spMkLst>
        </pc:spChg>
        <pc:spChg chg="add mod">
          <ac:chgData name="Łukasz Bartela" userId="7476249f43dffc66" providerId="LiveId" clId="{E71FAD6C-6FAF-4825-9A03-0A2DBA008646}" dt="2026-01-26T22:09:12.304" v="4236" actId="1076"/>
          <ac:spMkLst>
            <pc:docMk/>
            <pc:sldMk cId="695116426" sldId="534"/>
            <ac:spMk id="3" creationId="{CCB3A35E-A8E0-9289-1EAE-411EB7619FA6}"/>
          </ac:spMkLst>
        </pc:spChg>
        <pc:spChg chg="del">
          <ac:chgData name="Łukasz Bartela" userId="7476249f43dffc66" providerId="LiveId" clId="{E71FAD6C-6FAF-4825-9A03-0A2DBA008646}" dt="2026-01-26T20:00:19.003" v="3332" actId="478"/>
          <ac:spMkLst>
            <pc:docMk/>
            <pc:sldMk cId="695116426" sldId="534"/>
            <ac:spMk id="4" creationId="{17169151-3501-0E2F-4B3C-A03319E03E95}"/>
          </ac:spMkLst>
        </pc:spChg>
        <pc:spChg chg="del">
          <ac:chgData name="Łukasz Bartela" userId="7476249f43dffc66" providerId="LiveId" clId="{E71FAD6C-6FAF-4825-9A03-0A2DBA008646}" dt="2026-01-26T20:00:21.077" v="3333" actId="478"/>
          <ac:spMkLst>
            <pc:docMk/>
            <pc:sldMk cId="695116426" sldId="534"/>
            <ac:spMk id="5" creationId="{FAD3E839-7E9C-0C04-DDA3-E5340D429832}"/>
          </ac:spMkLst>
        </pc:spChg>
        <pc:spChg chg="add mod">
          <ac:chgData name="Łukasz Bartela" userId="7476249f43dffc66" providerId="LiveId" clId="{E71FAD6C-6FAF-4825-9A03-0A2DBA008646}" dt="2026-01-26T20:06:05.239" v="3398" actId="1076"/>
          <ac:spMkLst>
            <pc:docMk/>
            <pc:sldMk cId="695116426" sldId="534"/>
            <ac:spMk id="13" creationId="{C6F6321C-0536-CCC4-809F-8263E2A5D172}"/>
          </ac:spMkLst>
        </pc:spChg>
        <pc:spChg chg="mod">
          <ac:chgData name="Łukasz Bartela" userId="7476249f43dffc66" providerId="LiveId" clId="{E71FAD6C-6FAF-4825-9A03-0A2DBA008646}" dt="2026-01-26T20:05:59.717" v="3397"/>
          <ac:spMkLst>
            <pc:docMk/>
            <pc:sldMk cId="695116426" sldId="534"/>
            <ac:spMk id="15" creationId="{7338801C-7F69-C9B8-B0BB-281FFD4C27BE}"/>
          </ac:spMkLst>
        </pc:spChg>
        <pc:spChg chg="add mod">
          <ac:chgData name="Łukasz Bartela" userId="7476249f43dffc66" providerId="LiveId" clId="{E71FAD6C-6FAF-4825-9A03-0A2DBA008646}" dt="2026-01-26T22:10:04.305" v="4243" actId="1076"/>
          <ac:spMkLst>
            <pc:docMk/>
            <pc:sldMk cId="695116426" sldId="534"/>
            <ac:spMk id="19" creationId="{50B5E1CD-040A-9618-2BB3-33216EF9D732}"/>
          </ac:spMkLst>
        </pc:spChg>
        <pc:spChg chg="add mod">
          <ac:chgData name="Łukasz Bartela" userId="7476249f43dffc66" providerId="LiveId" clId="{E71FAD6C-6FAF-4825-9A03-0A2DBA008646}" dt="2026-01-26T22:10:04.305" v="4243" actId="1076"/>
          <ac:spMkLst>
            <pc:docMk/>
            <pc:sldMk cId="695116426" sldId="534"/>
            <ac:spMk id="20" creationId="{86043EC1-B293-D5FF-88F2-BC6BD054C4C8}"/>
          </ac:spMkLst>
        </pc:spChg>
        <pc:spChg chg="add mod">
          <ac:chgData name="Łukasz Bartela" userId="7476249f43dffc66" providerId="LiveId" clId="{E71FAD6C-6FAF-4825-9A03-0A2DBA008646}" dt="2026-01-26T22:10:04.305" v="4243" actId="1076"/>
          <ac:spMkLst>
            <pc:docMk/>
            <pc:sldMk cId="695116426" sldId="534"/>
            <ac:spMk id="21" creationId="{E7F0E5A7-6292-9121-C7F7-5516B0B442B1}"/>
          </ac:spMkLst>
        </pc:spChg>
        <pc:spChg chg="add mod">
          <ac:chgData name="Łukasz Bartela" userId="7476249f43dffc66" providerId="LiveId" clId="{E71FAD6C-6FAF-4825-9A03-0A2DBA008646}" dt="2026-01-26T22:10:09.668" v="4245" actId="1076"/>
          <ac:spMkLst>
            <pc:docMk/>
            <pc:sldMk cId="695116426" sldId="534"/>
            <ac:spMk id="22" creationId="{81289C61-3B57-398B-869F-53E3EA629184}"/>
          </ac:spMkLst>
        </pc:spChg>
        <pc:spChg chg="add mod">
          <ac:chgData name="Łukasz Bartela" userId="7476249f43dffc66" providerId="LiveId" clId="{E71FAD6C-6FAF-4825-9A03-0A2DBA008646}" dt="2026-01-26T22:10:04.305" v="4243" actId="1076"/>
          <ac:spMkLst>
            <pc:docMk/>
            <pc:sldMk cId="695116426" sldId="534"/>
            <ac:spMk id="23" creationId="{8245CCE2-C143-56A7-8B9E-0C85943D0ED7}"/>
          </ac:spMkLst>
        </pc:spChg>
        <pc:spChg chg="add mod">
          <ac:chgData name="Łukasz Bartela" userId="7476249f43dffc66" providerId="LiveId" clId="{E71FAD6C-6FAF-4825-9A03-0A2DBA008646}" dt="2026-01-26T22:10:04.305" v="4243" actId="1076"/>
          <ac:spMkLst>
            <pc:docMk/>
            <pc:sldMk cId="695116426" sldId="534"/>
            <ac:spMk id="24" creationId="{BBAB6D97-C5A8-8EC6-ACC4-CD3B80010705}"/>
          </ac:spMkLst>
        </pc:spChg>
        <pc:spChg chg="mod">
          <ac:chgData name="Łukasz Bartela" userId="7476249f43dffc66" providerId="LiveId" clId="{E71FAD6C-6FAF-4825-9A03-0A2DBA008646}" dt="2026-01-26T20:00:31.030" v="3349" actId="20577"/>
          <ac:spMkLst>
            <pc:docMk/>
            <pc:sldMk cId="695116426" sldId="534"/>
            <ac:spMk id="38" creationId="{2C20A87E-2474-0367-21C1-394CDD56CC6A}"/>
          </ac:spMkLst>
        </pc:spChg>
        <pc:grpChg chg="add mod">
          <ac:chgData name="Łukasz Bartela" userId="7476249f43dffc66" providerId="LiveId" clId="{E71FAD6C-6FAF-4825-9A03-0A2DBA008646}" dt="2026-01-26T20:06:05.239" v="3398" actId="1076"/>
          <ac:grpSpMkLst>
            <pc:docMk/>
            <pc:sldMk cId="695116426" sldId="534"/>
            <ac:grpSpMk id="14" creationId="{03476F79-F858-243F-038A-CD56CD396083}"/>
          </ac:grpSpMkLst>
        </pc:grpChg>
        <pc:picChg chg="add mod">
          <ac:chgData name="Łukasz Bartela" userId="7476249f43dffc66" providerId="LiveId" clId="{E71FAD6C-6FAF-4825-9A03-0A2DBA008646}" dt="2026-01-26T20:00:22.111" v="3334"/>
          <ac:picMkLst>
            <pc:docMk/>
            <pc:sldMk cId="695116426" sldId="534"/>
            <ac:picMk id="6" creationId="{867F4DBF-BB9F-62E2-0CC7-69376E10EF05}"/>
          </ac:picMkLst>
        </pc:picChg>
        <pc:picChg chg="add mod">
          <ac:chgData name="Łukasz Bartela" userId="7476249f43dffc66" providerId="LiveId" clId="{E71FAD6C-6FAF-4825-9A03-0A2DBA008646}" dt="2026-01-26T20:05:28.945" v="3393"/>
          <ac:picMkLst>
            <pc:docMk/>
            <pc:sldMk cId="695116426" sldId="534"/>
            <ac:picMk id="10" creationId="{0EBFB42F-3DB4-8480-9632-909B3D0913C9}"/>
          </ac:picMkLst>
        </pc:picChg>
        <pc:picChg chg="add mod">
          <ac:chgData name="Łukasz Bartela" userId="7476249f43dffc66" providerId="LiveId" clId="{E71FAD6C-6FAF-4825-9A03-0A2DBA008646}" dt="2026-01-26T20:06:12.297" v="3401" actId="1076"/>
          <ac:picMkLst>
            <pc:docMk/>
            <pc:sldMk cId="695116426" sldId="534"/>
            <ac:picMk id="11" creationId="{2237F960-343E-8079-2347-DE01B090F8D4}"/>
          </ac:picMkLst>
        </pc:picChg>
        <pc:picChg chg="add mod">
          <ac:chgData name="Łukasz Bartela" userId="7476249f43dffc66" providerId="LiveId" clId="{E71FAD6C-6FAF-4825-9A03-0A2DBA008646}" dt="2026-01-26T20:06:08.347" v="3399" actId="14100"/>
          <ac:picMkLst>
            <pc:docMk/>
            <pc:sldMk cId="695116426" sldId="534"/>
            <ac:picMk id="12" creationId="{AE514846-DD3B-D3F9-AAC2-A86E9E424840}"/>
          </ac:picMkLst>
        </pc:picChg>
        <pc:picChg chg="mod">
          <ac:chgData name="Łukasz Bartela" userId="7476249f43dffc66" providerId="LiveId" clId="{E71FAD6C-6FAF-4825-9A03-0A2DBA008646}" dt="2026-01-26T20:05:59.717" v="3397"/>
          <ac:picMkLst>
            <pc:docMk/>
            <pc:sldMk cId="695116426" sldId="534"/>
            <ac:picMk id="16" creationId="{74296588-BBAD-E76A-3BC6-529B1D792650}"/>
          </ac:picMkLst>
        </pc:picChg>
        <pc:picChg chg="add mod">
          <ac:chgData name="Łukasz Bartela" userId="7476249f43dffc66" providerId="LiveId" clId="{E71FAD6C-6FAF-4825-9A03-0A2DBA008646}" dt="2026-01-26T22:10:04.305" v="4243" actId="1076"/>
          <ac:picMkLst>
            <pc:docMk/>
            <pc:sldMk cId="695116426" sldId="534"/>
            <ac:picMk id="25" creationId="{A106E18F-8519-54D5-65FD-768D7E05857A}"/>
          </ac:picMkLst>
        </pc:picChg>
        <pc:picChg chg="add mod">
          <ac:chgData name="Łukasz Bartela" userId="7476249f43dffc66" providerId="LiveId" clId="{E71FAD6C-6FAF-4825-9A03-0A2DBA008646}" dt="2026-01-26T22:12:13.875" v="4263" actId="1076"/>
          <ac:picMkLst>
            <pc:docMk/>
            <pc:sldMk cId="695116426" sldId="534"/>
            <ac:picMk id="27" creationId="{2CA9DDB9-3095-F493-F3AE-81451BB777A3}"/>
          </ac:picMkLst>
        </pc:picChg>
        <pc:picChg chg="add mod">
          <ac:chgData name="Łukasz Bartela" userId="7476249f43dffc66" providerId="LiveId" clId="{E71FAD6C-6FAF-4825-9A03-0A2DBA008646}" dt="2026-01-26T22:12:15.813" v="4264" actId="1076"/>
          <ac:picMkLst>
            <pc:docMk/>
            <pc:sldMk cId="695116426" sldId="534"/>
            <ac:picMk id="28" creationId="{AFCFF48E-DD93-B099-C852-16D2B201A450}"/>
          </ac:picMkLst>
        </pc:picChg>
        <pc:picChg chg="add mod">
          <ac:chgData name="Łukasz Bartela" userId="7476249f43dffc66" providerId="LiveId" clId="{E71FAD6C-6FAF-4825-9A03-0A2DBA008646}" dt="2026-01-26T22:12:18.299" v="4265" actId="1076"/>
          <ac:picMkLst>
            <pc:docMk/>
            <pc:sldMk cId="695116426" sldId="534"/>
            <ac:picMk id="29" creationId="{DB68F215-5377-ABB9-B952-6334B04B7F47}"/>
          </ac:picMkLst>
        </pc:picChg>
        <pc:picChg chg="add mod">
          <ac:chgData name="Łukasz Bartela" userId="7476249f43dffc66" providerId="LiveId" clId="{E71FAD6C-6FAF-4825-9A03-0A2DBA008646}" dt="2026-01-26T22:12:09.413" v="4261" actId="14100"/>
          <ac:picMkLst>
            <pc:docMk/>
            <pc:sldMk cId="695116426" sldId="534"/>
            <ac:picMk id="31" creationId="{E2F8C92A-74AC-2D25-584D-25AC38803E60}"/>
          </ac:picMkLst>
        </pc:picChg>
        <pc:picChg chg="add mod">
          <ac:chgData name="Łukasz Bartela" userId="7476249f43dffc66" providerId="LiveId" clId="{E71FAD6C-6FAF-4825-9A03-0A2DBA008646}" dt="2026-01-26T22:12:11.989" v="4262" actId="1076"/>
          <ac:picMkLst>
            <pc:docMk/>
            <pc:sldMk cId="695116426" sldId="534"/>
            <ac:picMk id="32" creationId="{5338A08C-6785-D089-6337-B728C64D5E38}"/>
          </ac:picMkLst>
        </pc:picChg>
        <pc:picChg chg="add mod">
          <ac:chgData name="Łukasz Bartela" userId="7476249f43dffc66" providerId="LiveId" clId="{E71FAD6C-6FAF-4825-9A03-0A2DBA008646}" dt="2026-01-26T22:13:19.361" v="4277" actId="1076"/>
          <ac:picMkLst>
            <pc:docMk/>
            <pc:sldMk cId="695116426" sldId="534"/>
            <ac:picMk id="33" creationId="{B85B7C70-4CC6-1B99-5969-C012B4E11D8E}"/>
          </ac:picMkLst>
        </pc:picChg>
        <pc:picChg chg="add mod">
          <ac:chgData name="Łukasz Bartela" userId="7476249f43dffc66" providerId="LiveId" clId="{E71FAD6C-6FAF-4825-9A03-0A2DBA008646}" dt="2026-01-26T22:13:17.387" v="4276" actId="1076"/>
          <ac:picMkLst>
            <pc:docMk/>
            <pc:sldMk cId="695116426" sldId="534"/>
            <ac:picMk id="34" creationId="{C15E836E-FEA6-3B5E-D4AC-E15FDD15C54C}"/>
          </ac:picMkLst>
        </pc:picChg>
        <pc:picChg chg="del">
          <ac:chgData name="Łukasz Bartela" userId="7476249f43dffc66" providerId="LiveId" clId="{E71FAD6C-6FAF-4825-9A03-0A2DBA008646}" dt="2026-01-26T20:00:19.003" v="3332" actId="478"/>
          <ac:picMkLst>
            <pc:docMk/>
            <pc:sldMk cId="695116426" sldId="534"/>
            <ac:picMk id="1026" creationId="{8F7F1606-40CA-277E-CB03-234EADBD901D}"/>
          </ac:picMkLst>
        </pc:picChg>
        <pc:picChg chg="add mod">
          <ac:chgData name="Łukasz Bartela" userId="7476249f43dffc66" providerId="LiveId" clId="{E71FAD6C-6FAF-4825-9A03-0A2DBA008646}" dt="2026-01-26T22:13:09.699" v="4274" actId="1076"/>
          <ac:picMkLst>
            <pc:docMk/>
            <pc:sldMk cId="695116426" sldId="534"/>
            <ac:picMk id="5122" creationId="{1409E538-D781-946C-9C74-55D862115ADA}"/>
          </ac:picMkLst>
        </pc:picChg>
        <pc:cxnChg chg="add mod">
          <ac:chgData name="Łukasz Bartela" userId="7476249f43dffc66" providerId="LiveId" clId="{E71FAD6C-6FAF-4825-9A03-0A2DBA008646}" dt="2026-01-26T22:09:15.261" v="4237" actId="14100"/>
          <ac:cxnSpMkLst>
            <pc:docMk/>
            <pc:sldMk cId="695116426" sldId="534"/>
            <ac:cxnSpMk id="7" creationId="{63DC6265-8AEF-56DD-99E4-E2A2567B215C}"/>
          </ac:cxnSpMkLst>
        </pc:cxnChg>
        <pc:cxnChg chg="add mod">
          <ac:chgData name="Łukasz Bartela" userId="7476249f43dffc66" providerId="LiveId" clId="{E71FAD6C-6FAF-4825-9A03-0A2DBA008646}" dt="2026-01-26T22:09:12.304" v="4236" actId="1076"/>
          <ac:cxnSpMkLst>
            <pc:docMk/>
            <pc:sldMk cId="695116426" sldId="534"/>
            <ac:cxnSpMk id="9" creationId="{8E5C711B-5550-D66F-9648-EC97FBDBB9A8}"/>
          </ac:cxnSpMkLst>
        </pc:cxnChg>
        <pc:cxnChg chg="add del mod">
          <ac:chgData name="Łukasz Bartela" userId="7476249f43dffc66" providerId="LiveId" clId="{E71FAD6C-6FAF-4825-9A03-0A2DBA008646}" dt="2026-01-26T22:09:23.102" v="4239" actId="478"/>
          <ac:cxnSpMkLst>
            <pc:docMk/>
            <pc:sldMk cId="695116426" sldId="534"/>
            <ac:cxnSpMk id="17" creationId="{1EEECB4A-CCF8-6057-AF3C-690280D66EBC}"/>
          </ac:cxnSpMkLst>
        </pc:cxnChg>
        <pc:cxnChg chg="add del mod">
          <ac:chgData name="Łukasz Bartela" userId="7476249f43dffc66" providerId="LiveId" clId="{E71FAD6C-6FAF-4825-9A03-0A2DBA008646}" dt="2026-01-26T22:09:18.309" v="4238" actId="478"/>
          <ac:cxnSpMkLst>
            <pc:docMk/>
            <pc:sldMk cId="695116426" sldId="534"/>
            <ac:cxnSpMk id="18" creationId="{AB5AF6C7-D252-4CDA-21C9-0E99B36852E7}"/>
          </ac:cxnSpMkLst>
        </pc:cxnChg>
      </pc:sldChg>
      <pc:sldChg chg="addSp delSp modSp add mod">
        <pc:chgData name="Łukasz Bartela" userId="7476249f43dffc66" providerId="LiveId" clId="{E71FAD6C-6FAF-4825-9A03-0A2DBA008646}" dt="2026-01-27T07:01:52.675" v="4421" actId="20577"/>
        <pc:sldMkLst>
          <pc:docMk/>
          <pc:sldMk cId="1400332103" sldId="535"/>
        </pc:sldMkLst>
        <pc:spChg chg="mod">
          <ac:chgData name="Łukasz Bartela" userId="7476249f43dffc66" providerId="LiveId" clId="{E71FAD6C-6FAF-4825-9A03-0A2DBA008646}" dt="2026-01-26T19:57:22.573" v="3313" actId="6549"/>
          <ac:spMkLst>
            <pc:docMk/>
            <pc:sldMk cId="1400332103" sldId="535"/>
            <ac:spMk id="3" creationId="{3B26E021-2C02-331E-9D41-AD46F137C8FB}"/>
          </ac:spMkLst>
        </pc:spChg>
        <pc:spChg chg="add del mod">
          <ac:chgData name="Łukasz Bartela" userId="7476249f43dffc66" providerId="LiveId" clId="{E71FAD6C-6FAF-4825-9A03-0A2DBA008646}" dt="2026-01-26T22:41:17.553" v="4373" actId="20577"/>
          <ac:spMkLst>
            <pc:docMk/>
            <pc:sldMk cId="1400332103" sldId="535"/>
            <ac:spMk id="6" creationId="{2E2954F8-8E6F-700E-9993-973A107C76E6}"/>
          </ac:spMkLst>
        </pc:spChg>
        <pc:spChg chg="mod">
          <ac:chgData name="Łukasz Bartela" userId="7476249f43dffc66" providerId="LiveId" clId="{E71FAD6C-6FAF-4825-9A03-0A2DBA008646}" dt="2026-01-27T07:01:52.675" v="4421" actId="20577"/>
          <ac:spMkLst>
            <pc:docMk/>
            <pc:sldMk cId="1400332103" sldId="535"/>
            <ac:spMk id="38" creationId="{908A8526-932F-7CE9-1960-E0DF128FF4BC}"/>
          </ac:spMkLst>
        </pc:spChg>
        <pc:picChg chg="add mod">
          <ac:chgData name="Łukasz Bartela" userId="7476249f43dffc66" providerId="LiveId" clId="{E71FAD6C-6FAF-4825-9A03-0A2DBA008646}" dt="2026-01-26T13:37:07.517" v="2805" actId="14100"/>
          <ac:picMkLst>
            <pc:docMk/>
            <pc:sldMk cId="1400332103" sldId="535"/>
            <ac:picMk id="2050" creationId="{62782CD3-209E-7067-EAC1-B44D588932A0}"/>
          </ac:picMkLst>
        </pc:picChg>
      </pc:sldChg>
      <pc:sldChg chg="addSp delSp modSp add mod">
        <pc:chgData name="Łukasz Bartela" userId="7476249f43dffc66" providerId="LiveId" clId="{E71FAD6C-6FAF-4825-9A03-0A2DBA008646}" dt="2026-01-27T07:02:04.478" v="4422"/>
        <pc:sldMkLst>
          <pc:docMk/>
          <pc:sldMk cId="2983720635" sldId="536"/>
        </pc:sldMkLst>
        <pc:spChg chg="add del">
          <ac:chgData name="Łukasz Bartela" userId="7476249f43dffc66" providerId="LiveId" clId="{E71FAD6C-6FAF-4825-9A03-0A2DBA008646}" dt="2026-01-26T13:29:40.369" v="2738" actId="478"/>
          <ac:spMkLst>
            <pc:docMk/>
            <pc:sldMk cId="2983720635" sldId="536"/>
            <ac:spMk id="2" creationId="{66E164DE-81B0-5F13-BD9B-D6EB3D0B2C52}"/>
          </ac:spMkLst>
        </pc:spChg>
        <pc:spChg chg="mod">
          <ac:chgData name="Łukasz Bartela" userId="7476249f43dffc66" providerId="LiveId" clId="{E71FAD6C-6FAF-4825-9A03-0A2DBA008646}" dt="2026-01-26T13:36:25.159" v="2804" actId="20577"/>
          <ac:spMkLst>
            <pc:docMk/>
            <pc:sldMk cId="2983720635" sldId="536"/>
            <ac:spMk id="3" creationId="{D63B93BE-86C2-98E6-6A3A-B3C45CEB1F18}"/>
          </ac:spMkLst>
        </pc:spChg>
        <pc:spChg chg="add del">
          <ac:chgData name="Łukasz Bartela" userId="7476249f43dffc66" providerId="LiveId" clId="{E71FAD6C-6FAF-4825-9A03-0A2DBA008646}" dt="2026-01-26T13:29:46.990" v="2740" actId="478"/>
          <ac:spMkLst>
            <pc:docMk/>
            <pc:sldMk cId="2983720635" sldId="536"/>
            <ac:spMk id="4" creationId="{2732C310-0147-3378-A0EB-98F02C37A107}"/>
          </ac:spMkLst>
        </pc:spChg>
        <pc:spChg chg="add mod">
          <ac:chgData name="Łukasz Bartela" userId="7476249f43dffc66" providerId="LiveId" clId="{E71FAD6C-6FAF-4825-9A03-0A2DBA008646}" dt="2026-01-26T13:47:50.653" v="2852" actId="20577"/>
          <ac:spMkLst>
            <pc:docMk/>
            <pc:sldMk cId="2983720635" sldId="536"/>
            <ac:spMk id="5" creationId="{E7088874-A9B5-41BB-6415-E442AA8F31A3}"/>
          </ac:spMkLst>
        </pc:spChg>
        <pc:spChg chg="mod">
          <ac:chgData name="Łukasz Bartela" userId="7476249f43dffc66" providerId="LiveId" clId="{E71FAD6C-6FAF-4825-9A03-0A2DBA008646}" dt="2026-01-26T13:45:19.408" v="2844" actId="20577"/>
          <ac:spMkLst>
            <pc:docMk/>
            <pc:sldMk cId="2983720635" sldId="536"/>
            <ac:spMk id="6" creationId="{69CB3C0D-282F-6676-07D9-589ED1E21DA7}"/>
          </ac:spMkLst>
        </pc:spChg>
        <pc:spChg chg="add del mod">
          <ac:chgData name="Łukasz Bartela" userId="7476249f43dffc66" providerId="LiveId" clId="{E71FAD6C-6FAF-4825-9A03-0A2DBA008646}" dt="2026-01-26T13:47:56.017" v="2853" actId="478"/>
          <ac:spMkLst>
            <pc:docMk/>
            <pc:sldMk cId="2983720635" sldId="536"/>
            <ac:spMk id="7" creationId="{FA6DBD33-D9FE-E980-B1A9-2FDEB3EDB6B6}"/>
          </ac:spMkLst>
        </pc:spChg>
        <pc:spChg chg="add del">
          <ac:chgData name="Łukasz Bartela" userId="7476249f43dffc66" providerId="LiveId" clId="{E71FAD6C-6FAF-4825-9A03-0A2DBA008646}" dt="2026-01-26T13:48:18.139" v="2855" actId="478"/>
          <ac:spMkLst>
            <pc:docMk/>
            <pc:sldMk cId="2983720635" sldId="536"/>
            <ac:spMk id="9" creationId="{F9CD2BE5-E2DC-15EF-DDDF-AB7A07AC53AE}"/>
          </ac:spMkLst>
        </pc:spChg>
        <pc:spChg chg="mod">
          <ac:chgData name="Łukasz Bartela" userId="7476249f43dffc66" providerId="LiveId" clId="{E71FAD6C-6FAF-4825-9A03-0A2DBA008646}" dt="2026-01-27T07:02:04.478" v="4422"/>
          <ac:spMkLst>
            <pc:docMk/>
            <pc:sldMk cId="2983720635" sldId="536"/>
            <ac:spMk id="38" creationId="{02FF530E-7741-59D0-AE49-4EB1545F0B4D}"/>
          </ac:spMkLst>
        </pc:spChg>
        <pc:picChg chg="add del mod">
          <ac:chgData name="Łukasz Bartela" userId="7476249f43dffc66" providerId="LiveId" clId="{E71FAD6C-6FAF-4825-9A03-0A2DBA008646}" dt="2026-01-26T13:38:42.700" v="2819" actId="478"/>
          <ac:picMkLst>
            <pc:docMk/>
            <pc:sldMk cId="2983720635" sldId="536"/>
            <ac:picMk id="1030" creationId="{F53A936E-B490-AA92-235E-8D5EDEE3B105}"/>
          </ac:picMkLst>
        </pc:picChg>
        <pc:picChg chg="add del mod">
          <ac:chgData name="Łukasz Bartela" userId="7476249f43dffc66" providerId="LiveId" clId="{E71FAD6C-6FAF-4825-9A03-0A2DBA008646}" dt="2026-01-26T13:38:42.700" v="2819" actId="478"/>
          <ac:picMkLst>
            <pc:docMk/>
            <pc:sldMk cId="2983720635" sldId="536"/>
            <ac:picMk id="1032" creationId="{4A228651-6AFF-0BF7-B679-AF9DC8D0AA64}"/>
          </ac:picMkLst>
        </pc:picChg>
        <pc:picChg chg="add mod">
          <ac:chgData name="Łukasz Bartela" userId="7476249f43dffc66" providerId="LiveId" clId="{E71FAD6C-6FAF-4825-9A03-0A2DBA008646}" dt="2026-01-26T13:47:17.035" v="2847" actId="14100"/>
          <ac:picMkLst>
            <pc:docMk/>
            <pc:sldMk cId="2983720635" sldId="536"/>
            <ac:picMk id="1034" creationId="{E7776B75-E05B-485C-3508-3B8F20B44211}"/>
          </ac:picMkLst>
        </pc:picChg>
        <pc:picChg chg="del">
          <ac:chgData name="Łukasz Bartela" userId="7476249f43dffc66" providerId="LiveId" clId="{E71FAD6C-6FAF-4825-9A03-0A2DBA008646}" dt="2026-01-26T13:29:33.100" v="2736" actId="478"/>
          <ac:picMkLst>
            <pc:docMk/>
            <pc:sldMk cId="2983720635" sldId="536"/>
            <ac:picMk id="2050" creationId="{78EB2BA1-96B4-D97D-A749-E9788920AE2E}"/>
          </ac:picMkLst>
        </pc:picChg>
      </pc:sldChg>
      <pc:sldChg chg="modSp add del mod">
        <pc:chgData name="Łukasz Bartela" userId="7476249f43dffc66" providerId="LiveId" clId="{E71FAD6C-6FAF-4825-9A03-0A2DBA008646}" dt="2026-01-27T07:02:27.524" v="4426" actId="1076"/>
        <pc:sldMkLst>
          <pc:docMk/>
          <pc:sldMk cId="2827281761" sldId="537"/>
        </pc:sldMkLst>
        <pc:spChg chg="mod">
          <ac:chgData name="Łukasz Bartela" userId="7476249f43dffc66" providerId="LiveId" clId="{E71FAD6C-6FAF-4825-9A03-0A2DBA008646}" dt="2026-01-26T19:59:07.405" v="3331" actId="6549"/>
          <ac:spMkLst>
            <pc:docMk/>
            <pc:sldMk cId="2827281761" sldId="537"/>
            <ac:spMk id="3" creationId="{539056F7-DF9F-E94F-69B2-3479C53930E2}"/>
          </ac:spMkLst>
        </pc:spChg>
        <pc:spChg chg="mod">
          <ac:chgData name="Łukasz Bartela" userId="7476249f43dffc66" providerId="LiveId" clId="{E71FAD6C-6FAF-4825-9A03-0A2DBA008646}" dt="2026-01-27T07:02:19.755" v="4425" actId="1076"/>
          <ac:spMkLst>
            <pc:docMk/>
            <pc:sldMk cId="2827281761" sldId="537"/>
            <ac:spMk id="5" creationId="{0B639EC7-224C-87A1-3C19-60BC206FC60F}"/>
          </ac:spMkLst>
        </pc:spChg>
        <pc:spChg chg="mod">
          <ac:chgData name="Łukasz Bartela" userId="7476249f43dffc66" providerId="LiveId" clId="{E71FAD6C-6FAF-4825-9A03-0A2DBA008646}" dt="2026-01-26T19:46:15.152" v="3111" actId="20577"/>
          <ac:spMkLst>
            <pc:docMk/>
            <pc:sldMk cId="2827281761" sldId="537"/>
            <ac:spMk id="6" creationId="{807F7260-6DE2-3463-B080-B39CF86C430D}"/>
          </ac:spMkLst>
        </pc:spChg>
        <pc:spChg chg="mod">
          <ac:chgData name="Łukasz Bartela" userId="7476249f43dffc66" providerId="LiveId" clId="{E71FAD6C-6FAF-4825-9A03-0A2DBA008646}" dt="2026-01-27T07:02:27.524" v="4426" actId="1076"/>
          <ac:spMkLst>
            <pc:docMk/>
            <pc:sldMk cId="2827281761" sldId="537"/>
            <ac:spMk id="7" creationId="{635E974D-D38A-8915-12CC-5971604C52EA}"/>
          </ac:spMkLst>
        </pc:spChg>
        <pc:spChg chg="mod">
          <ac:chgData name="Łukasz Bartela" userId="7476249f43dffc66" providerId="LiveId" clId="{E71FAD6C-6FAF-4825-9A03-0A2DBA008646}" dt="2026-01-27T07:02:07.878" v="4423"/>
          <ac:spMkLst>
            <pc:docMk/>
            <pc:sldMk cId="2827281761" sldId="537"/>
            <ac:spMk id="38" creationId="{CEF3C923-3E69-C593-4F82-13E6AFA031EF}"/>
          </ac:spMkLst>
        </pc:spChg>
        <pc:picChg chg="mod">
          <ac:chgData name="Łukasz Bartela" userId="7476249f43dffc66" providerId="LiveId" clId="{E71FAD6C-6FAF-4825-9A03-0A2DBA008646}" dt="2026-01-27T07:02:19.755" v="4425" actId="1076"/>
          <ac:picMkLst>
            <pc:docMk/>
            <pc:sldMk cId="2827281761" sldId="537"/>
            <ac:picMk id="1030" creationId="{6C3A17B7-2ADB-E85D-751E-060B6D50F391}"/>
          </ac:picMkLst>
        </pc:picChg>
        <pc:picChg chg="mod">
          <ac:chgData name="Łukasz Bartela" userId="7476249f43dffc66" providerId="LiveId" clId="{E71FAD6C-6FAF-4825-9A03-0A2DBA008646}" dt="2026-01-27T07:02:27.524" v="4426" actId="1076"/>
          <ac:picMkLst>
            <pc:docMk/>
            <pc:sldMk cId="2827281761" sldId="537"/>
            <ac:picMk id="1032" creationId="{D9193BB5-2B43-DC83-E14E-F7F475700121}"/>
          </ac:picMkLst>
        </pc:picChg>
      </pc:sldChg>
      <pc:sldChg chg="addSp delSp modSp add del mod ord">
        <pc:chgData name="Łukasz Bartela" userId="7476249f43dffc66" providerId="LiveId" clId="{E71FAD6C-6FAF-4825-9A03-0A2DBA008646}" dt="2026-01-27T08:25:36.648" v="4455" actId="478"/>
        <pc:sldMkLst>
          <pc:docMk/>
          <pc:sldMk cId="2705004061" sldId="538"/>
        </pc:sldMkLst>
        <pc:spChg chg="add mod">
          <ac:chgData name="Łukasz Bartela" userId="7476249f43dffc66" providerId="LiveId" clId="{E71FAD6C-6FAF-4825-9A03-0A2DBA008646}" dt="2026-01-26T19:59:03.530" v="3321" actId="6549"/>
          <ac:spMkLst>
            <pc:docMk/>
            <pc:sldMk cId="2705004061" sldId="538"/>
            <ac:spMk id="2" creationId="{CCE810A8-A4C7-4F39-A891-B43EC71614BE}"/>
          </ac:spMkLst>
        </pc:spChg>
        <pc:spChg chg="del mod">
          <ac:chgData name="Łukasz Bartela" userId="7476249f43dffc66" providerId="LiveId" clId="{E71FAD6C-6FAF-4825-9A03-0A2DBA008646}" dt="2026-01-26T19:38:59.939" v="3036" actId="478"/>
          <ac:spMkLst>
            <pc:docMk/>
            <pc:sldMk cId="2705004061" sldId="538"/>
            <ac:spMk id="3" creationId="{8514C7F9-D0E6-13B0-B547-5BAC51B2245B}"/>
          </ac:spMkLst>
        </pc:spChg>
        <pc:spChg chg="mod">
          <ac:chgData name="Łukasz Bartela" userId="7476249f43dffc66" providerId="LiveId" clId="{E71FAD6C-6FAF-4825-9A03-0A2DBA008646}" dt="2026-01-26T19:38:44.880" v="3032" actId="1076"/>
          <ac:spMkLst>
            <pc:docMk/>
            <pc:sldMk cId="2705004061" sldId="538"/>
            <ac:spMk id="5" creationId="{046F5C60-B153-B2BA-C2E5-FB49149BCF96}"/>
          </ac:spMkLst>
        </pc:spChg>
        <pc:spChg chg="mod">
          <ac:chgData name="Łukasz Bartela" userId="7476249f43dffc66" providerId="LiveId" clId="{E71FAD6C-6FAF-4825-9A03-0A2DBA008646}" dt="2026-01-26T19:48:18.892" v="3178" actId="20577"/>
          <ac:spMkLst>
            <pc:docMk/>
            <pc:sldMk cId="2705004061" sldId="538"/>
            <ac:spMk id="6" creationId="{F3216E1E-EA6D-99E9-7846-135924169F50}"/>
          </ac:spMkLst>
        </pc:spChg>
        <pc:spChg chg="del">
          <ac:chgData name="Łukasz Bartela" userId="7476249f43dffc66" providerId="LiveId" clId="{E71FAD6C-6FAF-4825-9A03-0A2DBA008646}" dt="2026-01-27T08:25:36.648" v="4455" actId="478"/>
          <ac:spMkLst>
            <pc:docMk/>
            <pc:sldMk cId="2705004061" sldId="538"/>
            <ac:spMk id="7" creationId="{1A79F7F1-2BCF-0B8E-6EA4-61F8D0F7077D}"/>
          </ac:spMkLst>
        </pc:spChg>
        <pc:spChg chg="mod">
          <ac:chgData name="Łukasz Bartela" userId="7476249f43dffc66" providerId="LiveId" clId="{E71FAD6C-6FAF-4825-9A03-0A2DBA008646}" dt="2026-01-27T07:02:11.811" v="4424"/>
          <ac:spMkLst>
            <pc:docMk/>
            <pc:sldMk cId="2705004061" sldId="538"/>
            <ac:spMk id="38" creationId="{0EF9DFAB-4F6F-41F1-89C9-8D5C52F4752E}"/>
          </ac:spMkLst>
        </pc:spChg>
        <pc:picChg chg="del">
          <ac:chgData name="Łukasz Bartela" userId="7476249f43dffc66" providerId="LiveId" clId="{E71FAD6C-6FAF-4825-9A03-0A2DBA008646}" dt="2026-01-26T19:37:43.812" v="3012" actId="478"/>
          <ac:picMkLst>
            <pc:docMk/>
            <pc:sldMk cId="2705004061" sldId="538"/>
            <ac:picMk id="1030" creationId="{9A2ADDAD-1D27-0870-ECEF-59D0A6AECCAF}"/>
          </ac:picMkLst>
        </pc:picChg>
        <pc:picChg chg="del">
          <ac:chgData name="Łukasz Bartela" userId="7476249f43dffc66" providerId="LiveId" clId="{E71FAD6C-6FAF-4825-9A03-0A2DBA008646}" dt="2026-01-26T19:37:44.749" v="3013" actId="478"/>
          <ac:picMkLst>
            <pc:docMk/>
            <pc:sldMk cId="2705004061" sldId="538"/>
            <ac:picMk id="1032" creationId="{6BF6141D-30EF-27C7-C7AE-69B25CBE02BE}"/>
          </ac:picMkLst>
        </pc:picChg>
        <pc:picChg chg="add mod">
          <ac:chgData name="Łukasz Bartela" userId="7476249f43dffc66" providerId="LiveId" clId="{E71FAD6C-6FAF-4825-9A03-0A2DBA008646}" dt="2026-01-26T19:38:56.220" v="3034" actId="1076"/>
          <ac:picMkLst>
            <pc:docMk/>
            <pc:sldMk cId="2705004061" sldId="538"/>
            <ac:picMk id="2050" creationId="{B22976C8-568F-7799-7CB6-EF93D20E7FAE}"/>
          </ac:picMkLst>
        </pc:picChg>
      </pc:sldChg>
      <pc:sldChg chg="addSp delSp modSp add mod">
        <pc:chgData name="Łukasz Bartela" userId="7476249f43dffc66" providerId="LiveId" clId="{E71FAD6C-6FAF-4825-9A03-0A2DBA008646}" dt="2026-01-26T20:04:33.884" v="3389"/>
        <pc:sldMkLst>
          <pc:docMk/>
          <pc:sldMk cId="675615688" sldId="539"/>
        </pc:sldMkLst>
        <pc:spChg chg="del">
          <ac:chgData name="Łukasz Bartela" userId="7476249f43dffc66" providerId="LiveId" clId="{E71FAD6C-6FAF-4825-9A03-0A2DBA008646}" dt="2026-01-26T20:04:32.190" v="3387" actId="478"/>
          <ac:spMkLst>
            <pc:docMk/>
            <pc:sldMk cId="675615688" sldId="539"/>
            <ac:spMk id="3" creationId="{B2D0CAAA-FF7F-138D-4461-D2A2819140AF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16" creationId="{A7759005-AD6B-4417-ED15-3A997DCAACDF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18" creationId="{8435CB3C-258C-AC8D-36AA-E9D8E6FDDFC4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19" creationId="{CCB82514-E637-3421-4DA1-BEA44F298D0B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23" creationId="{EA955215-4367-9920-5C52-7E9BF215EF19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24" creationId="{E1E228CE-7707-7594-59BD-79E1C454F1A0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26" creationId="{C668EDDC-2857-51B4-7418-36F3AE34CFB7}"/>
          </ac:spMkLst>
        </pc:spChg>
        <pc:spChg chg="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36" creationId="{5DEDD287-10DE-DC4F-641A-5ED08F7F1403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43" creationId="{DA29D57A-5521-86B1-1D27-36ED0C71F567}"/>
          </ac:spMkLst>
        </pc:spChg>
        <pc:spChg chg="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45" creationId="{4B4DBD3B-1393-4F8E-7411-9F2D89BE804F}"/>
          </ac:spMkLst>
        </pc:spChg>
        <pc:spChg chg="add mod">
          <ac:chgData name="Łukasz Bartela" userId="7476249f43dffc66" providerId="LiveId" clId="{E71FAD6C-6FAF-4825-9A03-0A2DBA008646}" dt="2026-01-26T20:04:33.884" v="3389"/>
          <ac:spMkLst>
            <pc:docMk/>
            <pc:sldMk cId="675615688" sldId="539"/>
            <ac:spMk id="47" creationId="{23D5DB73-0737-CED2-F9AF-B769F6C84137}"/>
          </ac:spMkLst>
        </pc:spChg>
        <pc:picChg chg="del">
          <ac:chgData name="Łukasz Bartela" userId="7476249f43dffc66" providerId="LiveId" clId="{E71FAD6C-6FAF-4825-9A03-0A2DBA008646}" dt="2026-01-26T20:04:32.883" v="3388" actId="478"/>
          <ac:picMkLst>
            <pc:docMk/>
            <pc:sldMk cId="675615688" sldId="539"/>
            <ac:picMk id="6" creationId="{62BDE01E-EEA0-7EF2-7710-69676D08079E}"/>
          </ac:picMkLst>
        </pc:picChg>
        <pc:cxnChg chg="del">
          <ac:chgData name="Łukasz Bartela" userId="7476249f43dffc66" providerId="LiveId" clId="{E71FAD6C-6FAF-4825-9A03-0A2DBA008646}" dt="2026-01-26T20:04:32.190" v="3387" actId="478"/>
          <ac:cxnSpMkLst>
            <pc:docMk/>
            <pc:sldMk cId="675615688" sldId="539"/>
            <ac:cxnSpMk id="7" creationId="{6142854E-F9DD-5D06-3B4D-8396BD50EBEF}"/>
          </ac:cxnSpMkLst>
        </pc:cxnChg>
        <pc:cxnChg chg="del">
          <ac:chgData name="Łukasz Bartela" userId="7476249f43dffc66" providerId="LiveId" clId="{E71FAD6C-6FAF-4825-9A03-0A2DBA008646}" dt="2026-01-26T20:04:32.190" v="3387" actId="478"/>
          <ac:cxnSpMkLst>
            <pc:docMk/>
            <pc:sldMk cId="675615688" sldId="539"/>
            <ac:cxnSpMk id="9" creationId="{F1EA9215-5E39-0E80-E8BC-4805644FE058}"/>
          </ac:cxnSpMkLst>
        </pc:cxnChg>
      </pc:sldChg>
      <pc:sldChg chg="addSp delSp modSp add mod ord">
        <pc:chgData name="Łukasz Bartela" userId="7476249f43dffc66" providerId="LiveId" clId="{E71FAD6C-6FAF-4825-9A03-0A2DBA008646}" dt="2026-01-27T07:31:24.849" v="4435"/>
        <pc:sldMkLst>
          <pc:docMk/>
          <pc:sldMk cId="1790078887" sldId="540"/>
        </pc:sldMkLst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16" creationId="{0F492E8B-DC59-3AAF-E30C-04E0B6E07B22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18" creationId="{50372024-76B8-BDBD-478B-205B6402F97E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19" creationId="{7CC6F983-F408-A6DD-52A6-5F24F1336F85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21" creationId="{7AC3586B-07E3-0561-4E88-E447F2F42801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24" creationId="{E00F92F5-807A-84AF-A1F4-CF4C62DBC6AD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26" creationId="{CCBDC5A1-B49E-82CC-364A-02CAB6306C6D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28" creationId="{BDE17E98-7265-0A3E-EAAD-7E0BD43DB2F3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34" creationId="{20B64B65-2222-61A9-017F-1C7BDDE94771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39" creationId="{C8571149-7ED7-23FB-779B-F582F9C7140C}"/>
          </ac:spMkLst>
        </pc:spChg>
        <pc:spChg chg="del">
          <ac:chgData name="Łukasz Bartela" userId="7476249f43dffc66" providerId="LiveId" clId="{E71FAD6C-6FAF-4825-9A03-0A2DBA008646}" dt="2026-01-26T20:04:56.387" v="3391" actId="478"/>
          <ac:spMkLst>
            <pc:docMk/>
            <pc:sldMk cId="1790078887" sldId="540"/>
            <ac:spMk id="43" creationId="{31B0D99A-F167-1898-8870-8515FB9A8984}"/>
          </ac:spMkLst>
        </pc:spChg>
        <pc:spChg chg="add mod">
          <ac:chgData name="Łukasz Bartela" userId="7476249f43dffc66" providerId="LiveId" clId="{E71FAD6C-6FAF-4825-9A03-0A2DBA008646}" dt="2026-01-26T20:04:57.464" v="3392"/>
          <ac:spMkLst>
            <pc:docMk/>
            <pc:sldMk cId="1790078887" sldId="540"/>
            <ac:spMk id="51" creationId="{A1BEA4BA-BD14-E6C8-E4D9-7161066B8F01}"/>
          </ac:spMkLst>
        </pc:spChg>
        <pc:spChg chg="add mod">
          <ac:chgData name="Łukasz Bartela" userId="7476249f43dffc66" providerId="LiveId" clId="{E71FAD6C-6FAF-4825-9A03-0A2DBA008646}" dt="2026-01-26T20:04:57.464" v="3392"/>
          <ac:spMkLst>
            <pc:docMk/>
            <pc:sldMk cId="1790078887" sldId="540"/>
            <ac:spMk id="52" creationId="{9524D7C1-7629-FC1E-6B37-A842B43A694B}"/>
          </ac:spMkLst>
        </pc:sp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3" creationId="{0754C852-3D2D-846F-6F1B-0B119527EAA3}"/>
          </ac:picMkLst>
        </pc:pic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6" creationId="{03A3FC86-21E3-527E-C80B-3CE2B71A6542}"/>
          </ac:picMkLst>
        </pc:pic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7" creationId="{D341AEBB-47E2-A7D1-E4FC-F47053A6ADC4}"/>
          </ac:picMkLst>
        </pc:pic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9" creationId="{94DFC073-95EE-66FC-32D3-8132385C1E69}"/>
          </ac:picMkLst>
        </pc:pic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53" creationId="{8387058F-F8E6-91A1-0C90-2CF5594EB471}"/>
          </ac:picMkLst>
        </pc:picChg>
        <pc:picChg chg="add mod">
          <ac:chgData name="Łukasz Bartela" userId="7476249f43dffc66" providerId="LiveId" clId="{E71FAD6C-6FAF-4825-9A03-0A2DBA008646}" dt="2026-01-26T20:04:57.464" v="3392"/>
          <ac:picMkLst>
            <pc:docMk/>
            <pc:sldMk cId="1790078887" sldId="540"/>
            <ac:picMk id="54" creationId="{56959024-A440-1DB2-9423-BEFF111AB515}"/>
          </ac:picMkLst>
        </pc:picChg>
      </pc:sldChg>
      <pc:sldChg chg="addSp delSp modSp add mod">
        <pc:chgData name="Łukasz Bartela" userId="7476249f43dffc66" providerId="LiveId" clId="{E71FAD6C-6FAF-4825-9A03-0A2DBA008646}" dt="2026-01-27T07:47:08.646" v="4453" actId="14100"/>
        <pc:sldMkLst>
          <pc:docMk/>
          <pc:sldMk cId="1532778025" sldId="541"/>
        </pc:sldMkLst>
        <pc:spChg chg="mod">
          <ac:chgData name="Łukasz Bartela" userId="7476249f43dffc66" providerId="LiveId" clId="{E71FAD6C-6FAF-4825-9A03-0A2DBA008646}" dt="2026-01-26T21:21:15.592" v="3627" actId="20577"/>
          <ac:spMkLst>
            <pc:docMk/>
            <pc:sldMk cId="1532778025" sldId="541"/>
            <ac:spMk id="3" creationId="{037B3153-0A9F-E256-8C0E-3447835986BF}"/>
          </ac:spMkLst>
        </pc:spChg>
        <pc:spChg chg="add mod">
          <ac:chgData name="Łukasz Bartela" userId="7476249f43dffc66" providerId="LiveId" clId="{E71FAD6C-6FAF-4825-9A03-0A2DBA008646}" dt="2026-01-27T07:46:19.706" v="4447" actId="1076"/>
          <ac:spMkLst>
            <pc:docMk/>
            <pc:sldMk cId="1532778025" sldId="541"/>
            <ac:spMk id="6" creationId="{65AB1DB2-737A-16FC-FEEE-0C8F568EB687}"/>
          </ac:spMkLst>
        </pc:spChg>
        <pc:spChg chg="del">
          <ac:chgData name="Łukasz Bartela" userId="7476249f43dffc66" providerId="LiveId" clId="{E71FAD6C-6FAF-4825-9A03-0A2DBA008646}" dt="2026-01-26T20:17:35.925" v="3424" actId="478"/>
          <ac:spMkLst>
            <pc:docMk/>
            <pc:sldMk cId="1532778025" sldId="541"/>
            <ac:spMk id="7" creationId="{02ED24B1-A8D6-2DA5-BCCE-85DFB54B4CD1}"/>
          </ac:spMkLst>
        </pc:spChg>
        <pc:spChg chg="add mod">
          <ac:chgData name="Łukasz Bartela" userId="7476249f43dffc66" providerId="LiveId" clId="{E71FAD6C-6FAF-4825-9A03-0A2DBA008646}" dt="2026-01-27T07:46:08.553" v="4446" actId="1076"/>
          <ac:spMkLst>
            <pc:docMk/>
            <pc:sldMk cId="1532778025" sldId="541"/>
            <ac:spMk id="7" creationId="{8952B104-682D-D430-B26C-655CB4618FDB}"/>
          </ac:spMkLst>
        </pc:spChg>
        <pc:spChg chg="del">
          <ac:chgData name="Łukasz Bartela" userId="7476249f43dffc66" providerId="LiveId" clId="{E71FAD6C-6FAF-4825-9A03-0A2DBA008646}" dt="2026-01-26T20:17:35.925" v="3424" actId="478"/>
          <ac:spMkLst>
            <pc:docMk/>
            <pc:sldMk cId="1532778025" sldId="541"/>
            <ac:spMk id="9" creationId="{96B8A116-3850-B544-9D6F-D8829C4708D0}"/>
          </ac:spMkLst>
        </pc:spChg>
        <pc:spChg chg="add mod">
          <ac:chgData name="Łukasz Bartela" userId="7476249f43dffc66" providerId="LiveId" clId="{E71FAD6C-6FAF-4825-9A03-0A2DBA008646}" dt="2026-01-27T07:45:56.114" v="4445" actId="404"/>
          <ac:spMkLst>
            <pc:docMk/>
            <pc:sldMk cId="1532778025" sldId="541"/>
            <ac:spMk id="9" creationId="{BB31BFD4-C7E6-A22F-F507-DBEBC2BDF574}"/>
          </ac:spMkLst>
        </pc:spChg>
        <pc:spChg chg="del">
          <ac:chgData name="Łukasz Bartela" userId="7476249f43dffc66" providerId="LiveId" clId="{E71FAD6C-6FAF-4825-9A03-0A2DBA008646}" dt="2026-01-26T20:17:35.925" v="3424" actId="478"/>
          <ac:spMkLst>
            <pc:docMk/>
            <pc:sldMk cId="1532778025" sldId="541"/>
            <ac:spMk id="11" creationId="{B164FA8F-90F0-0DF3-0E28-CB83D77EF3FE}"/>
          </ac:spMkLst>
        </pc:spChg>
        <pc:spChg chg="add mod">
          <ac:chgData name="Łukasz Bartela" userId="7476249f43dffc66" providerId="LiveId" clId="{E71FAD6C-6FAF-4825-9A03-0A2DBA008646}" dt="2026-01-27T07:45:56.114" v="4445" actId="404"/>
          <ac:spMkLst>
            <pc:docMk/>
            <pc:sldMk cId="1532778025" sldId="541"/>
            <ac:spMk id="16" creationId="{DE78B964-09AD-84DF-F96F-9BF70CC1C87A}"/>
          </ac:spMkLst>
        </pc:spChg>
        <pc:spChg chg="del">
          <ac:chgData name="Łukasz Bartela" userId="7476249f43dffc66" providerId="LiveId" clId="{E71FAD6C-6FAF-4825-9A03-0A2DBA008646}" dt="2026-01-26T20:17:35.925" v="3424" actId="478"/>
          <ac:spMkLst>
            <pc:docMk/>
            <pc:sldMk cId="1532778025" sldId="541"/>
            <ac:spMk id="32" creationId="{093D4871-D26C-D64F-D123-4FC43AEFEC14}"/>
          </ac:spMkLst>
        </pc:spChg>
        <pc:picChg chg="add mod">
          <ac:chgData name="Łukasz Bartela" userId="7476249f43dffc66" providerId="LiveId" clId="{E71FAD6C-6FAF-4825-9A03-0A2DBA008646}" dt="2026-01-27T07:31:58.842" v="4439" actId="1076"/>
          <ac:picMkLst>
            <pc:docMk/>
            <pc:sldMk cId="1532778025" sldId="541"/>
            <ac:picMk id="5" creationId="{E7C5CBC0-62CB-2757-C7F1-2099D0A37BFE}"/>
          </ac:picMkLst>
        </pc:picChg>
        <pc:picChg chg="add mod">
          <ac:chgData name="Łukasz Bartela" userId="7476249f43dffc66" providerId="LiveId" clId="{E71FAD6C-6FAF-4825-9A03-0A2DBA008646}" dt="2026-01-27T07:46:19.706" v="4447" actId="1076"/>
          <ac:picMkLst>
            <pc:docMk/>
            <pc:sldMk cId="1532778025" sldId="541"/>
            <ac:picMk id="11" creationId="{949CE303-3DCC-A1EB-1E80-615D4390EA5E}"/>
          </ac:picMkLst>
        </pc:picChg>
        <pc:picChg chg="add mod">
          <ac:chgData name="Łukasz Bartela" userId="7476249f43dffc66" providerId="LiveId" clId="{E71FAD6C-6FAF-4825-9A03-0A2DBA008646}" dt="2026-01-27T07:46:08.553" v="4446" actId="1076"/>
          <ac:picMkLst>
            <pc:docMk/>
            <pc:sldMk cId="1532778025" sldId="541"/>
            <ac:picMk id="13" creationId="{E320CDB0-9745-05B4-306E-6D689C12940E}"/>
          </ac:picMkLst>
        </pc:picChg>
        <pc:picChg chg="add mod">
          <ac:chgData name="Łukasz Bartela" userId="7476249f43dffc66" providerId="LiveId" clId="{E71FAD6C-6FAF-4825-9A03-0A2DBA008646}" dt="2026-01-27T07:45:51.707" v="4443" actId="1076"/>
          <ac:picMkLst>
            <pc:docMk/>
            <pc:sldMk cId="1532778025" sldId="541"/>
            <ac:picMk id="14" creationId="{1DC91D6E-C4CE-5A03-CB2F-09F9D7D1046A}"/>
          </ac:picMkLst>
        </pc:picChg>
        <pc:picChg chg="del">
          <ac:chgData name="Łukasz Bartela" userId="7476249f43dffc66" providerId="LiveId" clId="{E71FAD6C-6FAF-4825-9A03-0A2DBA008646}" dt="2026-01-26T20:17:35.925" v="3424" actId="478"/>
          <ac:picMkLst>
            <pc:docMk/>
            <pc:sldMk cId="1532778025" sldId="541"/>
            <ac:picMk id="22" creationId="{C9D67D80-B442-5A84-DE26-912EFD05AF02}"/>
          </ac:picMkLst>
        </pc:picChg>
        <pc:picChg chg="del">
          <ac:chgData name="Łukasz Bartela" userId="7476249f43dffc66" providerId="LiveId" clId="{E71FAD6C-6FAF-4825-9A03-0A2DBA008646}" dt="2026-01-26T20:17:35.925" v="3424" actId="478"/>
          <ac:picMkLst>
            <pc:docMk/>
            <pc:sldMk cId="1532778025" sldId="541"/>
            <ac:picMk id="26" creationId="{D33B25D1-9093-9CFA-BF0C-5B9D035545E5}"/>
          </ac:picMkLst>
        </pc:picChg>
        <pc:picChg chg="del">
          <ac:chgData name="Łukasz Bartela" userId="7476249f43dffc66" providerId="LiveId" clId="{E71FAD6C-6FAF-4825-9A03-0A2DBA008646}" dt="2026-01-26T20:17:35.925" v="3424" actId="478"/>
          <ac:picMkLst>
            <pc:docMk/>
            <pc:sldMk cId="1532778025" sldId="541"/>
            <ac:picMk id="28" creationId="{5FA4A649-0EB9-2F66-27E4-DD44C268B674}"/>
          </ac:picMkLst>
        </pc:picChg>
        <pc:picChg chg="add mod">
          <ac:chgData name="Łukasz Bartela" userId="7476249f43dffc66" providerId="LiveId" clId="{E71FAD6C-6FAF-4825-9A03-0A2DBA008646}" dt="2026-01-27T07:46:33.278" v="4450" actId="1076"/>
          <ac:picMkLst>
            <pc:docMk/>
            <pc:sldMk cId="1532778025" sldId="541"/>
            <ac:picMk id="43" creationId="{936E5363-BCE7-2F8D-A000-40F7E98063E2}"/>
          </ac:picMkLst>
        </pc:pic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10" creationId="{01EBCC54-4352-8303-A9AC-0738C6650EE0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12" creationId="{6B148B73-A2F1-8E5F-E736-EC45F9B495BA}"/>
          </ac:cxnSpMkLst>
        </pc:cxnChg>
        <pc:cxnChg chg="add mod">
          <ac:chgData name="Łukasz Bartela" userId="7476249f43dffc66" providerId="LiveId" clId="{E71FAD6C-6FAF-4825-9A03-0A2DBA008646}" dt="2026-01-26T21:25:31.321" v="3876" actId="1035"/>
          <ac:cxnSpMkLst>
            <pc:docMk/>
            <pc:sldMk cId="1532778025" sldId="541"/>
            <ac:cxnSpMk id="15" creationId="{2BE71DE6-4143-FE3E-18C5-06C6BD05AF6B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17" creationId="{259B563C-2CB6-E37A-6DC8-704AF201707F}"/>
          </ac:cxnSpMkLst>
        </pc:cxnChg>
        <pc:cxnChg chg="add mod">
          <ac:chgData name="Łukasz Bartela" userId="7476249f43dffc66" providerId="LiveId" clId="{E71FAD6C-6FAF-4825-9A03-0A2DBA008646}" dt="2026-01-26T21:25:56.204" v="3880" actId="14100"/>
          <ac:cxnSpMkLst>
            <pc:docMk/>
            <pc:sldMk cId="1532778025" sldId="541"/>
            <ac:cxnSpMk id="19" creationId="{CAD7FAB3-6DFE-A288-3D57-7EB4CB0964CF}"/>
          </ac:cxnSpMkLst>
        </pc:cxnChg>
        <pc:cxnChg chg="add mod">
          <ac:chgData name="Łukasz Bartela" userId="7476249f43dffc66" providerId="LiveId" clId="{E71FAD6C-6FAF-4825-9A03-0A2DBA008646}" dt="2026-01-27T07:47:08.646" v="4453" actId="14100"/>
          <ac:cxnSpMkLst>
            <pc:docMk/>
            <pc:sldMk cId="1532778025" sldId="541"/>
            <ac:cxnSpMk id="23" creationId="{E18E31C2-4EDC-376B-99C3-FF0DFDC7068B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25" creationId="{4CC1D565-B1EA-937E-3BF4-EE0E32F00573}"/>
          </ac:cxnSpMkLst>
        </pc:cxnChg>
        <pc:cxnChg chg="add mod">
          <ac:chgData name="Łukasz Bartela" userId="7476249f43dffc66" providerId="LiveId" clId="{E71FAD6C-6FAF-4825-9A03-0A2DBA008646}" dt="2026-01-26T21:27:04.313" v="3891" actId="14100"/>
          <ac:cxnSpMkLst>
            <pc:docMk/>
            <pc:sldMk cId="1532778025" sldId="541"/>
            <ac:cxnSpMk id="30" creationId="{0FD9CD00-4778-71C6-CAEE-5AF8C36BF0F4}"/>
          </ac:cxnSpMkLst>
        </pc:cxnChg>
        <pc:cxnChg chg="add mod">
          <ac:chgData name="Łukasz Bartela" userId="7476249f43dffc66" providerId="LiveId" clId="{E71FAD6C-6FAF-4825-9A03-0A2DBA008646}" dt="2026-01-27T07:47:04.879" v="4452" actId="14100"/>
          <ac:cxnSpMkLst>
            <pc:docMk/>
            <pc:sldMk cId="1532778025" sldId="541"/>
            <ac:cxnSpMk id="33" creationId="{D10CAAB2-4674-CB6C-361E-A5588BB50A4C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38" creationId="{FF453AFF-7B7F-EA35-1BB2-84C7FB403FED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39" creationId="{B0BA373E-0C74-DD21-7424-88F542966058}"/>
          </ac:cxnSpMkLst>
        </pc:cxnChg>
        <pc:cxnChg chg="add mod">
          <ac:chgData name="Łukasz Bartela" userId="7476249f43dffc66" providerId="LiveId" clId="{E71FAD6C-6FAF-4825-9A03-0A2DBA008646}" dt="2026-01-27T07:31:58.842" v="4439" actId="1076"/>
          <ac:cxnSpMkLst>
            <pc:docMk/>
            <pc:sldMk cId="1532778025" sldId="541"/>
            <ac:cxnSpMk id="40" creationId="{0DD97F66-5675-B31C-EEAC-6FF0108B3C9F}"/>
          </ac:cxnSpMkLst>
        </pc:cxnChg>
        <pc:cxnChg chg="add mod">
          <ac:chgData name="Łukasz Bartela" userId="7476249f43dffc66" providerId="LiveId" clId="{E71FAD6C-6FAF-4825-9A03-0A2DBA008646}" dt="2026-01-27T07:47:00.290" v="4451" actId="14100"/>
          <ac:cxnSpMkLst>
            <pc:docMk/>
            <pc:sldMk cId="1532778025" sldId="541"/>
            <ac:cxnSpMk id="41" creationId="{5FE8BE3E-4425-D478-6CCA-CA6DCD60F9EB}"/>
          </ac:cxnSpMkLst>
        </pc:cxnChg>
      </pc:sldChg>
      <pc:sldChg chg="addSp delSp modSp add mod">
        <pc:chgData name="Łukasz Bartela" userId="7476249f43dffc66" providerId="LiveId" clId="{E71FAD6C-6FAF-4825-9A03-0A2DBA008646}" dt="2026-01-27T07:02:33.389" v="4427"/>
        <pc:sldMkLst>
          <pc:docMk/>
          <pc:sldMk cId="3233092257" sldId="542"/>
        </pc:sldMkLst>
        <pc:spChg chg="mod">
          <ac:chgData name="Łukasz Bartela" userId="7476249f43dffc66" providerId="LiveId" clId="{E71FAD6C-6FAF-4825-9A03-0A2DBA008646}" dt="2026-01-26T22:28:20.054" v="4333" actId="20577"/>
          <ac:spMkLst>
            <pc:docMk/>
            <pc:sldMk cId="3233092257" sldId="542"/>
            <ac:spMk id="2" creationId="{80300342-D104-E524-ECD8-813677E518DC}"/>
          </ac:spMkLst>
        </pc:spChg>
        <pc:spChg chg="add del">
          <ac:chgData name="Łukasz Bartela" userId="7476249f43dffc66" providerId="LiveId" clId="{E71FAD6C-6FAF-4825-9A03-0A2DBA008646}" dt="2026-01-26T20:59:36.358" v="3447" actId="478"/>
          <ac:spMkLst>
            <pc:docMk/>
            <pc:sldMk cId="3233092257" sldId="542"/>
            <ac:spMk id="4" creationId="{6B4699B9-465B-8EAC-B95E-326A96D137B8}"/>
          </ac:spMkLst>
        </pc:spChg>
        <pc:spChg chg="mod">
          <ac:chgData name="Łukasz Bartela" userId="7476249f43dffc66" providerId="LiveId" clId="{E71FAD6C-6FAF-4825-9A03-0A2DBA008646}" dt="2026-01-26T22:19:23.857" v="4279" actId="1076"/>
          <ac:spMkLst>
            <pc:docMk/>
            <pc:sldMk cId="3233092257" sldId="542"/>
            <ac:spMk id="5" creationId="{4C4E2D1A-578B-C71A-97EA-23DD7E8D2CAC}"/>
          </ac:spMkLst>
        </pc:spChg>
        <pc:spChg chg="mod">
          <ac:chgData name="Łukasz Bartela" userId="7476249f43dffc66" providerId="LiveId" clId="{E71FAD6C-6FAF-4825-9A03-0A2DBA008646}" dt="2026-01-26T21:45:17.949" v="3933" actId="20577"/>
          <ac:spMkLst>
            <pc:docMk/>
            <pc:sldMk cId="3233092257" sldId="542"/>
            <ac:spMk id="6" creationId="{1C0CC660-7AC4-06ED-83C6-46C8356C7DF2}"/>
          </ac:spMkLst>
        </pc:spChg>
        <pc:spChg chg="mod">
          <ac:chgData name="Łukasz Bartela" userId="7476249f43dffc66" providerId="LiveId" clId="{E71FAD6C-6FAF-4825-9A03-0A2DBA008646}" dt="2026-01-26T21:16:18.333" v="3606" actId="1076"/>
          <ac:spMkLst>
            <pc:docMk/>
            <pc:sldMk cId="3233092257" sldId="542"/>
            <ac:spMk id="7" creationId="{36E52A26-D826-0EA8-B68A-DE18CBBBE4A7}"/>
          </ac:spMkLst>
        </pc:spChg>
        <pc:spChg chg="mod">
          <ac:chgData name="Łukasz Bartela" userId="7476249f43dffc66" providerId="LiveId" clId="{E71FAD6C-6FAF-4825-9A03-0A2DBA008646}" dt="2026-01-27T07:02:33.389" v="4427"/>
          <ac:spMkLst>
            <pc:docMk/>
            <pc:sldMk cId="3233092257" sldId="542"/>
            <ac:spMk id="38" creationId="{BE8B79D3-4971-2D08-49A3-9B69D4794AE6}"/>
          </ac:spMkLst>
        </pc:spChg>
        <pc:picChg chg="add mod">
          <ac:chgData name="Łukasz Bartela" userId="7476249f43dffc66" providerId="LiveId" clId="{E71FAD6C-6FAF-4825-9A03-0A2DBA008646}" dt="2026-01-26T21:16:13.861" v="3605" actId="14100"/>
          <ac:picMkLst>
            <pc:docMk/>
            <pc:sldMk cId="3233092257" sldId="542"/>
            <ac:picMk id="10" creationId="{34C4B6BE-1A2B-C7EB-18F0-F06C85EA0A8C}"/>
          </ac:picMkLst>
        </pc:picChg>
        <pc:picChg chg="del">
          <ac:chgData name="Łukasz Bartela" userId="7476249f43dffc66" providerId="LiveId" clId="{E71FAD6C-6FAF-4825-9A03-0A2DBA008646}" dt="2026-01-26T21:09:04.921" v="3559" actId="478"/>
          <ac:picMkLst>
            <pc:docMk/>
            <pc:sldMk cId="3233092257" sldId="542"/>
            <ac:picMk id="2050" creationId="{2CD5405E-B7E8-627F-C4B0-BA5D51FC8AEA}"/>
          </ac:picMkLst>
        </pc:picChg>
        <pc:picChg chg="add mod">
          <ac:chgData name="Łukasz Bartela" userId="7476249f43dffc66" providerId="LiveId" clId="{E71FAD6C-6FAF-4825-9A03-0A2DBA008646}" dt="2026-01-26T22:19:23.857" v="4279" actId="1076"/>
          <ac:picMkLst>
            <pc:docMk/>
            <pc:sldMk cId="3233092257" sldId="542"/>
            <ac:picMk id="3074" creationId="{FA9680A3-FD43-09B7-19D0-003BF8CEC377}"/>
          </ac:picMkLst>
        </pc:picChg>
      </pc:sldChg>
      <pc:sldChg chg="add del">
        <pc:chgData name="Łukasz Bartela" userId="7476249f43dffc66" providerId="LiveId" clId="{E71FAD6C-6FAF-4825-9A03-0A2DBA008646}" dt="2026-01-26T22:04:33.896" v="4230" actId="2696"/>
        <pc:sldMkLst>
          <pc:docMk/>
          <pc:sldMk cId="3145143570" sldId="5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DCF6F-D47A-4251-A947-55C6E670AA80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863C0-3C0C-4227-829A-BB3F7A60F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4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CBC42-6563-49C0-9AB0-0B46679F5AB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D579-49B2-4848-8B9E-FAC72A3B8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9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C59F9-753A-A2F7-EB60-9EEE8E0AC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C77932-D889-908F-B403-ED61243E2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CBDDFFB-2E88-0071-837C-7F28125B6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CAFC02-58DC-D333-BC97-B684E51E6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AC257-9362-20D9-746D-A2A5E8FCC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E68B5DA-AE9A-F8E7-1957-C77EF31E8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FE120B1-7541-BB40-1C09-0B6165381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4BC013-F380-1E87-7702-FBA1A6397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55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E612A-2843-F2B2-E373-C3297A8F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339059C-538A-C91D-8861-D2C12C717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8653E8-29EA-41BF-770C-BBE738576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A314E2-68D4-ED20-2DCF-3893A9FA4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3C107-1D93-27BD-A605-01C69ACB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F20685E-0E91-3E83-1860-25A07696A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A888798-EB90-E64C-5DE6-F242589F6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5F7C80-ED4B-F5A4-CA7E-2C6840B0A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8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1376-9D52-71FD-DC4C-638CB505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1884BE-0F3C-2352-7C7A-1365A9589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1BD81D1-4370-AFE8-ABCB-0480FC422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F08948-9F7F-20B7-2E0D-9156DEBDB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66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3E442-C21E-EBCF-9CE9-9F8CED78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B5DB3B2-F23A-528C-AD89-E552F5E93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88109F-7C9B-D21D-C81C-C8A44660B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ABF9C0-9FF8-A8E2-E17E-04B2305DB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1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5DD5-5276-A40B-4339-F61CE8AD3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1311E22-0FD8-9F38-92FA-300B72024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150268A-4452-20BB-F012-43C699547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F2628C-7A34-3543-ABE5-4A9EC5B7A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7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Montserrat SemiBold" panose="00000700000000000000" pitchFamily="50" charset="0"/>
              </a:rPr>
              <a:t>Note: After adding your pictures, right</a:t>
            </a:r>
            <a:r>
              <a:rPr lang="en-US" baseline="0">
                <a:latin typeface="Montserrat SemiBold" panose="00000700000000000000" pitchFamily="50" charset="0"/>
              </a:rPr>
              <a:t> click on it and “Send To Back”.</a:t>
            </a:r>
            <a:endParaRPr lang="en-US">
              <a:latin typeface="Montserrat SemiBold" panose="000007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32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8E585-8123-C4E5-15F6-95C18FF1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56C154E-FF3C-A28C-AB81-E2D7ECB81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08B228C-4C20-8702-A729-36FCD7E2A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FCC45B-EB17-72CA-9B66-4F80B3C64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05763-4A43-9289-AFFA-7029827D7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5481250-73A2-42A7-A6AC-B8C08541A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C6D9364-FF61-7D25-8DD2-B56E7D610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7325595-9698-2298-A404-15F9862E9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6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EC4D0-6CDB-C9B0-472B-1A78C641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E550449-C8C5-CA35-ECA4-7E741C55E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093C1B7-FBCF-FA5A-A990-8D031D1F0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E7DEA6-17EC-9AAD-3C40-4414F1294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DD579-49B2-4848-8B9E-FAC72A3B82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22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D9C80-E9EB-6256-ED74-D5DA46A2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B5AA238-C2F8-8DE5-36D6-3F8802610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D8FA064-B527-EDD5-B0EF-CCB447441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AC7CA0-5251-B3BC-ADAB-E7BCF55A4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97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C2E7D-5B25-CD6D-1C5C-56C973C83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C960F44-6A35-11CB-DDA3-E969F46B39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60C8CB6-9AF3-5D21-27BF-1D18412FC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3678E8-F8B8-0D98-D75A-F60922CDD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F55F-81BE-06EE-EB92-52127A4E6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760A15F-0341-B362-AC95-901E23102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0FBD1C7-0CBE-1958-F189-883B3E040B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AB0DA7-6AAE-7B4E-347C-9469FA57E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3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C0D42-F360-C6DA-BAD4-F8024371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BABDC77-0557-F0DA-7F3A-285CF5175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907FE2C-1C6D-AE4C-E37B-0778862CC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DC3DD95-79B3-0D9A-DC79-780FC4B9B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A8A71-519C-5337-BAA9-8AE064666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89AACDA-5E7A-3FDC-E916-104C63E40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AF7B736-7997-5EC9-C389-BFDDD5624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ABCD7E-8BD9-B753-689E-354939C72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11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2B7E-9D22-4482-26CA-BD910217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26FD04A-4CC8-C31E-7130-787357191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E6755F0-51B7-FC92-1707-D97FB7D4A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114015-FE64-B306-CE9F-C19F3C6D00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D579-49B2-4848-8B9E-FAC72A3B82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1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35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1035" userDrawn="1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9" userDrawn="1">
          <p15:clr>
            <a:srgbClr val="FBAE40"/>
          </p15:clr>
        </p15:guide>
        <p15:guide id="4" orient="horz" pos="10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9-Our Suc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2649200" y="5354283"/>
            <a:ext cx="10058400" cy="67123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4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-Our Dedicated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9890564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219976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549388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9878800" y="1646239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9890564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3219976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6549388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9878800" y="7067831"/>
            <a:ext cx="2828800" cy="34739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25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-Meet the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957996" y="2850917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850089" y="596531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8742182" y="2850917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78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-Meet the Team Expe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679516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710848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8742179" y="1646238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00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-Meet the Cr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2827294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8132257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3437220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8742182" y="5675601"/>
            <a:ext cx="3965418" cy="48676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7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-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2827294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7844476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2861661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7878845" y="5675601"/>
            <a:ext cx="4811204" cy="38630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1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-Slide with Two Narrow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7733492" y="1646238"/>
            <a:ext cx="4974107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2551343" y="1646238"/>
            <a:ext cx="4974107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55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-Digita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7418145" y="1646238"/>
            <a:ext cx="5492541" cy="5993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0" y="6073540"/>
            <a:ext cx="5492541" cy="5993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676400" y="1646238"/>
            <a:ext cx="5492541" cy="42152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7418144" y="7851385"/>
            <a:ext cx="5492541" cy="42152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20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-Design Proc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0"/>
            <a:ext cx="6024607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45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-Design &amp; Pr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9020548" y="1756"/>
            <a:ext cx="6663989" cy="100566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043611" y="3659356"/>
            <a:ext cx="6663989" cy="100566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19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-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5435600" y="3057525"/>
            <a:ext cx="13512800" cy="7600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8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-Photograph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1646238"/>
            <a:ext cx="21031201" cy="12069762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-Our St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19900" cy="13716000"/>
          </a:xfrm>
          <a:custGeom>
            <a:avLst/>
            <a:gdLst>
              <a:gd name="connsiteX0" fmla="*/ 0 w 6819900"/>
              <a:gd name="connsiteY0" fmla="*/ 0 h 13716000"/>
              <a:gd name="connsiteX1" fmla="*/ 6819900 w 6819900"/>
              <a:gd name="connsiteY1" fmla="*/ 0 h 13716000"/>
              <a:gd name="connsiteX2" fmla="*/ 6819900 w 6819900"/>
              <a:gd name="connsiteY2" fmla="*/ 13716000 h 13716000"/>
              <a:gd name="connsiteX3" fmla="*/ 0 w 6819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13716000">
                <a:moveTo>
                  <a:pt x="0" y="0"/>
                </a:moveTo>
                <a:lnTo>
                  <a:pt x="6819900" y="0"/>
                </a:lnTo>
                <a:lnTo>
                  <a:pt x="68199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15946" y="0"/>
            <a:ext cx="6819900" cy="6709978"/>
          </a:xfrm>
          <a:custGeom>
            <a:avLst/>
            <a:gdLst>
              <a:gd name="connsiteX0" fmla="*/ 0 w 6819900"/>
              <a:gd name="connsiteY0" fmla="*/ 0 h 6709978"/>
              <a:gd name="connsiteX1" fmla="*/ 6819900 w 6819900"/>
              <a:gd name="connsiteY1" fmla="*/ 0 h 6709978"/>
              <a:gd name="connsiteX2" fmla="*/ 6819900 w 6819900"/>
              <a:gd name="connsiteY2" fmla="*/ 6709978 h 6709978"/>
              <a:gd name="connsiteX3" fmla="*/ 0 w 6819900"/>
              <a:gd name="connsiteY3" fmla="*/ 6709978 h 670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6709978">
                <a:moveTo>
                  <a:pt x="0" y="0"/>
                </a:moveTo>
                <a:lnTo>
                  <a:pt x="6819900" y="0"/>
                </a:lnTo>
                <a:lnTo>
                  <a:pt x="6819900" y="6709978"/>
                </a:lnTo>
                <a:lnTo>
                  <a:pt x="0" y="67099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115946" y="7000240"/>
            <a:ext cx="6819900" cy="6715760"/>
          </a:xfrm>
          <a:custGeom>
            <a:avLst/>
            <a:gdLst>
              <a:gd name="connsiteX0" fmla="*/ 0 w 6819900"/>
              <a:gd name="connsiteY0" fmla="*/ 0 h 6715760"/>
              <a:gd name="connsiteX1" fmla="*/ 6819900 w 6819900"/>
              <a:gd name="connsiteY1" fmla="*/ 0 h 6715760"/>
              <a:gd name="connsiteX2" fmla="*/ 6819900 w 6819900"/>
              <a:gd name="connsiteY2" fmla="*/ 6715760 h 6715760"/>
              <a:gd name="connsiteX3" fmla="*/ 0 w 6819900"/>
              <a:gd name="connsiteY3" fmla="*/ 6715760 h 671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9900" h="6715760">
                <a:moveTo>
                  <a:pt x="0" y="0"/>
                </a:moveTo>
                <a:lnTo>
                  <a:pt x="6819900" y="0"/>
                </a:lnTo>
                <a:lnTo>
                  <a:pt x="6819900" y="6715760"/>
                </a:lnTo>
                <a:lnTo>
                  <a:pt x="0" y="67157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4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-Customer Testemoni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2827293" y="737318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3775555" y="737318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3775555" y="1646238"/>
            <a:ext cx="3203409" cy="32034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-Slide with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1933407" y="1646238"/>
            <a:ext cx="10774194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-Slide with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76400" y="1646238"/>
            <a:ext cx="9229021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40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-Our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4688151" y="1646238"/>
            <a:ext cx="8019449" cy="104383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8182275" y="5871411"/>
            <a:ext cx="6159501" cy="392807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663700" y="8170991"/>
            <a:ext cx="6159501" cy="392807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-Photo Gallery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1646238"/>
            <a:ext cx="10411881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9" y="1646238"/>
            <a:ext cx="10411881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57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-Photo Gallery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6962268"/>
            <a:ext cx="1041188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9" y="1646238"/>
            <a:ext cx="1041188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67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-Photo Gallery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676401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5835489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755944" y="1646238"/>
            <a:ext cx="6872111" cy="6900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34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-Photo Gallery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8755945" y="1646238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5835489" y="6962269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0" y="6962269"/>
            <a:ext cx="6872111" cy="510431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2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-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312400" y="3057525"/>
            <a:ext cx="12395200" cy="7600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-Photo Gallery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7605376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2295719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6986058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676398" y="1646238"/>
            <a:ext cx="5102224" cy="10420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40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-Photo Gallery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295717" y="1646238"/>
            <a:ext cx="10411883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1676401" y="1646238"/>
            <a:ext cx="10411883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5835489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755945" y="6991845"/>
            <a:ext cx="6872111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82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-Photo Gallery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5835488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8755944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5835488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755944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676401" y="6958873"/>
            <a:ext cx="6872112" cy="5083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0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-Photo Gallery 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6872112" cy="42712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1676401" y="6155450"/>
            <a:ext cx="6872112" cy="588867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1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5835488" y="1646236"/>
            <a:ext cx="6872112" cy="588867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5835488" y="7772842"/>
            <a:ext cx="6872112" cy="42712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8735292" y="1646236"/>
            <a:ext cx="6872112" cy="103978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548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-Photo Gallery 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676401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17605376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2295717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6986059" y="1646238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1676401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20"/>
          </p:nvPr>
        </p:nvSpPr>
        <p:spPr>
          <a:xfrm>
            <a:off x="17605376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2295717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0" name="Picture Placeholder 26"/>
          <p:cNvSpPr>
            <a:spLocks noGrp="1"/>
          </p:cNvSpPr>
          <p:nvPr>
            <p:ph type="pic" sz="quarter" idx="22"/>
          </p:nvPr>
        </p:nvSpPr>
        <p:spPr>
          <a:xfrm>
            <a:off x="6986059" y="6933407"/>
            <a:ext cx="5102224" cy="51331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-Portfolio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 userDrawn="1">
            <p:ph type="pic" sz="quarter" idx="10"/>
          </p:nvPr>
        </p:nvSpPr>
        <p:spPr>
          <a:xfrm>
            <a:off x="14464580" y="5660195"/>
            <a:ext cx="7868996" cy="4931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 userDrawn="1">
            <p:ph type="pic" sz="quarter" idx="11"/>
          </p:nvPr>
        </p:nvSpPr>
        <p:spPr>
          <a:xfrm>
            <a:off x="11118103" y="5023564"/>
            <a:ext cx="3452330" cy="46125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 userDrawn="1">
            <p:ph type="pic" sz="quarter" idx="12"/>
          </p:nvPr>
        </p:nvSpPr>
        <p:spPr>
          <a:xfrm>
            <a:off x="9967142" y="8106820"/>
            <a:ext cx="1487487" cy="26315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78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-Mobile App in The H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6846551" y="2578101"/>
            <a:ext cx="3177116" cy="560705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bg1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bg1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4" name="TextBox 10"/>
          <p:cNvSpPr txBox="1"/>
          <p:nvPr userDrawn="1"/>
        </p:nvSpPr>
        <p:spPr>
          <a:xfrm>
            <a:off x="481263" y="68103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-Project Showcas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6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6847909" y="4374834"/>
            <a:ext cx="10688251" cy="670464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1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-App Feat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2366433" y="2927350"/>
            <a:ext cx="4444999" cy="7861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97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-App in Watc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414002" y="4572000"/>
            <a:ext cx="3718558" cy="46575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9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Full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-App Design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0020301" y="2929467"/>
            <a:ext cx="4444999" cy="78613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64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-Portfolio in Macboo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3623446" y="3017672"/>
            <a:ext cx="11057753" cy="69264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3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-Macbook &amp; iPhone Mocku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-1460500" y="3395133"/>
            <a:ext cx="10024533" cy="625686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7736177" y="6424082"/>
            <a:ext cx="3270490" cy="578485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4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-Web Design &amp; Develop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 userDrawn="1">
            <p:ph type="pic" sz="quarter" idx="10"/>
          </p:nvPr>
        </p:nvSpPr>
        <p:spPr>
          <a:xfrm>
            <a:off x="14291326" y="2840682"/>
            <a:ext cx="7868996" cy="4931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6"/>
          <p:cNvSpPr>
            <a:spLocks noGrp="1"/>
          </p:cNvSpPr>
          <p:nvPr userDrawn="1">
            <p:ph type="pic" sz="quarter" idx="11"/>
          </p:nvPr>
        </p:nvSpPr>
        <p:spPr>
          <a:xfrm>
            <a:off x="13159194" y="5839572"/>
            <a:ext cx="3452330" cy="46125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6"/>
          <p:cNvSpPr>
            <a:spLocks noGrp="1"/>
          </p:cNvSpPr>
          <p:nvPr userDrawn="1">
            <p:ph type="pic" sz="quarter" idx="12"/>
          </p:nvPr>
        </p:nvSpPr>
        <p:spPr>
          <a:xfrm>
            <a:off x="12012678" y="8920766"/>
            <a:ext cx="1487487" cy="26315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 sz="20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16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-Portfolio in iMa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11440160" y="2557432"/>
            <a:ext cx="10480040" cy="63135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7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-Portfolio in iPhon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8513233" y="60811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3686084" y="43666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8722109" y="2652183"/>
            <a:ext cx="3490384" cy="618913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5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-Welcome 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3115447" y="3529906"/>
            <a:ext cx="6778196" cy="6656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Abou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57490" y="3513538"/>
            <a:ext cx="3128210" cy="3128210"/>
          </a:xfrm>
          <a:custGeom>
            <a:avLst/>
            <a:gdLst>
              <a:gd name="connsiteX0" fmla="*/ 1564105 w 3128210"/>
              <a:gd name="connsiteY0" fmla="*/ 0 h 3128210"/>
              <a:gd name="connsiteX1" fmla="*/ 3128210 w 3128210"/>
              <a:gd name="connsiteY1" fmla="*/ 1564105 h 3128210"/>
              <a:gd name="connsiteX2" fmla="*/ 1564105 w 3128210"/>
              <a:gd name="connsiteY2" fmla="*/ 3128210 h 3128210"/>
              <a:gd name="connsiteX3" fmla="*/ 0 w 3128210"/>
              <a:gd name="connsiteY3" fmla="*/ 1564105 h 3128210"/>
              <a:gd name="connsiteX4" fmla="*/ 1564105 w 3128210"/>
              <a:gd name="connsiteY4" fmla="*/ 0 h 312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8210" h="3128210">
                <a:moveTo>
                  <a:pt x="1564105" y="0"/>
                </a:moveTo>
                <a:cubicBezTo>
                  <a:pt x="2427936" y="0"/>
                  <a:pt x="3128210" y="700274"/>
                  <a:pt x="3128210" y="1564105"/>
                </a:cubicBezTo>
                <a:cubicBezTo>
                  <a:pt x="3128210" y="2427936"/>
                  <a:pt x="2427936" y="3128210"/>
                  <a:pt x="1564105" y="3128210"/>
                </a:cubicBezTo>
                <a:cubicBezTo>
                  <a:pt x="700274" y="3128210"/>
                  <a:pt x="0" y="2427936"/>
                  <a:pt x="0" y="1564105"/>
                </a:cubicBezTo>
                <a:cubicBezTo>
                  <a:pt x="0" y="700274"/>
                  <a:pt x="700274" y="0"/>
                  <a:pt x="1564105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0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6-Company TImelin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00109" y="4910963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8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Company TImelin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00109" y="1646238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100109" y="6785061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-Company TImelin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100109" y="4091055"/>
            <a:ext cx="4183782" cy="4183782"/>
          </a:xfrm>
          <a:custGeom>
            <a:avLst/>
            <a:gdLst>
              <a:gd name="connsiteX0" fmla="*/ 2091891 w 4183782"/>
              <a:gd name="connsiteY0" fmla="*/ 0 h 4183782"/>
              <a:gd name="connsiteX1" fmla="*/ 4183782 w 4183782"/>
              <a:gd name="connsiteY1" fmla="*/ 2091891 h 4183782"/>
              <a:gd name="connsiteX2" fmla="*/ 2091891 w 4183782"/>
              <a:gd name="connsiteY2" fmla="*/ 4183782 h 4183782"/>
              <a:gd name="connsiteX3" fmla="*/ 0 w 4183782"/>
              <a:gd name="connsiteY3" fmla="*/ 2091891 h 4183782"/>
              <a:gd name="connsiteX4" fmla="*/ 2091891 w 4183782"/>
              <a:gd name="connsiteY4" fmla="*/ 0 h 41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3782" h="4183782">
                <a:moveTo>
                  <a:pt x="2091891" y="0"/>
                </a:moveTo>
                <a:cubicBezTo>
                  <a:pt x="3247210" y="0"/>
                  <a:pt x="4183782" y="936572"/>
                  <a:pt x="4183782" y="2091891"/>
                </a:cubicBezTo>
                <a:cubicBezTo>
                  <a:pt x="4183782" y="3247210"/>
                  <a:pt x="3247210" y="4183782"/>
                  <a:pt x="2091891" y="4183782"/>
                </a:cubicBezTo>
                <a:cubicBezTo>
                  <a:pt x="936572" y="4183782"/>
                  <a:pt x="0" y="3247210"/>
                  <a:pt x="0" y="2091891"/>
                </a:cubicBezTo>
                <a:cubicBezTo>
                  <a:pt x="0" y="936572"/>
                  <a:pt x="936572" y="0"/>
                  <a:pt x="209189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accent2"/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0"/>
              </a:spcAft>
            </a:pPr>
            <a:fld id="{A9B80724-4D91-4673-9A0E-25EB49A8E810}" type="slidenum">
              <a:rPr lang="en-US" sz="2600" b="1" smtClean="0">
                <a:solidFill>
                  <a:schemeClr val="accent6"/>
                </a:solidFill>
                <a:latin typeface="Montserrat SemiBold" panose="00000700000000000000" pitchFamily="50" charset="0"/>
                <a:cs typeface="Poppins" panose="02000000000000000000" pitchFamily="2" charset="0"/>
              </a:rPr>
              <a:pPr algn="ctr">
                <a:lnSpc>
                  <a:spcPct val="100000"/>
                </a:lnSpc>
                <a:spcAft>
                  <a:spcPts val="3000"/>
                </a:spcAft>
              </a:pPr>
              <a:t>‹#›</a:t>
            </a:fld>
            <a:endParaRPr lang="en-US" sz="2600" b="1">
              <a:solidFill>
                <a:schemeClr val="accent6"/>
              </a:solidFill>
              <a:latin typeface="Montserrat SemiBold" panose="00000700000000000000" pitchFamily="50" charset="0"/>
              <a:cs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1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 userDrawn="1"/>
        </p:nvSpPr>
        <p:spPr>
          <a:xfrm>
            <a:off x="0" y="12096000"/>
            <a:ext cx="24384000" cy="1620000"/>
          </a:xfrm>
          <a:prstGeom prst="rect">
            <a:avLst/>
          </a:prstGeom>
          <a:solidFill>
            <a:srgbClr val="154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3" y="12441976"/>
            <a:ext cx="3447040" cy="928049"/>
          </a:xfrm>
          <a:prstGeom prst="rect">
            <a:avLst/>
          </a:prstGeom>
        </p:spPr>
      </p:pic>
      <p:sp>
        <p:nvSpPr>
          <p:cNvPr id="19" name="pole tekstowe 18"/>
          <p:cNvSpPr txBox="1"/>
          <p:nvPr userDrawn="1"/>
        </p:nvSpPr>
        <p:spPr>
          <a:xfrm>
            <a:off x="16796083" y="12816027"/>
            <a:ext cx="7098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spc="600">
                <a:solidFill>
                  <a:schemeClr val="bg1"/>
                </a:solidFill>
                <a:latin typeface="Barlow SCK SemiBold" panose="00000706000000000000" pitchFamily="50" charset="-18"/>
              </a:rPr>
              <a:t>CURABITUR</a:t>
            </a:r>
            <a:r>
              <a:rPr lang="pl-PL" sz="3000" spc="600">
                <a:solidFill>
                  <a:schemeClr val="bg1"/>
                </a:solidFill>
                <a:latin typeface="Barlow SCK SemiBold" panose="00000706000000000000" pitchFamily="50" charset="-18"/>
              </a:rPr>
              <a:t> PULVINAR QUAM</a:t>
            </a:r>
          </a:p>
        </p:txBody>
      </p:sp>
    </p:spTree>
    <p:extLst>
      <p:ext uri="{BB962C8B-B14F-4D97-AF65-F5344CB8AC3E}">
        <p14:creationId xmlns:p14="http://schemas.microsoft.com/office/powerpoint/2010/main" val="232557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9" r:id="rId2"/>
    <p:sldLayoutId id="2147483710" r:id="rId3"/>
    <p:sldLayoutId id="2147483682" r:id="rId4"/>
    <p:sldLayoutId id="2147483691" r:id="rId5"/>
    <p:sldLayoutId id="2147483693" r:id="rId6"/>
    <p:sldLayoutId id="2147483713" r:id="rId7"/>
    <p:sldLayoutId id="2147483714" r:id="rId8"/>
    <p:sldLayoutId id="2147483715" r:id="rId9"/>
    <p:sldLayoutId id="2147483730" r:id="rId10"/>
    <p:sldLayoutId id="2147483707" r:id="rId11"/>
    <p:sldLayoutId id="2147483705" r:id="rId12"/>
    <p:sldLayoutId id="2147483712" r:id="rId13"/>
    <p:sldLayoutId id="2147483706" r:id="rId14"/>
    <p:sldLayoutId id="2147483719" r:id="rId15"/>
    <p:sldLayoutId id="2147483716" r:id="rId16"/>
    <p:sldLayoutId id="2147483718" r:id="rId17"/>
    <p:sldLayoutId id="2147483708" r:id="rId18"/>
    <p:sldLayoutId id="2147483692" r:id="rId19"/>
    <p:sldLayoutId id="2147483690" r:id="rId20"/>
    <p:sldLayoutId id="2147483686" r:id="rId21"/>
    <p:sldLayoutId id="2147483720" r:id="rId22"/>
    <p:sldLayoutId id="2147483685" r:id="rId23"/>
    <p:sldLayoutId id="2147483684" r:id="rId24"/>
    <p:sldLayoutId id="2147483689" r:id="rId25"/>
    <p:sldLayoutId id="2147483722" r:id="rId26"/>
    <p:sldLayoutId id="2147483723" r:id="rId27"/>
    <p:sldLayoutId id="2147483721" r:id="rId28"/>
    <p:sldLayoutId id="2147483725" r:id="rId29"/>
    <p:sldLayoutId id="2147483724" r:id="rId30"/>
    <p:sldLayoutId id="2147483726" r:id="rId31"/>
    <p:sldLayoutId id="2147483727" r:id="rId32"/>
    <p:sldLayoutId id="2147483728" r:id="rId33"/>
    <p:sldLayoutId id="2147483729" r:id="rId34"/>
    <p:sldLayoutId id="2147483697" r:id="rId35"/>
    <p:sldLayoutId id="2147483704" r:id="rId36"/>
    <p:sldLayoutId id="2147483702" r:id="rId37"/>
    <p:sldLayoutId id="2147483701" r:id="rId38"/>
    <p:sldLayoutId id="2147483700" r:id="rId39"/>
    <p:sldLayoutId id="2147483699" r:id="rId40"/>
    <p:sldLayoutId id="2147483694" r:id="rId41"/>
    <p:sldLayoutId id="2147483698" r:id="rId42"/>
    <p:sldLayoutId id="2147483717" r:id="rId43"/>
    <p:sldLayoutId id="2147483695" r:id="rId44"/>
    <p:sldLayoutId id="2147483696" r:id="rId4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1" userDrawn="1">
          <p15:clr>
            <a:srgbClr val="F26B43"/>
          </p15:clr>
        </p15:guide>
        <p15:guide id="2" pos="1035" userDrawn="1">
          <p15:clr>
            <a:srgbClr val="F26B43"/>
          </p15:clr>
        </p15:guide>
        <p15:guide id="4" orient="horz" pos="4420" userDrawn="1">
          <p15:clr>
            <a:srgbClr val="F26B43"/>
          </p15:clr>
        </p15:guide>
        <p15:guide id="5" pos="143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4.jpg"/><Relationship Id="rId10" Type="http://schemas.openxmlformats.org/officeDocument/2006/relationships/image" Target="../media/image31.jpg"/><Relationship Id="rId4" Type="http://schemas.openxmlformats.org/officeDocument/2006/relationships/image" Target="../media/image11.png"/><Relationship Id="rId9" Type="http://schemas.openxmlformats.org/officeDocument/2006/relationships/image" Target="../media/image30.png"/><Relationship Id="rId1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5.png"/><Relationship Id="rId3" Type="http://schemas.openxmlformats.org/officeDocument/2006/relationships/image" Target="../media/image6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11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6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40.wmf"/><Relationship Id="rId10" Type="http://schemas.openxmlformats.org/officeDocument/2006/relationships/image" Target="../media/image54.png"/><Relationship Id="rId4" Type="http://schemas.openxmlformats.org/officeDocument/2006/relationships/image" Target="../media/image11.png"/><Relationship Id="rId9" Type="http://schemas.openxmlformats.org/officeDocument/2006/relationships/image" Target="../media/image53.png"/><Relationship Id="rId14" Type="http://schemas.openxmlformats.org/officeDocument/2006/relationships/image" Target="../media/image58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11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11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0" cy="13716000"/>
          </a:xfrm>
        </p:spPr>
      </p:pic>
      <p:sp>
        <p:nvSpPr>
          <p:cNvPr id="4" name="TextBox 3"/>
          <p:cNvSpPr txBox="1"/>
          <p:nvPr/>
        </p:nvSpPr>
        <p:spPr>
          <a:xfrm>
            <a:off x="544945" y="6462930"/>
            <a:ext cx="2309091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7200" dirty="0">
                <a:solidFill>
                  <a:schemeClr val="bg1"/>
                </a:solidFill>
                <a:cs typeface="Poppins SemiBold" panose="02000000000000000000" pitchFamily="2" charset="0"/>
              </a:rPr>
              <a:t>Wyzwania i szanse na krajowej ścieżce </a:t>
            </a:r>
          </a:p>
          <a:p>
            <a:pPr algn="ctr"/>
            <a:r>
              <a:rPr lang="pl-PL" sz="8800" b="1" dirty="0">
                <a:solidFill>
                  <a:schemeClr val="bg1"/>
                </a:solidFill>
                <a:cs typeface="Poppins SemiBold" panose="02000000000000000000" pitchFamily="2" charset="0"/>
              </a:rPr>
              <a:t>od węgla do atomu</a:t>
            </a:r>
            <a:endParaRPr lang="pl-PL" sz="6600" dirty="0">
              <a:solidFill>
                <a:schemeClr val="bg1"/>
              </a:solidFill>
              <a:cs typeface="Poppins SemiBold" panose="02000000000000000000" pitchFamily="2" charset="0"/>
            </a:endParaRPr>
          </a:p>
        </p:txBody>
      </p:sp>
      <p:cxnSp>
        <p:nvCxnSpPr>
          <p:cNvPr id="16" name="Straight Connector 6"/>
          <p:cNvCxnSpPr/>
          <p:nvPr/>
        </p:nvCxnSpPr>
        <p:spPr>
          <a:xfrm flipH="1">
            <a:off x="11354594" y="11675264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323" y="1692771"/>
            <a:ext cx="2599172" cy="40599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987E5B1-62FB-426B-8CA9-D0F5118E1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569" y="1691690"/>
            <a:ext cx="2551969" cy="4059950"/>
          </a:xfrm>
          <a:prstGeom prst="rect">
            <a:avLst/>
          </a:prstGeom>
        </p:spPr>
      </p:pic>
      <p:sp>
        <p:nvSpPr>
          <p:cNvPr id="2" name="AutoShape 2" descr="Industria Nuclear Days">
            <a:extLst>
              <a:ext uri="{FF2B5EF4-FFF2-40B4-BE49-F238E27FC236}">
                <a16:creationId xmlns:a16="http://schemas.microsoft.com/office/drawing/2014/main" id="{17103A26-3AC4-50F4-4D9F-DA48F9C0A2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063A591-158A-FFB4-5961-DA0B1C0A2ADC}"/>
              </a:ext>
            </a:extLst>
          </p:cNvPr>
          <p:cNvSpPr txBox="1"/>
          <p:nvPr/>
        </p:nvSpPr>
        <p:spPr>
          <a:xfrm>
            <a:off x="1131277" y="10522020"/>
            <a:ext cx="221214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5400" b="1" dirty="0">
                <a:solidFill>
                  <a:schemeClr val="bg1"/>
                </a:solidFill>
                <a:cs typeface="Poppins SemiBold" panose="02000000000000000000" pitchFamily="2" charset="0"/>
              </a:rPr>
              <a:t>Łukasz Bartela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30EF9B3-A69E-E412-3E02-EA4D20F69FB2}"/>
              </a:ext>
            </a:extLst>
          </p:cNvPr>
          <p:cNvSpPr txBox="1"/>
          <p:nvPr/>
        </p:nvSpPr>
        <p:spPr>
          <a:xfrm>
            <a:off x="7432159" y="13042228"/>
            <a:ext cx="95267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2800" spc="600" dirty="0">
                <a:solidFill>
                  <a:schemeClr val="bg1"/>
                </a:solidFill>
                <a:cs typeface="Poppins SemiBold" panose="02000000000000000000" pitchFamily="2" charset="0"/>
              </a:rPr>
              <a:t>Bełchatów 27.01.2026</a:t>
            </a:r>
          </a:p>
        </p:txBody>
      </p:sp>
    </p:spTree>
    <p:extLst>
      <p:ext uri="{BB962C8B-B14F-4D97-AF65-F5344CB8AC3E}">
        <p14:creationId xmlns:p14="http://schemas.microsoft.com/office/powerpoint/2010/main" val="19063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EA158-793E-CA70-78F6-9ABFE0D9E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52D65A2-4040-4AE8-E103-BC561F388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E38DA2FC-6D11-8FD5-78BF-10B49A23ED32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D0F4923A-D3F4-C0A7-2A5B-684FB6A6E8C0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Program Polskiej Energetyki Jądrowej – EJ1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4098" name="Picture 2" descr="Może być zdjęciem przedstawiającym rafineria ropy naftowej">
            <a:extLst>
              <a:ext uri="{FF2B5EF4-FFF2-40B4-BE49-F238E27FC236}">
                <a16:creationId xmlns:a16="http://schemas.microsoft.com/office/drawing/2014/main" id="{02A2BF60-5010-5F6C-64C5-D8A10EFD9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943" y="1703862"/>
            <a:ext cx="11477036" cy="64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izualizacja Elektrowni Jądrowej Lubiatowo-Kopalino, fot. PEJ">
            <a:extLst>
              <a:ext uri="{FF2B5EF4-FFF2-40B4-BE49-F238E27FC236}">
                <a16:creationId xmlns:a16="http://schemas.microsoft.com/office/drawing/2014/main" id="{009BDB23-FCBF-8040-9362-F0B4779B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6" y="7425048"/>
            <a:ext cx="7473742" cy="421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A458E7E-797C-F173-CE27-1C4443613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18366" r="3318" b="18690"/>
          <a:stretch>
            <a:fillRect/>
          </a:stretch>
        </p:blipFill>
        <p:spPr bwMode="auto">
          <a:xfrm>
            <a:off x="1992565" y="1997355"/>
            <a:ext cx="8924409" cy="481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C853BCC-B3F8-44C4-F657-F5D42F118AF0}"/>
              </a:ext>
            </a:extLst>
          </p:cNvPr>
          <p:cNvSpPr txBox="1"/>
          <p:nvPr/>
        </p:nvSpPr>
        <p:spPr>
          <a:xfrm>
            <a:off x="1992565" y="11639408"/>
            <a:ext cx="5668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000" dirty="0"/>
              <a:t>Fot. Polskie Elektrownie Jądrowe</a:t>
            </a:r>
            <a:endParaRPr lang="pl-PL" sz="18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AB63522-FFBE-F050-46F0-513530610730}"/>
              </a:ext>
            </a:extLst>
          </p:cNvPr>
          <p:cNvSpPr txBox="1"/>
          <p:nvPr/>
        </p:nvSpPr>
        <p:spPr>
          <a:xfrm>
            <a:off x="5315732" y="6737599"/>
            <a:ext cx="5668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000" dirty="0"/>
              <a:t>Fot. Polskie Elektrownie Jądrowe</a:t>
            </a:r>
            <a:endParaRPr lang="pl-PL" sz="18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A81B97-FA92-F197-F0B6-38069EB6F412}"/>
              </a:ext>
            </a:extLst>
          </p:cNvPr>
          <p:cNvSpPr txBox="1"/>
          <p:nvPr/>
        </p:nvSpPr>
        <p:spPr>
          <a:xfrm>
            <a:off x="18389546" y="8144305"/>
            <a:ext cx="56684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000" dirty="0"/>
              <a:t>Fot. Choczewo24.info</a:t>
            </a:r>
            <a:endParaRPr lang="pl-PL" sz="1800" dirty="0"/>
          </a:p>
        </p:txBody>
      </p:sp>
      <p:pic>
        <p:nvPicPr>
          <p:cNvPr id="12" name="Obraz 11" descr="Obraz zawierający budynek, cylinder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37E29FBE-730D-8B83-42B4-5348E4BFA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1317" r="16204" b="14117"/>
          <a:stretch>
            <a:fillRect/>
          </a:stretch>
        </p:blipFill>
        <p:spPr>
          <a:xfrm>
            <a:off x="21907468" y="9061282"/>
            <a:ext cx="2032647" cy="1371597"/>
          </a:xfrm>
          <a:prstGeom prst="rect">
            <a:avLst/>
          </a:prstGeom>
        </p:spPr>
      </p:pic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9AFDB93D-4904-A9C9-106E-FA81C6C3FD36}"/>
              </a:ext>
            </a:extLst>
          </p:cNvPr>
          <p:cNvSpPr/>
          <p:nvPr/>
        </p:nvSpPr>
        <p:spPr>
          <a:xfrm>
            <a:off x="21354472" y="9184663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budynek, cylinder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CC24693A-4CBC-E1BF-AA3E-2F55DBBA6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1317" r="16204" b="14117"/>
          <a:stretch>
            <a:fillRect/>
          </a:stretch>
        </p:blipFill>
        <p:spPr>
          <a:xfrm>
            <a:off x="19375765" y="9061282"/>
            <a:ext cx="2032647" cy="1371597"/>
          </a:xfrm>
          <a:prstGeom prst="rect">
            <a:avLst/>
          </a:prstGeom>
        </p:spPr>
      </p:pic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8BEC2146-1BC2-C806-0B0D-320D75B2C939}"/>
              </a:ext>
            </a:extLst>
          </p:cNvPr>
          <p:cNvSpPr/>
          <p:nvPr/>
        </p:nvSpPr>
        <p:spPr>
          <a:xfrm>
            <a:off x="18822769" y="9184663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Obraz 21" descr="Obraz zawierający budynek, cylinder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0952A95F-87BC-3252-662D-2004DBDDC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1317" r="16204" b="14117"/>
          <a:stretch>
            <a:fillRect/>
          </a:stretch>
        </p:blipFill>
        <p:spPr>
          <a:xfrm>
            <a:off x="16868903" y="9061282"/>
            <a:ext cx="2032647" cy="1371597"/>
          </a:xfrm>
          <a:prstGeom prst="rect">
            <a:avLst/>
          </a:prstGeom>
        </p:spPr>
      </p:pic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0AC73AA2-EBE2-2435-9475-CEBE3469E373}"/>
              </a:ext>
            </a:extLst>
          </p:cNvPr>
          <p:cNvSpPr/>
          <p:nvPr/>
        </p:nvSpPr>
        <p:spPr>
          <a:xfrm>
            <a:off x="16315907" y="9184663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19A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E85D2273-6487-31AD-6E4C-30207E90E217}"/>
              </a:ext>
            </a:extLst>
          </p:cNvPr>
          <p:cNvSpPr/>
          <p:nvPr/>
        </p:nvSpPr>
        <p:spPr>
          <a:xfrm>
            <a:off x="11912069" y="9184663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37046D16-9F18-FBCB-0777-0F1B2752D1B3}"/>
              </a:ext>
            </a:extLst>
          </p:cNvPr>
          <p:cNvCxnSpPr>
            <a:cxnSpLocks/>
          </p:cNvCxnSpPr>
          <p:nvPr/>
        </p:nvCxnSpPr>
        <p:spPr>
          <a:xfrm>
            <a:off x="16105188" y="9709709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F1FE4EF8-4F67-08FA-364B-8700AC567FFA}"/>
              </a:ext>
            </a:extLst>
          </p:cNvPr>
          <p:cNvCxnSpPr>
            <a:cxnSpLocks/>
          </p:cNvCxnSpPr>
          <p:nvPr/>
        </p:nvCxnSpPr>
        <p:spPr>
          <a:xfrm>
            <a:off x="15905163" y="9709709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6DDF156C-3881-94B3-F059-0CFC705F3DAA}"/>
              </a:ext>
            </a:extLst>
          </p:cNvPr>
          <p:cNvCxnSpPr>
            <a:cxnSpLocks/>
          </p:cNvCxnSpPr>
          <p:nvPr/>
        </p:nvCxnSpPr>
        <p:spPr>
          <a:xfrm>
            <a:off x="15711488" y="9709709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2AEA33BC-A142-8406-F969-8100E3BC9268}"/>
              </a:ext>
            </a:extLst>
          </p:cNvPr>
          <p:cNvSpPr txBox="1"/>
          <p:nvPr/>
        </p:nvSpPr>
        <p:spPr>
          <a:xfrm>
            <a:off x="13510142" y="10934355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2028</a:t>
            </a:r>
            <a:endParaRPr lang="pl-PL" sz="2800" dirty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DCB3FC53-ABD1-CD26-A30C-CE183959E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943" y="8817646"/>
            <a:ext cx="3109692" cy="207312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E38348EE-A930-FE53-E96A-70568EDF6932}"/>
              </a:ext>
            </a:extLst>
          </p:cNvPr>
          <p:cNvSpPr txBox="1"/>
          <p:nvPr/>
        </p:nvSpPr>
        <p:spPr>
          <a:xfrm>
            <a:off x="17259579" y="10934355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2036</a:t>
            </a:r>
            <a:endParaRPr lang="pl-PL" sz="2800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5BBB5AC9-E3F6-3829-EFB7-2B8E15335346}"/>
              </a:ext>
            </a:extLst>
          </p:cNvPr>
          <p:cNvSpPr txBox="1"/>
          <p:nvPr/>
        </p:nvSpPr>
        <p:spPr>
          <a:xfrm>
            <a:off x="19766441" y="10934355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2037</a:t>
            </a:r>
            <a:endParaRPr lang="pl-PL" sz="28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F2487BFE-2852-39FC-FAA5-60BEF60D2B52}"/>
              </a:ext>
            </a:extLst>
          </p:cNvPr>
          <p:cNvSpPr txBox="1"/>
          <p:nvPr/>
        </p:nvSpPr>
        <p:spPr>
          <a:xfrm>
            <a:off x="22298144" y="10934355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2038</a:t>
            </a:r>
            <a:endParaRPr lang="pl-PL" sz="2800" dirty="0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B7714752-644E-8980-31C3-9BC8A38DAE58}"/>
              </a:ext>
            </a:extLst>
          </p:cNvPr>
          <p:cNvSpPr txBox="1"/>
          <p:nvPr/>
        </p:nvSpPr>
        <p:spPr>
          <a:xfrm>
            <a:off x="9614864" y="10934355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2026</a:t>
            </a:r>
            <a:endParaRPr lang="pl-PL" sz="2800" dirty="0"/>
          </a:p>
        </p:txBody>
      </p:sp>
      <p:pic>
        <p:nvPicPr>
          <p:cNvPr id="46" name="Obraz 45" descr="Obraz zawierający tekst, osoba, Materiały biurowe, pismo odręczne&#10;&#10;Zawartość wygenerowana przez AI może być niepoprawna.">
            <a:extLst>
              <a:ext uri="{FF2B5EF4-FFF2-40B4-BE49-F238E27FC236}">
                <a16:creationId xmlns:a16="http://schemas.microsoft.com/office/drawing/2014/main" id="{71D6C50A-5139-2645-1B26-7602CAEA7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0" y="8942876"/>
            <a:ext cx="2959943" cy="19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77FE86-CE84-A7DE-CF00-F04FA449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DE8E4C08-F8F4-DE1C-CE34-558049594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DD6527A5-6853-1718-62B5-BDF06C128F1B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A24325C0-2BCD-F2FB-1990-654DC383A194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Program Polskiej Energetyki Jądrowej – EJ2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C2CB44D6-54A0-ED68-ECCF-EDDDDE7B4AF9}"/>
              </a:ext>
            </a:extLst>
          </p:cNvPr>
          <p:cNvSpPr/>
          <p:nvPr/>
        </p:nvSpPr>
        <p:spPr>
          <a:xfrm>
            <a:off x="21354472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CC2C3EAC-C7F4-5E5F-26C2-5CAB3513AF6F}"/>
              </a:ext>
            </a:extLst>
          </p:cNvPr>
          <p:cNvSpPr/>
          <p:nvPr/>
        </p:nvSpPr>
        <p:spPr>
          <a:xfrm>
            <a:off x="18822769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29461C3C-4571-A64D-C36D-79A2C7183938}"/>
              </a:ext>
            </a:extLst>
          </p:cNvPr>
          <p:cNvSpPr/>
          <p:nvPr/>
        </p:nvSpPr>
        <p:spPr>
          <a:xfrm>
            <a:off x="16315907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19A6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1F95AB1C-4E6E-A8C1-57E3-7E0537CE61C8}"/>
              </a:ext>
            </a:extLst>
          </p:cNvPr>
          <p:cNvSpPr/>
          <p:nvPr/>
        </p:nvSpPr>
        <p:spPr>
          <a:xfrm>
            <a:off x="11912069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A181B439-1F5B-C0D7-38DE-E9D3E0DAE309}"/>
              </a:ext>
            </a:extLst>
          </p:cNvPr>
          <p:cNvCxnSpPr>
            <a:cxnSpLocks/>
          </p:cNvCxnSpPr>
          <p:nvPr/>
        </p:nvCxnSpPr>
        <p:spPr>
          <a:xfrm>
            <a:off x="16105188" y="10040450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E5A35806-552C-F097-B215-729B930C3A7C}"/>
              </a:ext>
            </a:extLst>
          </p:cNvPr>
          <p:cNvCxnSpPr>
            <a:cxnSpLocks/>
          </p:cNvCxnSpPr>
          <p:nvPr/>
        </p:nvCxnSpPr>
        <p:spPr>
          <a:xfrm>
            <a:off x="15905163" y="10040450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526F53CF-9AA7-2DDD-E844-D92AB55194C0}"/>
              </a:ext>
            </a:extLst>
          </p:cNvPr>
          <p:cNvCxnSpPr>
            <a:cxnSpLocks/>
          </p:cNvCxnSpPr>
          <p:nvPr/>
        </p:nvCxnSpPr>
        <p:spPr>
          <a:xfrm>
            <a:off x="15711488" y="10040450"/>
            <a:ext cx="136525" cy="0"/>
          </a:xfrm>
          <a:prstGeom prst="line">
            <a:avLst/>
          </a:prstGeom>
          <a:ln w="539750">
            <a:solidFill>
              <a:srgbClr val="19A6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0581BDE-4608-52AF-9EE4-BDF3F9B82BD6}"/>
              </a:ext>
            </a:extLst>
          </p:cNvPr>
          <p:cNvSpPr txBox="1"/>
          <p:nvPr/>
        </p:nvSpPr>
        <p:spPr>
          <a:xfrm>
            <a:off x="13510142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2032</a:t>
            </a:r>
            <a:endParaRPr lang="pl-PL" sz="2800" dirty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2FA43464-6A68-FE77-1931-FE8C9E678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943" y="9148387"/>
            <a:ext cx="3109692" cy="2073128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11EFA0F-B00F-CA99-803F-54D4D11CF237}"/>
              </a:ext>
            </a:extLst>
          </p:cNvPr>
          <p:cNvSpPr txBox="1"/>
          <p:nvPr/>
        </p:nvSpPr>
        <p:spPr>
          <a:xfrm>
            <a:off x="17259579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2040</a:t>
            </a:r>
            <a:endParaRPr lang="pl-PL" sz="2800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FA5B0BE0-E493-4F7D-000C-2F5CC87A3D90}"/>
              </a:ext>
            </a:extLst>
          </p:cNvPr>
          <p:cNvSpPr txBox="1"/>
          <p:nvPr/>
        </p:nvSpPr>
        <p:spPr>
          <a:xfrm>
            <a:off x="19766441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2041</a:t>
            </a:r>
            <a:endParaRPr lang="pl-PL" sz="2800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E5027F60-81A9-73EC-E0A0-D83C5847CA24}"/>
              </a:ext>
            </a:extLst>
          </p:cNvPr>
          <p:cNvSpPr txBox="1"/>
          <p:nvPr/>
        </p:nvSpPr>
        <p:spPr>
          <a:xfrm>
            <a:off x="22298144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2042</a:t>
            </a:r>
            <a:endParaRPr lang="pl-PL" sz="2800" dirty="0"/>
          </a:p>
        </p:txBody>
      </p:sp>
      <p:pic>
        <p:nvPicPr>
          <p:cNvPr id="4" name="Obraz 3" descr="Obraz zawierający obserwatorium&#10;&#10;Zawartość wygenerowana przez AI może być niepoprawna.">
            <a:extLst>
              <a:ext uri="{FF2B5EF4-FFF2-40B4-BE49-F238E27FC236}">
                <a16:creationId xmlns:a16="http://schemas.microsoft.com/office/drawing/2014/main" id="{ADA4F3CC-1621-921C-C449-1FA3E4B83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32005"/>
          <a:stretch>
            <a:fillRect/>
          </a:stretch>
        </p:blipFill>
        <p:spPr>
          <a:xfrm>
            <a:off x="19454546" y="9710629"/>
            <a:ext cx="1957674" cy="1137444"/>
          </a:xfrm>
          <a:prstGeom prst="rect">
            <a:avLst/>
          </a:prstGeom>
        </p:spPr>
      </p:pic>
      <p:pic>
        <p:nvPicPr>
          <p:cNvPr id="18" name="Obraz 17" descr="Obraz zawierający Grafika, Czcionka, projekt graficzny, design&#10;&#10;Zawartość wygenerowana przez AI może być niepoprawna.">
            <a:extLst>
              <a:ext uri="{FF2B5EF4-FFF2-40B4-BE49-F238E27FC236}">
                <a16:creationId xmlns:a16="http://schemas.microsoft.com/office/drawing/2014/main" id="{6A800483-D080-5DEE-B1BB-9694429E30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62" y="9708409"/>
            <a:ext cx="976305" cy="415311"/>
          </a:xfrm>
          <a:prstGeom prst="rect">
            <a:avLst/>
          </a:prstGeom>
        </p:spPr>
      </p:pic>
      <p:pic>
        <p:nvPicPr>
          <p:cNvPr id="24" name="Obraz 23" descr="Obraz zawierający Czcionka, logo, Grafika, tekst&#10;&#10;Zawartość wygenerowana przez AI może być niepoprawna.">
            <a:extLst>
              <a:ext uri="{FF2B5EF4-FFF2-40B4-BE49-F238E27FC236}">
                <a16:creationId xmlns:a16="http://schemas.microsoft.com/office/drawing/2014/main" id="{34BF0116-3AD0-BD86-EAD2-7A8AFB5C8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26772" r="14425" b="27697"/>
          <a:stretch>
            <a:fillRect/>
          </a:stretch>
        </p:blipFill>
        <p:spPr>
          <a:xfrm>
            <a:off x="4060286" y="10151876"/>
            <a:ext cx="1760926" cy="487065"/>
          </a:xfrm>
          <a:prstGeom prst="rect">
            <a:avLst/>
          </a:prstGeom>
        </p:spPr>
      </p:pic>
      <p:pic>
        <p:nvPicPr>
          <p:cNvPr id="27" name="Obraz 26" descr="Obraz zawierający Czcionka, logo, Grafika, tekst&#10;&#10;Zawartość wygenerowana przez AI może być niepoprawna.">
            <a:extLst>
              <a:ext uri="{FF2B5EF4-FFF2-40B4-BE49-F238E27FC236}">
                <a16:creationId xmlns:a16="http://schemas.microsoft.com/office/drawing/2014/main" id="{E4174800-2FAD-42AA-4EFF-B8BD203AD4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11480" r="7227" b="8519"/>
          <a:stretch>
            <a:fillRect/>
          </a:stretch>
        </p:blipFill>
        <p:spPr>
          <a:xfrm>
            <a:off x="3954865" y="9531588"/>
            <a:ext cx="608078" cy="562264"/>
          </a:xfrm>
          <a:prstGeom prst="rect">
            <a:avLst/>
          </a:prstGeom>
        </p:spPr>
      </p:pic>
      <p:pic>
        <p:nvPicPr>
          <p:cNvPr id="29" name="Obraz 28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01FACF3E-FF5C-33AA-A4A5-49B8CC39A0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9" b="33640"/>
          <a:stretch>
            <a:fillRect/>
          </a:stretch>
        </p:blipFill>
        <p:spPr>
          <a:xfrm>
            <a:off x="4145277" y="9214358"/>
            <a:ext cx="1675935" cy="301046"/>
          </a:xfrm>
          <a:prstGeom prst="rect">
            <a:avLst/>
          </a:prstGeom>
        </p:spPr>
      </p:pic>
      <p:sp>
        <p:nvSpPr>
          <p:cNvPr id="31" name="Strzałka: w prawo 30">
            <a:extLst>
              <a:ext uri="{FF2B5EF4-FFF2-40B4-BE49-F238E27FC236}">
                <a16:creationId xmlns:a16="http://schemas.microsoft.com/office/drawing/2014/main" id="{4A550F39-5223-8600-FC26-FD4A88FF15A1}"/>
              </a:ext>
            </a:extLst>
          </p:cNvPr>
          <p:cNvSpPr/>
          <p:nvPr/>
        </p:nvSpPr>
        <p:spPr>
          <a:xfrm>
            <a:off x="7924971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5" name="Obraz 34" descr="Obraz zawierający obserwatorium&#10;&#10;Zawartość wygenerowana przez AI może być niepoprawna.">
            <a:extLst>
              <a:ext uri="{FF2B5EF4-FFF2-40B4-BE49-F238E27FC236}">
                <a16:creationId xmlns:a16="http://schemas.microsoft.com/office/drawing/2014/main" id="{C0C5B4C5-0B08-DE7F-1E07-0128E17D61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32005"/>
          <a:stretch>
            <a:fillRect/>
          </a:stretch>
        </p:blipFill>
        <p:spPr>
          <a:xfrm>
            <a:off x="21793485" y="9710629"/>
            <a:ext cx="1957674" cy="1137444"/>
          </a:xfrm>
          <a:prstGeom prst="rect">
            <a:avLst/>
          </a:prstGeom>
        </p:spPr>
      </p:pic>
      <p:pic>
        <p:nvPicPr>
          <p:cNvPr id="37" name="Obraz 36" descr="Obraz zawierający obserwatorium&#10;&#10;Zawartość wygenerowana przez AI może być niepoprawna.">
            <a:extLst>
              <a:ext uri="{FF2B5EF4-FFF2-40B4-BE49-F238E27FC236}">
                <a16:creationId xmlns:a16="http://schemas.microsoft.com/office/drawing/2014/main" id="{DFBBE079-BC29-AD57-A925-BF5237CCFF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r="32005"/>
          <a:stretch>
            <a:fillRect/>
          </a:stretch>
        </p:blipFill>
        <p:spPr>
          <a:xfrm>
            <a:off x="16905521" y="9710629"/>
            <a:ext cx="1957674" cy="1137444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B27D0D85-3BBC-9F41-4214-8DACFB0D3395}"/>
              </a:ext>
            </a:extLst>
          </p:cNvPr>
          <p:cNvSpPr txBox="1"/>
          <p:nvPr/>
        </p:nvSpPr>
        <p:spPr>
          <a:xfrm>
            <a:off x="5050720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2027</a:t>
            </a:r>
            <a:endParaRPr lang="pl-PL" sz="2800" dirty="0"/>
          </a:p>
        </p:txBody>
      </p:sp>
      <p:pic>
        <p:nvPicPr>
          <p:cNvPr id="47" name="Obraz 46" descr="Obraz zawierający pojazd, Pojazd lądowy, Modelarstwo redukcyjne, ziemia&#10;&#10;Zawartość wygenerowana przez AI może być niepoprawna.">
            <a:extLst>
              <a:ext uri="{FF2B5EF4-FFF2-40B4-BE49-F238E27FC236}">
                <a16:creationId xmlns:a16="http://schemas.microsoft.com/office/drawing/2014/main" id="{3FFFDBC6-277D-BBE0-FAF2-D4613F533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8839940"/>
            <a:ext cx="2918340" cy="1945560"/>
          </a:xfrm>
          <a:prstGeom prst="rect">
            <a:avLst/>
          </a:prstGeom>
        </p:spPr>
      </p:pic>
      <p:sp>
        <p:nvSpPr>
          <p:cNvPr id="48" name="Strzałka: w prawo 47">
            <a:extLst>
              <a:ext uri="{FF2B5EF4-FFF2-40B4-BE49-F238E27FC236}">
                <a16:creationId xmlns:a16="http://schemas.microsoft.com/office/drawing/2014/main" id="{D6380FAC-3148-081D-A792-6709818A560B}"/>
              </a:ext>
            </a:extLst>
          </p:cNvPr>
          <p:cNvSpPr/>
          <p:nvPr/>
        </p:nvSpPr>
        <p:spPr>
          <a:xfrm>
            <a:off x="3229745" y="9515404"/>
            <a:ext cx="631777" cy="1051537"/>
          </a:xfrm>
          <a:prstGeom prst="rightArrow">
            <a:avLst/>
          </a:prstGeom>
          <a:solidFill>
            <a:srgbClr val="19A6C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9DFDD1BB-3125-A823-0057-3FBA8E499306}"/>
              </a:ext>
            </a:extLst>
          </p:cNvPr>
          <p:cNvSpPr txBox="1"/>
          <p:nvPr/>
        </p:nvSpPr>
        <p:spPr>
          <a:xfrm>
            <a:off x="1049166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2026</a:t>
            </a:r>
            <a:endParaRPr lang="pl-PL" sz="2800" dirty="0"/>
          </a:p>
        </p:txBody>
      </p:sp>
      <p:pic>
        <p:nvPicPr>
          <p:cNvPr id="51" name="Obraz 50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AB7B3DE3-6A80-82E2-E0E8-1A2266CCE9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1111" y="9194332"/>
            <a:ext cx="1718460" cy="1658784"/>
          </a:xfrm>
          <a:prstGeom prst="rect">
            <a:avLst/>
          </a:prstGeom>
        </p:spPr>
      </p:pic>
      <p:pic>
        <p:nvPicPr>
          <p:cNvPr id="52" name="Obraz 51" descr="Obraz zawierający tekst, osoba, Materiały biurowe, pismo odręczne&#10;&#10;Zawartość wygenerowana przez AI może być niepoprawna.">
            <a:extLst>
              <a:ext uri="{FF2B5EF4-FFF2-40B4-BE49-F238E27FC236}">
                <a16:creationId xmlns:a16="http://schemas.microsoft.com/office/drawing/2014/main" id="{FF7E5027-8CF2-C60B-C6C6-440AB889A1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93" y="9273617"/>
            <a:ext cx="2959943" cy="1973295"/>
          </a:xfrm>
          <a:prstGeom prst="rect">
            <a:avLst/>
          </a:prstGeom>
        </p:spPr>
      </p:pic>
      <p:sp>
        <p:nvSpPr>
          <p:cNvPr id="53" name="pole tekstowe 52">
            <a:extLst>
              <a:ext uri="{FF2B5EF4-FFF2-40B4-BE49-F238E27FC236}">
                <a16:creationId xmlns:a16="http://schemas.microsoft.com/office/drawing/2014/main" id="{390B39A3-0CBE-A9B6-0E97-708DD7DDA8B1}"/>
              </a:ext>
            </a:extLst>
          </p:cNvPr>
          <p:cNvSpPr txBox="1"/>
          <p:nvPr/>
        </p:nvSpPr>
        <p:spPr>
          <a:xfrm>
            <a:off x="9615817" y="11265096"/>
            <a:ext cx="1251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/>
              <a:t>2029</a:t>
            </a:r>
            <a:endParaRPr lang="pl-PL" sz="2800" dirty="0"/>
          </a:p>
        </p:txBody>
      </p:sp>
      <p:pic>
        <p:nvPicPr>
          <p:cNvPr id="55" name="Obraz 54" descr="Obraz zawierający niebo, budynek, na wolnym powietrzu, Elektrownia&#10;&#10;Zawartość wygenerowana przez AI może być niepoprawna.">
            <a:extLst>
              <a:ext uri="{FF2B5EF4-FFF2-40B4-BE49-F238E27FC236}">
                <a16:creationId xmlns:a16="http://schemas.microsoft.com/office/drawing/2014/main" id="{8F9924A6-222B-D73E-A874-8B0805F6CD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r="3811"/>
          <a:stretch>
            <a:fillRect/>
          </a:stretch>
        </p:blipFill>
        <p:spPr>
          <a:xfrm>
            <a:off x="222334" y="2092046"/>
            <a:ext cx="8073139" cy="5850099"/>
          </a:xfrm>
          <a:prstGeom prst="rect">
            <a:avLst/>
          </a:prstGeom>
        </p:spPr>
      </p:pic>
      <p:pic>
        <p:nvPicPr>
          <p:cNvPr id="59" name="Obraz 58" descr="Obraz zawierający fabryka, na wolnym powietrzu, zanieczyszczenie, Elektrownia&#10;&#10;Zawartość wygenerowana przez AI może być niepoprawna.">
            <a:extLst>
              <a:ext uri="{FF2B5EF4-FFF2-40B4-BE49-F238E27FC236}">
                <a16:creationId xmlns:a16="http://schemas.microsoft.com/office/drawing/2014/main" id="{6B6DFBEF-4BB4-132F-0AE2-ECF06B8161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93" y="2092046"/>
            <a:ext cx="8073138" cy="5850100"/>
          </a:xfrm>
          <a:prstGeom prst="rect">
            <a:avLst/>
          </a:prstGeom>
        </p:spPr>
      </p:pic>
      <p:pic>
        <p:nvPicPr>
          <p:cNvPr id="61" name="Obraz 60" descr="Obraz zawierający budynek, niebo, Elektrownia, przemysł&#10;&#10;Zawartość wygenerowana przez AI może być niepoprawna.">
            <a:extLst>
              <a:ext uri="{FF2B5EF4-FFF2-40B4-BE49-F238E27FC236}">
                <a16:creationId xmlns:a16="http://schemas.microsoft.com/office/drawing/2014/main" id="{ED85A3F9-E3E2-A1AC-1A7B-3B6B62930A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18720"/>
          <a:stretch>
            <a:fillRect/>
          </a:stretch>
        </p:blipFill>
        <p:spPr>
          <a:xfrm>
            <a:off x="17490380" y="1197794"/>
            <a:ext cx="5433411" cy="3619500"/>
          </a:xfrm>
          <a:prstGeom prst="rect">
            <a:avLst/>
          </a:prstGeom>
        </p:spPr>
      </p:pic>
      <p:pic>
        <p:nvPicPr>
          <p:cNvPr id="63" name="Obraz 62" descr="Obraz zawierający niebo, na wolnym powietrzu, budynek, Fotografia lotnicza&#10;&#10;Zawartość wygenerowana przez AI może być niepoprawna.">
            <a:extLst>
              <a:ext uri="{FF2B5EF4-FFF2-40B4-BE49-F238E27FC236}">
                <a16:creationId xmlns:a16="http://schemas.microsoft.com/office/drawing/2014/main" id="{09818882-3885-486F-469C-DB9F86B74E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380" y="5218550"/>
            <a:ext cx="5433411" cy="36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6EDE46-7FCB-DD03-BEDD-43C42095D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0035B59E-8B98-2C6A-4D6F-EDBC7E5CE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30B9D38A-BD72-0552-D9E1-116E1B8DF4B2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2C20A87E-2474-0367-21C1-394CDD56CC6A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Transformacja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Coal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-to-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Nuclear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CB3A35E-A8E0-9289-1EAE-411EB7619FA6}"/>
              </a:ext>
            </a:extLst>
          </p:cNvPr>
          <p:cNvSpPr txBox="1"/>
          <p:nvPr/>
        </p:nvSpPr>
        <p:spPr>
          <a:xfrm>
            <a:off x="510616" y="2412319"/>
            <a:ext cx="12216062" cy="681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4000" b="1" i="1" dirty="0" err="1">
                <a:latin typeface="Calibri" panose="020F0502020204030204" pitchFamily="34" charset="0"/>
                <a:cs typeface="Arial" panose="020B0604020202020204" pitchFamily="34" charset="0"/>
              </a:rPr>
              <a:t>Coal</a:t>
            </a:r>
            <a:r>
              <a:rPr lang="pl-PL" sz="4000" b="1" i="1" dirty="0">
                <a:latin typeface="Calibri" panose="020F0502020204030204" pitchFamily="34" charset="0"/>
                <a:cs typeface="Arial" panose="020B0604020202020204" pitchFamily="34" charset="0"/>
              </a:rPr>
              <a:t>-to-</a:t>
            </a:r>
            <a:r>
              <a:rPr lang="pl-PL" sz="4000" b="1" i="1" dirty="0" err="1">
                <a:latin typeface="Calibri" panose="020F0502020204030204" pitchFamily="34" charset="0"/>
                <a:cs typeface="Arial" panose="020B0604020202020204" pitchFamily="34" charset="0"/>
              </a:rPr>
              <a:t>Nuclear</a:t>
            </a:r>
            <a:r>
              <a:rPr lang="pl-PL" sz="4000" dirty="0">
                <a:latin typeface="Calibri" panose="020F0502020204030204" pitchFamily="34" charset="0"/>
                <a:cs typeface="Arial" panose="020B0604020202020204" pitchFamily="34" charset="0"/>
              </a:rPr>
              <a:t> (C2N) to ścieżka inwestycyjna zakładająca budowę bloku jądrowego przy częściowym wykorzystaniu w ramach inwestycji zastanej infrastruktury energetycznej. Argumentami ku temu są: </a:t>
            </a:r>
          </a:p>
          <a:p>
            <a:pPr marL="742950" indent="-742950" algn="just">
              <a:lnSpc>
                <a:spcPct val="107000"/>
              </a:lnSpc>
              <a:spcAft>
                <a:spcPts val="800"/>
              </a:spcAft>
              <a:buAutoNum type="arabicParenBoth"/>
            </a:pPr>
            <a:r>
              <a:rPr lang="pl-PL" sz="4000" dirty="0">
                <a:latin typeface="Calibri" panose="020F0502020204030204" pitchFamily="34" charset="0"/>
                <a:cs typeface="Arial" panose="020B0604020202020204" pitchFamily="34" charset="0"/>
              </a:rPr>
              <a:t>ograniczenie nakładów inwestycyjnych, </a:t>
            </a:r>
          </a:p>
          <a:p>
            <a:pPr marL="742950" indent="-742950" algn="just">
              <a:lnSpc>
                <a:spcPct val="107000"/>
              </a:lnSpc>
              <a:spcAft>
                <a:spcPts val="800"/>
              </a:spcAft>
              <a:buAutoNum type="arabicParenBoth"/>
            </a:pPr>
            <a:r>
              <a:rPr lang="pl-PL" sz="4000" dirty="0">
                <a:latin typeface="Calibri" panose="020F0502020204030204" pitchFamily="34" charset="0"/>
                <a:cs typeface="Arial" panose="020B0604020202020204" pitchFamily="34" charset="0"/>
              </a:rPr>
              <a:t>ograniczenie czasu budowy (?), </a:t>
            </a:r>
          </a:p>
          <a:p>
            <a:pPr marL="742950" indent="-742950" algn="just">
              <a:lnSpc>
                <a:spcPct val="107000"/>
              </a:lnSpc>
              <a:spcAft>
                <a:spcPts val="800"/>
              </a:spcAft>
              <a:buAutoNum type="arabicParenBoth"/>
            </a:pPr>
            <a:r>
              <a:rPr lang="pl-PL" sz="4000" dirty="0">
                <a:latin typeface="Calibri" panose="020F0502020204030204" pitchFamily="34" charset="0"/>
                <a:cs typeface="Arial" panose="020B0604020202020204" pitchFamily="34" charset="0"/>
              </a:rPr>
              <a:t>wykorzystanie kapitału ludzkiego, </a:t>
            </a:r>
          </a:p>
          <a:p>
            <a:pPr marL="742950" indent="-742950" algn="just">
              <a:lnSpc>
                <a:spcPct val="107000"/>
              </a:lnSpc>
              <a:spcAft>
                <a:spcPts val="800"/>
              </a:spcAft>
              <a:buAutoNum type="arabicParenBoth"/>
            </a:pPr>
            <a:r>
              <a:rPr lang="pl-PL" sz="4000" dirty="0">
                <a:latin typeface="Calibri" panose="020F0502020204030204" pitchFamily="34" charset="0"/>
                <a:cs typeface="Arial" panose="020B0604020202020204" pitchFamily="34" charset="0"/>
              </a:rPr>
              <a:t>wymiar społeczny.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 descr="Obraz zawierający noc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867F4DBF-BB9F-62E2-0CC7-69376E10E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45247" r="4155" b="15000"/>
          <a:stretch>
            <a:fillRect/>
          </a:stretch>
        </p:blipFill>
        <p:spPr>
          <a:xfrm>
            <a:off x="14080133" y="5831054"/>
            <a:ext cx="10303867" cy="6265788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3DC6265-8AEF-56DD-99E4-E2A2567B215C}"/>
              </a:ext>
            </a:extLst>
          </p:cNvPr>
          <p:cNvCxnSpPr>
            <a:cxnSpLocks/>
          </p:cNvCxnSpPr>
          <p:nvPr/>
        </p:nvCxnSpPr>
        <p:spPr>
          <a:xfrm flipV="1">
            <a:off x="14080133" y="1676482"/>
            <a:ext cx="0" cy="1042036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E5C711B-5550-D66F-9648-EC97FBDBB9A8}"/>
              </a:ext>
            </a:extLst>
          </p:cNvPr>
          <p:cNvCxnSpPr>
            <a:cxnSpLocks/>
          </p:cNvCxnSpPr>
          <p:nvPr/>
        </p:nvCxnSpPr>
        <p:spPr>
          <a:xfrm>
            <a:off x="8496300" y="2195348"/>
            <a:ext cx="6172200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Obraz zawierający tekst, zrzut ekranu, Reklama internetowa, Broszura&#10;&#10;Zawartość wygenerowana przez AI może być niepoprawna.">
            <a:extLst>
              <a:ext uri="{FF2B5EF4-FFF2-40B4-BE49-F238E27FC236}">
                <a16:creationId xmlns:a16="http://schemas.microsoft.com/office/drawing/2014/main" id="{2237F960-343E-8079-2347-DE01B090F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3887" y="322770"/>
            <a:ext cx="4818370" cy="691353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E514846-DD3B-D3F9-AAC2-A86E9E4248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89" t="23252" r="38207" b="20145"/>
          <a:stretch/>
        </p:blipFill>
        <p:spPr>
          <a:xfrm>
            <a:off x="14577720" y="322770"/>
            <a:ext cx="4191232" cy="535818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3" name="Gwiazda: 5 punktów 12">
            <a:extLst>
              <a:ext uri="{FF2B5EF4-FFF2-40B4-BE49-F238E27FC236}">
                <a16:creationId xmlns:a16="http://schemas.microsoft.com/office/drawing/2014/main" id="{C6F6321C-0536-CCC4-809F-8263E2A5D172}"/>
              </a:ext>
            </a:extLst>
          </p:cNvPr>
          <p:cNvSpPr/>
          <p:nvPr/>
        </p:nvSpPr>
        <p:spPr>
          <a:xfrm>
            <a:off x="14269026" y="-116657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3476F79-F858-243F-038A-CD56CD396083}"/>
              </a:ext>
            </a:extLst>
          </p:cNvPr>
          <p:cNvGrpSpPr/>
          <p:nvPr/>
        </p:nvGrpSpPr>
        <p:grpSpPr>
          <a:xfrm>
            <a:off x="14633961" y="248278"/>
            <a:ext cx="944941" cy="944941"/>
            <a:chOff x="13843307" y="1849142"/>
            <a:chExt cx="2894788" cy="2894788"/>
          </a:xfrm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7338801C-7F69-C9B8-B0BB-281FFD4C27BE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74296588-BBAD-E76A-3BC6-529B1D79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50B5E1CD-040A-9618-2BB3-33216EF9D732}"/>
              </a:ext>
            </a:extLst>
          </p:cNvPr>
          <p:cNvSpPr/>
          <p:nvPr/>
        </p:nvSpPr>
        <p:spPr>
          <a:xfrm>
            <a:off x="1663939" y="8495117"/>
            <a:ext cx="6753328" cy="1826891"/>
          </a:xfrm>
          <a:prstGeom prst="rect">
            <a:avLst/>
          </a:prstGeom>
          <a:solidFill>
            <a:srgbClr val="154C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6043EC1-B293-D5FF-88F2-BC6BD054C4C8}"/>
              </a:ext>
            </a:extLst>
          </p:cNvPr>
          <p:cNvSpPr txBox="1"/>
          <p:nvPr/>
        </p:nvSpPr>
        <p:spPr>
          <a:xfrm>
            <a:off x="3629365" y="8495118"/>
            <a:ext cx="5355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</a:t>
            </a:r>
            <a:r>
              <a:rPr lang="pl-PL" sz="4400" b="1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E</a:t>
            </a:r>
            <a:r>
              <a:rPr lang="pl-PL" sz="4800" b="1" dirty="0">
                <a:solidFill>
                  <a:schemeClr val="bg1"/>
                </a:solidFill>
              </a:rPr>
              <a:t> </a:t>
            </a:r>
            <a:r>
              <a:rPr lang="pl-PL" sz="800" b="1" dirty="0">
                <a:solidFill>
                  <a:schemeClr val="bg1"/>
                </a:solidFill>
              </a:rPr>
              <a:t>       </a:t>
            </a:r>
            <a:r>
              <a:rPr lang="en-US" sz="4800" b="1" dirty="0">
                <a:solidFill>
                  <a:schemeClr val="bg1"/>
                </a:solidFill>
              </a:rPr>
              <a:t>carbonization 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7F0E5A7-6292-9121-C7F7-5516B0B442B1}"/>
              </a:ext>
            </a:extLst>
          </p:cNvPr>
          <p:cNvSpPr txBox="1"/>
          <p:nvPr/>
        </p:nvSpPr>
        <p:spPr>
          <a:xfrm>
            <a:off x="2829266" y="9013983"/>
            <a:ext cx="449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&amp; </a:t>
            </a:r>
            <a:r>
              <a:rPr lang="pl-PL" sz="4800" b="1" dirty="0">
                <a:solidFill>
                  <a:schemeClr val="bg1"/>
                </a:solidFill>
              </a:rPr>
              <a:t>  s  i   </a:t>
            </a:r>
            <a:r>
              <a:rPr lang="en-US" sz="4800" b="1" dirty="0">
                <a:solidFill>
                  <a:schemeClr val="bg1"/>
                </a:solidFill>
              </a:rPr>
              <a:t>tes 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1289C61-3B57-398B-869F-53E3EA629184}"/>
              </a:ext>
            </a:extLst>
          </p:cNvPr>
          <p:cNvSpPr txBox="1"/>
          <p:nvPr/>
        </p:nvSpPr>
        <p:spPr>
          <a:xfrm>
            <a:off x="2852164" y="9491011"/>
            <a:ext cx="449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   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pl-PL" sz="4800" b="1" dirty="0">
                <a:solidFill>
                  <a:schemeClr val="bg1"/>
                </a:solidFill>
              </a:rPr>
              <a:t>  r </a:t>
            </a:r>
            <a:r>
              <a:rPr lang="pl-PL" sz="3000" b="1" dirty="0">
                <a:solidFill>
                  <a:schemeClr val="bg1"/>
                </a:solidFill>
              </a:rPr>
              <a:t> </a:t>
            </a:r>
            <a:r>
              <a:rPr lang="pl-PL" sz="4800" b="1" dirty="0">
                <a:solidFill>
                  <a:schemeClr val="bg1"/>
                </a:solidFill>
              </a:rPr>
              <a:t>e  powering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endParaRPr lang="pl-PL" sz="4800" b="1" dirty="0">
              <a:solidFill>
                <a:schemeClr val="bg1"/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8245CCE2-C143-56A7-8B9E-0C85943D0ED7}"/>
              </a:ext>
            </a:extLst>
          </p:cNvPr>
          <p:cNvSpPr/>
          <p:nvPr/>
        </p:nvSpPr>
        <p:spPr>
          <a:xfrm>
            <a:off x="3629365" y="8604092"/>
            <a:ext cx="1009998" cy="1640670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BBAB6D97-C5A8-8EC6-ACC4-CD3B80010705}"/>
              </a:ext>
            </a:extLst>
          </p:cNvPr>
          <p:cNvSpPr/>
          <p:nvPr/>
        </p:nvSpPr>
        <p:spPr>
          <a:xfrm>
            <a:off x="510615" y="8332072"/>
            <a:ext cx="2159304" cy="2159304"/>
          </a:xfrm>
          <a:prstGeom prst="ellipse">
            <a:avLst/>
          </a:prstGeom>
          <a:solidFill>
            <a:srgbClr val="154C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A106E18F-8519-54D5-65FD-768D7E058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128" y="8770331"/>
            <a:ext cx="1814904" cy="128278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CA9DDB9-3095-F493-F3AE-81451BB77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79" y="10778071"/>
            <a:ext cx="870165" cy="912194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AFCFF48E-DD93-B099-C852-16D2B201A4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15" y="10802992"/>
            <a:ext cx="1067184" cy="972009"/>
          </a:xfrm>
          <a:prstGeom prst="rect">
            <a:avLst/>
          </a:prstGeom>
        </p:spPr>
      </p:pic>
      <p:pic>
        <p:nvPicPr>
          <p:cNvPr id="29" name="Picture 2" descr="Materiały prasowe - Instytut Sobieskiego">
            <a:extLst>
              <a:ext uri="{FF2B5EF4-FFF2-40B4-BE49-F238E27FC236}">
                <a16:creationId xmlns:a16="http://schemas.microsoft.com/office/drawing/2014/main" id="{DB68F215-5377-ABB9-B952-6334B04B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38" y="10724130"/>
            <a:ext cx="1121506" cy="11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2F8C92A-74AC-2D25-584D-25AC3880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" y="10720313"/>
            <a:ext cx="2572137" cy="9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Współpraca i Referencje - Agencja Rynku Energii S.A.">
            <a:extLst>
              <a:ext uri="{FF2B5EF4-FFF2-40B4-BE49-F238E27FC236}">
                <a16:creationId xmlns:a16="http://schemas.microsoft.com/office/drawing/2014/main" id="{5338A08C-6785-D089-6337-B728C64D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97" y="10659405"/>
            <a:ext cx="2572139" cy="11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B85B7C70-4CC6-1B99-5969-C012B4E11D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83" y="10930373"/>
            <a:ext cx="1962096" cy="759892"/>
          </a:xfrm>
          <a:prstGeom prst="rect">
            <a:avLst/>
          </a:prstGeom>
        </p:spPr>
      </p:pic>
      <p:pic>
        <p:nvPicPr>
          <p:cNvPr id="34" name="Picture 8" descr="Studenci Uniwersytetu im. Adama Mickiewicza w Poznaniu w trakcie projektu odbywali staże zawodowe na Spitsbergenie">
            <a:extLst>
              <a:ext uri="{FF2B5EF4-FFF2-40B4-BE49-F238E27FC236}">
                <a16:creationId xmlns:a16="http://schemas.microsoft.com/office/drawing/2014/main" id="{C15E836E-FEA6-3B5E-D4AC-E15FDD15C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82951" r="29097" b="460"/>
          <a:stretch/>
        </p:blipFill>
        <p:spPr bwMode="auto">
          <a:xfrm>
            <a:off x="8895454" y="10915423"/>
            <a:ext cx="2533467" cy="7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ospostrateg - Narodowe Centrum Badań i Rozwoju - Portal Gov.pl">
            <a:extLst>
              <a:ext uri="{FF2B5EF4-FFF2-40B4-BE49-F238E27FC236}">
                <a16:creationId xmlns:a16="http://schemas.microsoft.com/office/drawing/2014/main" id="{1409E538-D781-946C-9C74-55D86211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29" y="8491469"/>
            <a:ext cx="4368167" cy="184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9B6C4-55E9-A4F5-33C2-049EEC435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8BFF992C-9394-28D4-617C-1F2B52A3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811BA1CD-B64D-CC21-3456-1078B7DB0A2F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EF5B3F53-6BB2-8959-016F-C739F2A7CD4F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Transformacja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Coal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-to-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Nuclear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95C105C6-8EF9-F30E-3F2F-21129EF2C228}"/>
              </a:ext>
            </a:extLst>
          </p:cNvPr>
          <p:cNvCxnSpPr/>
          <p:nvPr/>
        </p:nvCxnSpPr>
        <p:spPr>
          <a:xfrm flipH="1">
            <a:off x="0" y="1763486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135F379D-E650-926F-3DD8-25961A052998}"/>
              </a:ext>
            </a:extLst>
          </p:cNvPr>
          <p:cNvCxnSpPr/>
          <p:nvPr/>
        </p:nvCxnSpPr>
        <p:spPr>
          <a:xfrm>
            <a:off x="13322300" y="1372145"/>
            <a:ext cx="11061700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FE70EB93-53B1-C983-6DDD-3181D2E7B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0998" y="291604"/>
            <a:ext cx="4320000" cy="560014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DCACE3C-A85A-D76B-C7A6-7D5B49238E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693"/>
          <a:stretch/>
        </p:blipFill>
        <p:spPr>
          <a:xfrm>
            <a:off x="786275" y="306865"/>
            <a:ext cx="4320000" cy="558763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D385889-43F9-5869-2BFE-8CA8979ED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220" y="294857"/>
            <a:ext cx="4320000" cy="560619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1033FE4-D404-7058-39EC-10F45E8A0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3618" y="319625"/>
            <a:ext cx="4320000" cy="558142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561CA3F-2F7E-A3E7-CD03-71936D6BF2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8" t="877"/>
          <a:stretch/>
        </p:blipFill>
        <p:spPr>
          <a:xfrm>
            <a:off x="5555412" y="306865"/>
            <a:ext cx="4320000" cy="558763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8B012CA-37FC-74F1-1A79-43AC00351BA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6" t="621"/>
          <a:stretch/>
        </p:blipFill>
        <p:spPr>
          <a:xfrm>
            <a:off x="767618" y="6911431"/>
            <a:ext cx="4320000" cy="557984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5502580-544C-3B7D-C844-04B1600269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7178" y="6905417"/>
            <a:ext cx="4320000" cy="559903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A7759005-AD6B-4417-ED15-3A997DCAACDF}"/>
              </a:ext>
            </a:extLst>
          </p:cNvPr>
          <p:cNvSpPr txBox="1"/>
          <p:nvPr/>
        </p:nvSpPr>
        <p:spPr>
          <a:xfrm>
            <a:off x="7657178" y="6528925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>
                <a:solidFill>
                  <a:schemeClr val="accent1"/>
                </a:solidFill>
                <a:cs typeface="Poppins SemiBold"/>
              </a:rPr>
              <a:t>Grudzień 2023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135600D-F778-1DD2-627D-E5E5E6C9A16E}"/>
              </a:ext>
            </a:extLst>
          </p:cNvPr>
          <p:cNvSpPr txBox="1"/>
          <p:nvPr/>
        </p:nvSpPr>
        <p:spPr>
          <a:xfrm>
            <a:off x="767618" y="589175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>
                <a:solidFill>
                  <a:schemeClr val="accent1"/>
                </a:solidFill>
                <a:cs typeface="Poppins SemiBold"/>
              </a:rPr>
              <a:t>Październik 2022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8435CB3C-258C-AC8D-36AA-E9D8E6FDDFC4}"/>
              </a:ext>
            </a:extLst>
          </p:cNvPr>
          <p:cNvSpPr txBox="1"/>
          <p:nvPr/>
        </p:nvSpPr>
        <p:spPr>
          <a:xfrm>
            <a:off x="5546083" y="589175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cs typeface="Poppins SemiBold"/>
              </a:rPr>
              <a:t>Marzec 2023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CB82514-E637-3421-4DA1-BEA44F298D0B}"/>
              </a:ext>
            </a:extLst>
          </p:cNvPr>
          <p:cNvSpPr txBox="1"/>
          <p:nvPr/>
        </p:nvSpPr>
        <p:spPr>
          <a:xfrm>
            <a:off x="15000307" y="589175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cs typeface="Poppins SemiBold"/>
              </a:rPr>
              <a:t>Październik 2023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48A64C9F-8F36-F225-C193-249CC0F61A3F}"/>
              </a:ext>
            </a:extLst>
          </p:cNvPr>
          <p:cNvSpPr txBox="1"/>
          <p:nvPr/>
        </p:nvSpPr>
        <p:spPr>
          <a:xfrm>
            <a:off x="10315220" y="5938727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>
                <a:solidFill>
                  <a:schemeClr val="accent1"/>
                </a:solidFill>
                <a:cs typeface="Poppins SemiBold"/>
              </a:rPr>
              <a:t>Grudzień 2023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5E5D2431-8F76-03E3-DE43-0F744670DDC9}"/>
              </a:ext>
            </a:extLst>
          </p:cNvPr>
          <p:cNvSpPr txBox="1"/>
          <p:nvPr/>
        </p:nvSpPr>
        <p:spPr>
          <a:xfrm>
            <a:off x="2927618" y="6528925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>
                <a:solidFill>
                  <a:schemeClr val="accent1"/>
                </a:solidFill>
                <a:cs typeface="Poppins SemiBold"/>
              </a:rPr>
              <a:t>Listopad 2023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06033642-14B6-3A0E-403A-C6609F98392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07" r="821"/>
          <a:stretch/>
        </p:blipFill>
        <p:spPr>
          <a:xfrm>
            <a:off x="10215093" y="6858000"/>
            <a:ext cx="4320000" cy="568493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EA955215-4367-9920-5C52-7E9BF215EF19}"/>
              </a:ext>
            </a:extLst>
          </p:cNvPr>
          <p:cNvSpPr txBox="1"/>
          <p:nvPr/>
        </p:nvSpPr>
        <p:spPr>
          <a:xfrm>
            <a:off x="12347379" y="6528925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>
                <a:solidFill>
                  <a:schemeClr val="accent1"/>
                </a:solidFill>
                <a:cs typeface="Poppins SemiBold"/>
              </a:rPr>
              <a:t>Kwiecień 2024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1E228CE-7707-7594-59BD-79E1C454F1A0}"/>
              </a:ext>
            </a:extLst>
          </p:cNvPr>
          <p:cNvSpPr txBox="1"/>
          <p:nvPr/>
        </p:nvSpPr>
        <p:spPr>
          <a:xfrm>
            <a:off x="17037580" y="6528925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 dirty="0">
                <a:solidFill>
                  <a:schemeClr val="accent1"/>
                </a:solidFill>
                <a:cs typeface="Poppins SemiBold"/>
              </a:rPr>
              <a:t>Czerwiec 2024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9AE00AE-3E46-378B-D126-FF2B4E019E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41392" y="6858000"/>
            <a:ext cx="4330691" cy="561965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C668EDDC-2857-51B4-7418-36F3AE34CFB7}"/>
              </a:ext>
            </a:extLst>
          </p:cNvPr>
          <p:cNvSpPr txBox="1"/>
          <p:nvPr/>
        </p:nvSpPr>
        <p:spPr>
          <a:xfrm>
            <a:off x="19706776" y="589175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cs typeface="Poppins SemiBold"/>
              </a:rPr>
              <a:t>Listopad 2023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100BC77C-BDAD-383E-5461-8ADBCA688B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776" y="6858000"/>
            <a:ext cx="4320000" cy="5633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FD01D28E-D318-B6E7-9A24-813581A5AF95}"/>
              </a:ext>
            </a:extLst>
          </p:cNvPr>
          <p:cNvSpPr txBox="1"/>
          <p:nvPr/>
        </p:nvSpPr>
        <p:spPr>
          <a:xfrm>
            <a:off x="21893782" y="6528925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l-PL" sz="2400" dirty="0">
                <a:solidFill>
                  <a:schemeClr val="accent1"/>
                </a:solidFill>
                <a:cs typeface="Poppins SemiBold"/>
              </a:rPr>
              <a:t>Wrzesień 2025</a:t>
            </a:r>
          </a:p>
        </p:txBody>
      </p:sp>
      <p:sp>
        <p:nvSpPr>
          <p:cNvPr id="29" name="Gwiazda: 5 punktów 28">
            <a:extLst>
              <a:ext uri="{FF2B5EF4-FFF2-40B4-BE49-F238E27FC236}">
                <a16:creationId xmlns:a16="http://schemas.microsoft.com/office/drawing/2014/main" id="{1D0921C5-31DF-78FE-AA72-F6EA91D6198C}"/>
              </a:ext>
            </a:extLst>
          </p:cNvPr>
          <p:cNvSpPr/>
          <p:nvPr/>
        </p:nvSpPr>
        <p:spPr>
          <a:xfrm>
            <a:off x="139370" y="-397712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B5A1B579-45AE-B3C9-0E41-323E1E6039E4}"/>
              </a:ext>
            </a:extLst>
          </p:cNvPr>
          <p:cNvGrpSpPr/>
          <p:nvPr/>
        </p:nvGrpSpPr>
        <p:grpSpPr>
          <a:xfrm>
            <a:off x="504305" y="-32777"/>
            <a:ext cx="944941" cy="944941"/>
            <a:chOff x="13843307" y="1849142"/>
            <a:chExt cx="2894788" cy="2894788"/>
          </a:xfrm>
        </p:grpSpPr>
        <p:sp>
          <p:nvSpPr>
            <p:cNvPr id="32" name="Owal 31">
              <a:extLst>
                <a:ext uri="{FF2B5EF4-FFF2-40B4-BE49-F238E27FC236}">
                  <a16:creationId xmlns:a16="http://schemas.microsoft.com/office/drawing/2014/main" id="{C5160A4C-7560-F677-626B-E79105350C41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82841ADA-FA84-62E1-53F4-BC684BC6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  <p:sp>
        <p:nvSpPr>
          <p:cNvPr id="34" name="Gwiazda: 5 punktów 33">
            <a:extLst>
              <a:ext uri="{FF2B5EF4-FFF2-40B4-BE49-F238E27FC236}">
                <a16:creationId xmlns:a16="http://schemas.microsoft.com/office/drawing/2014/main" id="{3BE74F2D-3801-26C4-6419-C41F9D0011AF}"/>
              </a:ext>
            </a:extLst>
          </p:cNvPr>
          <p:cNvSpPr/>
          <p:nvPr/>
        </p:nvSpPr>
        <p:spPr>
          <a:xfrm>
            <a:off x="14448036" y="-397712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BB2D165C-1802-6A96-3B07-C68FCD36E77E}"/>
              </a:ext>
            </a:extLst>
          </p:cNvPr>
          <p:cNvGrpSpPr/>
          <p:nvPr/>
        </p:nvGrpSpPr>
        <p:grpSpPr>
          <a:xfrm>
            <a:off x="14812971" y="-32777"/>
            <a:ext cx="944941" cy="944941"/>
            <a:chOff x="13843307" y="1849142"/>
            <a:chExt cx="2894788" cy="2894788"/>
          </a:xfrm>
        </p:grpSpPr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5DEDD287-10DE-DC4F-641A-5ED08F7F1403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8B66F76C-663E-88C1-8CA0-CA3C7519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  <p:sp>
        <p:nvSpPr>
          <p:cNvPr id="39" name="Gwiazda: 5 punktów 38">
            <a:extLst>
              <a:ext uri="{FF2B5EF4-FFF2-40B4-BE49-F238E27FC236}">
                <a16:creationId xmlns:a16="http://schemas.microsoft.com/office/drawing/2014/main" id="{72C0120E-AC49-85E8-E7B9-F3195240DE5F}"/>
              </a:ext>
            </a:extLst>
          </p:cNvPr>
          <p:cNvSpPr/>
          <p:nvPr/>
        </p:nvSpPr>
        <p:spPr>
          <a:xfrm>
            <a:off x="139370" y="6206288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616CDB78-7857-4E7F-6B10-79D6AB13FAC4}"/>
              </a:ext>
            </a:extLst>
          </p:cNvPr>
          <p:cNvGrpSpPr/>
          <p:nvPr/>
        </p:nvGrpSpPr>
        <p:grpSpPr>
          <a:xfrm>
            <a:off x="504305" y="6571223"/>
            <a:ext cx="944941" cy="944941"/>
            <a:chOff x="13843307" y="1849142"/>
            <a:chExt cx="2894788" cy="2894788"/>
          </a:xfrm>
        </p:grpSpPr>
        <p:sp>
          <p:nvSpPr>
            <p:cNvPr id="41" name="Owal 40">
              <a:extLst>
                <a:ext uri="{FF2B5EF4-FFF2-40B4-BE49-F238E27FC236}">
                  <a16:creationId xmlns:a16="http://schemas.microsoft.com/office/drawing/2014/main" id="{660F4863-EF80-8D23-8DCD-A75AF3E47C5D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2" name="Obraz 41">
              <a:extLst>
                <a:ext uri="{FF2B5EF4-FFF2-40B4-BE49-F238E27FC236}">
                  <a16:creationId xmlns:a16="http://schemas.microsoft.com/office/drawing/2014/main" id="{69D28B64-E866-41C2-CB64-75EE7CE0E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  <p:sp>
        <p:nvSpPr>
          <p:cNvPr id="43" name="Gwiazda: 5 punktów 42">
            <a:extLst>
              <a:ext uri="{FF2B5EF4-FFF2-40B4-BE49-F238E27FC236}">
                <a16:creationId xmlns:a16="http://schemas.microsoft.com/office/drawing/2014/main" id="{DA29D57A-5521-86B1-1D27-36ED0C71F567}"/>
              </a:ext>
            </a:extLst>
          </p:cNvPr>
          <p:cNvSpPr/>
          <p:nvPr/>
        </p:nvSpPr>
        <p:spPr>
          <a:xfrm>
            <a:off x="4948436" y="6206288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75473ADD-FAA5-C021-28D4-3236C02A1B17}"/>
              </a:ext>
            </a:extLst>
          </p:cNvPr>
          <p:cNvGrpSpPr/>
          <p:nvPr/>
        </p:nvGrpSpPr>
        <p:grpSpPr>
          <a:xfrm>
            <a:off x="5313371" y="6571223"/>
            <a:ext cx="944941" cy="944941"/>
            <a:chOff x="13843307" y="1849142"/>
            <a:chExt cx="2894788" cy="2894788"/>
          </a:xfrm>
        </p:grpSpPr>
        <p:sp>
          <p:nvSpPr>
            <p:cNvPr id="45" name="Owal 44">
              <a:extLst>
                <a:ext uri="{FF2B5EF4-FFF2-40B4-BE49-F238E27FC236}">
                  <a16:creationId xmlns:a16="http://schemas.microsoft.com/office/drawing/2014/main" id="{4B4DBD3B-1393-4F8E-7411-9F2D89BE804F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6" name="Obraz 45">
              <a:extLst>
                <a:ext uri="{FF2B5EF4-FFF2-40B4-BE49-F238E27FC236}">
                  <a16:creationId xmlns:a16="http://schemas.microsoft.com/office/drawing/2014/main" id="{23305CF7-8987-A534-DE1B-7C37ABDAA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  <p:sp>
        <p:nvSpPr>
          <p:cNvPr id="47" name="Gwiazda: 5 punktów 46">
            <a:extLst>
              <a:ext uri="{FF2B5EF4-FFF2-40B4-BE49-F238E27FC236}">
                <a16:creationId xmlns:a16="http://schemas.microsoft.com/office/drawing/2014/main" id="{23D5DB73-0737-CED2-F9AF-B769F6C84137}"/>
              </a:ext>
            </a:extLst>
          </p:cNvPr>
          <p:cNvSpPr/>
          <p:nvPr/>
        </p:nvSpPr>
        <p:spPr>
          <a:xfrm>
            <a:off x="19172436" y="6206288"/>
            <a:ext cx="1674813" cy="167481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0371F151-F3BE-B362-2ABD-61DAAA7FA462}"/>
              </a:ext>
            </a:extLst>
          </p:cNvPr>
          <p:cNvGrpSpPr/>
          <p:nvPr/>
        </p:nvGrpSpPr>
        <p:grpSpPr>
          <a:xfrm>
            <a:off x="19537371" y="6571223"/>
            <a:ext cx="944941" cy="944941"/>
            <a:chOff x="13843307" y="1849142"/>
            <a:chExt cx="2894788" cy="2894788"/>
          </a:xfrm>
        </p:grpSpPr>
        <p:sp>
          <p:nvSpPr>
            <p:cNvPr id="49" name="Owal 48">
              <a:extLst>
                <a:ext uri="{FF2B5EF4-FFF2-40B4-BE49-F238E27FC236}">
                  <a16:creationId xmlns:a16="http://schemas.microsoft.com/office/drawing/2014/main" id="{21941B3C-9138-EABC-1A83-05274F7577CC}"/>
                </a:ext>
              </a:extLst>
            </p:cNvPr>
            <p:cNvSpPr/>
            <p:nvPr/>
          </p:nvSpPr>
          <p:spPr>
            <a:xfrm>
              <a:off x="13843307" y="1849142"/>
              <a:ext cx="2894788" cy="2894788"/>
            </a:xfrm>
            <a:prstGeom prst="ellipse">
              <a:avLst/>
            </a:prstGeom>
            <a:solidFill>
              <a:srgbClr val="00467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9E0F5E80-20E5-ACC0-F442-BC659570E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076919" y="2431942"/>
              <a:ext cx="2433082" cy="1719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6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10B9D0-4895-28F2-482C-E9E3342D2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DA6B4C4E-6E28-6A09-8EE1-601479F6A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54C852-3D2D-846F-6F1B-0B119527E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29" y="1511487"/>
            <a:ext cx="6480000" cy="9185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A3FC86-21E3-527E-C80B-3CE2B71A6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223" y="1703800"/>
            <a:ext cx="4869427" cy="683290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341AEBB-47E2-A7D1-E4FC-F47053A6A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0891" y="1511487"/>
            <a:ext cx="6480000" cy="9188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4DFC073-95EE-66FC-32D3-8132385C1E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62218" y="1703800"/>
            <a:ext cx="4824670" cy="68329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1" name="TextBox 1">
            <a:extLst>
              <a:ext uri="{FF2B5EF4-FFF2-40B4-BE49-F238E27FC236}">
                <a16:creationId xmlns:a16="http://schemas.microsoft.com/office/drawing/2014/main" id="{A1BEA4BA-BD14-E6C8-E4D9-7161066B8F01}"/>
              </a:ext>
            </a:extLst>
          </p:cNvPr>
          <p:cNvSpPr txBox="1"/>
          <p:nvPr/>
        </p:nvSpPr>
        <p:spPr>
          <a:xfrm>
            <a:off x="9753229" y="872902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cs typeface="Poppins SemiBold"/>
              </a:rPr>
              <a:t>Czerwiec 2024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9524D7C1-7629-FC1E-6B37-A842B43A694B}"/>
              </a:ext>
            </a:extLst>
          </p:cNvPr>
          <p:cNvSpPr txBox="1"/>
          <p:nvPr/>
        </p:nvSpPr>
        <p:spPr>
          <a:xfrm>
            <a:off x="12824481" y="8729020"/>
            <a:ext cx="217001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cs typeface="Poppins SemiBold"/>
              </a:rPr>
              <a:t>Październik 2025</a:t>
            </a:r>
          </a:p>
        </p:txBody>
      </p:sp>
      <p:pic>
        <p:nvPicPr>
          <p:cNvPr id="53" name="Obraz 52" descr="Obraz zawierający wzór, ścieg, monochromatyzm&#10;&#10;Zawartość wygenerowana przez AI może być niepoprawna.">
            <a:extLst>
              <a:ext uri="{FF2B5EF4-FFF2-40B4-BE49-F238E27FC236}">
                <a16:creationId xmlns:a16="http://schemas.microsoft.com/office/drawing/2014/main" id="{8387058F-F8E6-91A1-0C90-2CF5594EB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74" y="9098352"/>
            <a:ext cx="2160000" cy="2160000"/>
          </a:xfrm>
          <a:prstGeom prst="rect">
            <a:avLst/>
          </a:prstGeom>
        </p:spPr>
      </p:pic>
      <p:pic>
        <p:nvPicPr>
          <p:cNvPr id="54" name="Obraz 53" descr="Obraz zawierający wzór, Grafika, design&#10;&#10;Zawartość wygenerowana przez AI może być niepoprawna.">
            <a:extLst>
              <a:ext uri="{FF2B5EF4-FFF2-40B4-BE49-F238E27FC236}">
                <a16:creationId xmlns:a16="http://schemas.microsoft.com/office/drawing/2014/main" id="{56959024-A440-1DB2-9423-BEFF111AB5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998" y="9098352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9A585-057B-AE09-5D19-EE42E502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31CC617E-4E5E-57E1-2A3D-45EBBF4FD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1E19850E-5F82-F8BB-D645-F6425096EC23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niebo, pylon, wieża&#10;&#10;Zawartość wygenerowana przez AI może być niepoprawna.">
            <a:extLst>
              <a:ext uri="{FF2B5EF4-FFF2-40B4-BE49-F238E27FC236}">
                <a16:creationId xmlns:a16="http://schemas.microsoft.com/office/drawing/2014/main" id="{6678F7B6-1B6D-11AD-421D-04341D9FC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21" y="531737"/>
            <a:ext cx="15960128" cy="1123872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2" descr="Ikona Linkedin w stylu cięcia papieru Ikony mediów ...">
            <a:extLst>
              <a:ext uri="{FF2B5EF4-FFF2-40B4-BE49-F238E27FC236}">
                <a16:creationId xmlns:a16="http://schemas.microsoft.com/office/drawing/2014/main" id="{CC9142BA-BCA7-4552-CFC7-157F857B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618" y="6188820"/>
            <a:ext cx="1489409" cy="14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wzór, sztuka, ścieg&#10;&#10;Zawartość wygenerowana przez AI może być niepoprawna.">
            <a:extLst>
              <a:ext uri="{FF2B5EF4-FFF2-40B4-BE49-F238E27FC236}">
                <a16:creationId xmlns:a16="http://schemas.microsoft.com/office/drawing/2014/main" id="{DED8A724-7468-3F10-42BB-297CCCD20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498" y="664602"/>
            <a:ext cx="5429250" cy="5429250"/>
          </a:xfrm>
          <a:prstGeom prst="rect">
            <a:avLst/>
          </a:prstGeom>
        </p:spPr>
      </p:pic>
      <p:pic>
        <p:nvPicPr>
          <p:cNvPr id="10" name="Obraz 9" descr="Obraz zawierający wzór, ścieg&#10;&#10;Zawartość wygenerowana przez AI może być niepoprawna.">
            <a:extLst>
              <a:ext uri="{FF2B5EF4-FFF2-40B4-BE49-F238E27FC236}">
                <a16:creationId xmlns:a16="http://schemas.microsoft.com/office/drawing/2014/main" id="{67CE58E2-6B6B-9274-1C63-EC7DC9516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22" y="6678104"/>
            <a:ext cx="3384383" cy="33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C4526-2856-44F4-6F8B-3ECD137C2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34596450-F929-33F0-2A5F-5748FEB21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732059DE-DDF2-5A1E-70AD-FADD94D65197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037B3153-0A9F-E256-8C0E-3447835986BF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Rola samorządów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5" name="Obraz 4" descr="Obraz zawierający tekst, zrzut ekranu, Czcionka, list&#10;&#10;Zawartość wygenerowana przez AI może być niepoprawna.">
            <a:extLst>
              <a:ext uri="{FF2B5EF4-FFF2-40B4-BE49-F238E27FC236}">
                <a16:creationId xmlns:a16="http://schemas.microsoft.com/office/drawing/2014/main" id="{E7C5CBC0-62CB-2757-C7F1-2099D0A37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311" y="437944"/>
            <a:ext cx="16204286" cy="12698597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1EBCC54-4352-8303-A9AC-0738C6650EE0}"/>
              </a:ext>
            </a:extLst>
          </p:cNvPr>
          <p:cNvCxnSpPr/>
          <p:nvPr/>
        </p:nvCxnSpPr>
        <p:spPr>
          <a:xfrm>
            <a:off x="14593824" y="2905741"/>
            <a:ext cx="77343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6B148B73-A2F1-8E5F-E736-EC45F9B495BA}"/>
              </a:ext>
            </a:extLst>
          </p:cNvPr>
          <p:cNvCxnSpPr>
            <a:cxnSpLocks/>
          </p:cNvCxnSpPr>
          <p:nvPr/>
        </p:nvCxnSpPr>
        <p:spPr>
          <a:xfrm>
            <a:off x="9844024" y="3401041"/>
            <a:ext cx="125349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2BE71DE6-4143-FE3E-18C5-06C6BD05AF6B}"/>
              </a:ext>
            </a:extLst>
          </p:cNvPr>
          <p:cNvCxnSpPr>
            <a:cxnSpLocks/>
          </p:cNvCxnSpPr>
          <p:nvPr/>
        </p:nvCxnSpPr>
        <p:spPr>
          <a:xfrm>
            <a:off x="9844024" y="3883641"/>
            <a:ext cx="125349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59B563C-2CB6-E37A-6DC8-704AF201707F}"/>
              </a:ext>
            </a:extLst>
          </p:cNvPr>
          <p:cNvCxnSpPr>
            <a:cxnSpLocks/>
          </p:cNvCxnSpPr>
          <p:nvPr/>
        </p:nvCxnSpPr>
        <p:spPr>
          <a:xfrm>
            <a:off x="9844024" y="4366241"/>
            <a:ext cx="114046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CAD7FAB3-6DFE-A288-3D57-7EB4CB0964CF}"/>
              </a:ext>
            </a:extLst>
          </p:cNvPr>
          <p:cNvCxnSpPr>
            <a:cxnSpLocks/>
          </p:cNvCxnSpPr>
          <p:nvPr/>
        </p:nvCxnSpPr>
        <p:spPr>
          <a:xfrm>
            <a:off x="11444224" y="6131541"/>
            <a:ext cx="109728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E18E31C2-4EDC-376B-99C3-FF0DFDC7068B}"/>
              </a:ext>
            </a:extLst>
          </p:cNvPr>
          <p:cNvCxnSpPr>
            <a:cxnSpLocks/>
          </p:cNvCxnSpPr>
          <p:nvPr/>
        </p:nvCxnSpPr>
        <p:spPr>
          <a:xfrm>
            <a:off x="9793224" y="6614141"/>
            <a:ext cx="71374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4CC1D565-B1EA-937E-3BF4-EE0E32F00573}"/>
              </a:ext>
            </a:extLst>
          </p:cNvPr>
          <p:cNvCxnSpPr>
            <a:cxnSpLocks/>
          </p:cNvCxnSpPr>
          <p:nvPr/>
        </p:nvCxnSpPr>
        <p:spPr>
          <a:xfrm>
            <a:off x="11850624" y="7998441"/>
            <a:ext cx="91821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0FD9CD00-4778-71C6-CAEE-5AF8C36BF0F4}"/>
              </a:ext>
            </a:extLst>
          </p:cNvPr>
          <p:cNvCxnSpPr>
            <a:cxnSpLocks/>
          </p:cNvCxnSpPr>
          <p:nvPr/>
        </p:nvCxnSpPr>
        <p:spPr>
          <a:xfrm>
            <a:off x="12206224" y="8938241"/>
            <a:ext cx="102108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10CAAB2-4674-CB6C-361E-A5588BB50A4C}"/>
              </a:ext>
            </a:extLst>
          </p:cNvPr>
          <p:cNvCxnSpPr>
            <a:cxnSpLocks/>
          </p:cNvCxnSpPr>
          <p:nvPr/>
        </p:nvCxnSpPr>
        <p:spPr>
          <a:xfrm>
            <a:off x="9818624" y="9420841"/>
            <a:ext cx="71120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FF453AFF-7B7F-EA35-1BB2-84C7FB403FED}"/>
              </a:ext>
            </a:extLst>
          </p:cNvPr>
          <p:cNvCxnSpPr>
            <a:cxnSpLocks/>
          </p:cNvCxnSpPr>
          <p:nvPr/>
        </p:nvCxnSpPr>
        <p:spPr>
          <a:xfrm>
            <a:off x="9818624" y="10043141"/>
            <a:ext cx="125984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B0BA373E-0C74-DD21-7424-88F542966058}"/>
              </a:ext>
            </a:extLst>
          </p:cNvPr>
          <p:cNvCxnSpPr>
            <a:cxnSpLocks/>
          </p:cNvCxnSpPr>
          <p:nvPr/>
        </p:nvCxnSpPr>
        <p:spPr>
          <a:xfrm>
            <a:off x="9818624" y="10513041"/>
            <a:ext cx="125984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0DD97F66-5675-B31C-EEAC-6FF0108B3C9F}"/>
              </a:ext>
            </a:extLst>
          </p:cNvPr>
          <p:cNvCxnSpPr>
            <a:cxnSpLocks/>
          </p:cNvCxnSpPr>
          <p:nvPr/>
        </p:nvCxnSpPr>
        <p:spPr>
          <a:xfrm>
            <a:off x="9818624" y="10982941"/>
            <a:ext cx="12598400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5FE8BE3E-4425-D478-6CCA-CA6DCD60F9EB}"/>
              </a:ext>
            </a:extLst>
          </p:cNvPr>
          <p:cNvCxnSpPr>
            <a:cxnSpLocks/>
          </p:cNvCxnSpPr>
          <p:nvPr/>
        </p:nvCxnSpPr>
        <p:spPr>
          <a:xfrm>
            <a:off x="9818624" y="11465541"/>
            <a:ext cx="2745232" cy="0"/>
          </a:xfrm>
          <a:prstGeom prst="line">
            <a:avLst/>
          </a:prstGeom>
          <a:ln w="444500" cap="rnd">
            <a:solidFill>
              <a:srgbClr val="FFFF00">
                <a:alpha val="1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az 42" descr="Obraz zawierający tekst, niebo, pylon, wieża&#10;&#10;Zawartość wygenerowana przez AI może być niepoprawna.">
            <a:extLst>
              <a:ext uri="{FF2B5EF4-FFF2-40B4-BE49-F238E27FC236}">
                <a16:creationId xmlns:a16="http://schemas.microsoft.com/office/drawing/2014/main" id="{936E5363-BCE7-2F8D-A000-40F7E9806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172">
            <a:off x="270833" y="2040828"/>
            <a:ext cx="7857492" cy="553304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5AB1DB2-737A-16FC-FEEE-0C8F568EB687}"/>
              </a:ext>
            </a:extLst>
          </p:cNvPr>
          <p:cNvSpPr txBox="1"/>
          <p:nvPr/>
        </p:nvSpPr>
        <p:spPr>
          <a:xfrm>
            <a:off x="2277078" y="8373555"/>
            <a:ext cx="187081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Akceptacja społeczna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952B104-682D-D430-B26C-655CB4618FDB}"/>
              </a:ext>
            </a:extLst>
          </p:cNvPr>
          <p:cNvSpPr txBox="1"/>
          <p:nvPr/>
        </p:nvSpPr>
        <p:spPr>
          <a:xfrm>
            <a:off x="2277078" y="9554708"/>
            <a:ext cx="188361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Finansowanie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B31BFD4-C7E6-A22F-F507-DBEBC2BDF574}"/>
              </a:ext>
            </a:extLst>
          </p:cNvPr>
          <p:cNvSpPr txBox="1"/>
          <p:nvPr/>
        </p:nvSpPr>
        <p:spPr>
          <a:xfrm>
            <a:off x="2277078" y="10710714"/>
            <a:ext cx="191470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Dostępność kadr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11" name="Grafika 10" descr="Znaczek — znacznik wyboru z wypełnieniem pełnym">
            <a:extLst>
              <a:ext uri="{FF2B5EF4-FFF2-40B4-BE49-F238E27FC236}">
                <a16:creationId xmlns:a16="http://schemas.microsoft.com/office/drawing/2014/main" id="{949CE303-3DCC-A1EB-1E80-615D4390E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250" y="8116167"/>
            <a:ext cx="1438106" cy="1438106"/>
          </a:xfrm>
          <a:prstGeom prst="rect">
            <a:avLst/>
          </a:prstGeom>
        </p:spPr>
      </p:pic>
      <p:pic>
        <p:nvPicPr>
          <p:cNvPr id="13" name="Grafika 12" descr="Znaczek — znacznik wyboru z wypełnieniem pełnym">
            <a:extLst>
              <a:ext uri="{FF2B5EF4-FFF2-40B4-BE49-F238E27FC236}">
                <a16:creationId xmlns:a16="http://schemas.microsoft.com/office/drawing/2014/main" id="{E320CDB0-9745-05B4-306E-6D689C129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250" y="9297320"/>
            <a:ext cx="1438106" cy="1438106"/>
          </a:xfrm>
          <a:prstGeom prst="rect">
            <a:avLst/>
          </a:prstGeom>
        </p:spPr>
      </p:pic>
      <p:pic>
        <p:nvPicPr>
          <p:cNvPr id="14" name="Grafika 13" descr="Znaczek — znacznik wyboru z wypełnieniem pełnym">
            <a:extLst>
              <a:ext uri="{FF2B5EF4-FFF2-40B4-BE49-F238E27FC236}">
                <a16:creationId xmlns:a16="http://schemas.microsoft.com/office/drawing/2014/main" id="{1DC91D6E-C4CE-5A03-CB2F-09F9D7D10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250" y="10453326"/>
            <a:ext cx="1438106" cy="1438106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DE78B964-09AD-84DF-F96F-9BF70CC1C87A}"/>
              </a:ext>
            </a:extLst>
          </p:cNvPr>
          <p:cNvSpPr/>
          <p:nvPr/>
        </p:nvSpPr>
        <p:spPr>
          <a:xfrm>
            <a:off x="1040992" y="10899881"/>
            <a:ext cx="581891" cy="58189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/>
          </a:p>
        </p:txBody>
      </p:sp>
    </p:spTree>
    <p:extLst>
      <p:ext uri="{BB962C8B-B14F-4D97-AF65-F5344CB8AC3E}">
        <p14:creationId xmlns:p14="http://schemas.microsoft.com/office/powerpoint/2010/main" val="15327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t="11142" r="25251" b="49801"/>
          <a:stretch/>
        </p:blipFill>
        <p:spPr>
          <a:xfrm>
            <a:off x="0" y="0"/>
            <a:ext cx="24384000" cy="12110484"/>
          </a:xfrm>
        </p:spPr>
      </p:pic>
      <p:cxnSp>
        <p:nvCxnSpPr>
          <p:cNvPr id="6" name="Straight Connector 5"/>
          <p:cNvCxnSpPr/>
          <p:nvPr/>
        </p:nvCxnSpPr>
        <p:spPr>
          <a:xfrm flipH="1">
            <a:off x="7874068" y="64126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">
            <a:extLst>
              <a:ext uri="{FF2B5EF4-FFF2-40B4-BE49-F238E27FC236}">
                <a16:creationId xmlns:a16="http://schemas.microsoft.com/office/drawing/2014/main" id="{59C0D93D-0E58-48E4-77C6-37ED96EFA5D3}"/>
              </a:ext>
            </a:extLst>
          </p:cNvPr>
          <p:cNvSpPr txBox="1"/>
          <p:nvPr/>
        </p:nvSpPr>
        <p:spPr>
          <a:xfrm>
            <a:off x="15199627" y="2407510"/>
            <a:ext cx="894026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0000" b="1" cap="all" dirty="0" err="1">
                <a:solidFill>
                  <a:schemeClr val="accent1"/>
                </a:solidFill>
                <a:cs typeface="Poppins SemiBold" panose="02000000000000000000" pitchFamily="2" charset="0"/>
              </a:rPr>
              <a:t>DziękujĘ</a:t>
            </a:r>
            <a:r>
              <a:rPr lang="pl-PL" sz="10000" b="1" cap="all" dirty="0">
                <a:solidFill>
                  <a:schemeClr val="accent1"/>
                </a:solidFill>
                <a:cs typeface="Poppins SemiBold" panose="02000000000000000000" pitchFamily="2" charset="0"/>
              </a:rPr>
              <a:t>!</a:t>
            </a:r>
            <a:endParaRPr lang="en-US" sz="10000" b="1" cap="all" dirty="0">
              <a:solidFill>
                <a:schemeClr val="accent1"/>
              </a:solidFill>
              <a:cs typeface="Poppins SemiBold" panose="02000000000000000000" pitchFamily="2" charset="0"/>
            </a:endParaRPr>
          </a:p>
        </p:txBody>
      </p:sp>
      <p:pic>
        <p:nvPicPr>
          <p:cNvPr id="17" name="Obraz 16" descr="Obraz zawierający tekst, clipart&#10;&#10;Opis wygenerowany automatycznie">
            <a:extLst>
              <a:ext uri="{FF2B5EF4-FFF2-40B4-BE49-F238E27FC236}">
                <a16:creationId xmlns:a16="http://schemas.microsoft.com/office/drawing/2014/main" id="{FA1FFD87-8594-3240-69A8-6CA8BFD47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5CA6B08F-88DE-2A39-5A6D-B8B23054447A}"/>
              </a:ext>
            </a:extLst>
          </p:cNvPr>
          <p:cNvSpPr/>
          <p:nvPr/>
        </p:nvSpPr>
        <p:spPr>
          <a:xfrm>
            <a:off x="2097454" y="9597502"/>
            <a:ext cx="8470900" cy="1319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peakers - Krynica Forum">
            <a:extLst>
              <a:ext uri="{FF2B5EF4-FFF2-40B4-BE49-F238E27FC236}">
                <a16:creationId xmlns:a16="http://schemas.microsoft.com/office/drawing/2014/main" id="{5E84037C-3895-C516-3D35-EDE7177FC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21" y="8278289"/>
            <a:ext cx="280987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8">
            <a:extLst>
              <a:ext uri="{FF2B5EF4-FFF2-40B4-BE49-F238E27FC236}">
                <a16:creationId xmlns:a16="http://schemas.microsoft.com/office/drawing/2014/main" id="{6DB0CB67-6EE6-A73F-AC97-640708C99DBE}"/>
              </a:ext>
            </a:extLst>
          </p:cNvPr>
          <p:cNvSpPr txBox="1"/>
          <p:nvPr/>
        </p:nvSpPr>
        <p:spPr>
          <a:xfrm>
            <a:off x="3031052" y="9887775"/>
            <a:ext cx="68050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sz="4800">
                <a:solidFill>
                  <a:schemeClr val="bg1"/>
                </a:solidFill>
                <a:latin typeface="Barlow SCK SemiBold" panose="00000706000000000000" pitchFamily="50" charset="-18"/>
                <a:cs typeface="Poppins SemiBold" panose="02000000000000000000" pitchFamily="2" charset="0"/>
              </a:rPr>
              <a:t>lukasz.bartela@polsl.pl</a:t>
            </a:r>
            <a:endParaRPr lang="en-US" sz="4800">
              <a:solidFill>
                <a:schemeClr val="bg1"/>
              </a:solidFill>
              <a:latin typeface="Barlow SCK SemiBold" panose="00000706000000000000" pitchFamily="50" charset="-18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D4A5C-5051-7334-C26D-1A98E7692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549DAFE7-5DA2-E2C4-AA3D-D23ADA67B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586F80AF-BED0-14DE-456E-7769B0BBD6C0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CC4FDC35-96A4-53F5-682C-C3AAA236913C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Przykłady C2N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1026" name="Picture 2" descr="Bill Gates trzyma w dłoni łopatę podczas zeszłorocznego wydarzenia TerraPower.">
            <a:extLst>
              <a:ext uri="{FF2B5EF4-FFF2-40B4-BE49-F238E27FC236}">
                <a16:creationId xmlns:a16="http://schemas.microsoft.com/office/drawing/2014/main" id="{9D1FE40A-4631-0574-EC94-9B3D4E92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59" y="3881893"/>
            <a:ext cx="4936926" cy="277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Naughton coal plant near the western Wyoming town of Kemmerer is scheduled to shut down by 2025.  Close by this site, Bill Gates’ TerraPower is planning to build a sodium-cooled nuclear power plant that will take advantage of the transmission lines here, and would offer new employment opportunities. (Ted Wood / Inside Climate News)">
            <a:extLst>
              <a:ext uri="{FF2B5EF4-FFF2-40B4-BE49-F238E27FC236}">
                <a16:creationId xmlns:a16="http://schemas.microsoft.com/office/drawing/2014/main" id="{55506A30-B68E-443D-C86D-02DF6987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" y="2071176"/>
            <a:ext cx="6771263" cy="458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F1EE0D-DEA5-E5E4-5720-DA45C1ECA25E}"/>
              </a:ext>
            </a:extLst>
          </p:cNvPr>
          <p:cNvSpPr txBox="1"/>
          <p:nvPr/>
        </p:nvSpPr>
        <p:spPr>
          <a:xfrm>
            <a:off x="7631609" y="646669"/>
            <a:ext cx="167523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Lokalizacja C2N:</a:t>
            </a:r>
            <a:r>
              <a:rPr lang="pl-PL" dirty="0"/>
              <a:t> </a:t>
            </a:r>
            <a:r>
              <a:rPr lang="pl-PL" dirty="0" err="1"/>
              <a:t>Kemmerer</a:t>
            </a:r>
            <a:r>
              <a:rPr lang="pl-PL" dirty="0"/>
              <a:t> (Wyoming, USA), Elektrownia Węglowa </a:t>
            </a:r>
            <a:r>
              <a:rPr lang="pl-PL" dirty="0" err="1"/>
              <a:t>Naughton</a:t>
            </a:r>
            <a:r>
              <a:rPr lang="pl-PL" dirty="0"/>
              <a:t> (832 MW)</a:t>
            </a:r>
          </a:p>
          <a:p>
            <a:r>
              <a:rPr lang="pl-PL" b="1" dirty="0"/>
              <a:t>Inwestor/partnerzy:</a:t>
            </a:r>
            <a:r>
              <a:rPr lang="pl-PL" dirty="0"/>
              <a:t> </a:t>
            </a:r>
            <a:r>
              <a:rPr lang="pl-PL" dirty="0" err="1"/>
              <a:t>TerraPower</a:t>
            </a:r>
            <a:r>
              <a:rPr lang="pl-PL" dirty="0"/>
              <a:t> (Bill Gates) + GE Hitachi (technologia </a:t>
            </a:r>
            <a:r>
              <a:rPr lang="pl-PL" dirty="0" err="1"/>
              <a:t>Natrium</a:t>
            </a:r>
            <a:r>
              <a:rPr lang="pl-PL" dirty="0"/>
              <a:t>)</a:t>
            </a:r>
          </a:p>
          <a:p>
            <a:r>
              <a:rPr lang="pl-PL" b="1" dirty="0"/>
              <a:t>Budżet:</a:t>
            </a:r>
            <a:r>
              <a:rPr lang="pl-PL" dirty="0"/>
              <a:t> ok. 4 mld USD, z deklaracją współfinansowania przez DOE</a:t>
            </a:r>
          </a:p>
          <a:p>
            <a:r>
              <a:rPr lang="pl-PL" b="1" dirty="0"/>
              <a:t>Budowa: </a:t>
            </a:r>
            <a:r>
              <a:rPr lang="pl-PL" dirty="0"/>
              <a:t>2024 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– 2030</a:t>
            </a:r>
          </a:p>
          <a:p>
            <a:r>
              <a:rPr lang="pl-PL" b="1" dirty="0">
                <a:solidFill>
                  <a:srgbClr val="000000"/>
                </a:solidFill>
                <a:cs typeface="Poppins SemiBold" panose="02000000000000000000" pitchFamily="2" charset="0"/>
              </a:rPr>
              <a:t>Technologia: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 </a:t>
            </a:r>
            <a:r>
              <a:rPr lang="pl-PL" dirty="0" err="1"/>
              <a:t>Natrium</a:t>
            </a:r>
            <a:r>
              <a:rPr lang="pl-PL" dirty="0"/>
              <a:t> (moc 345 MW przy okresowo osiąganej mocy 500 MW)</a:t>
            </a:r>
          </a:p>
          <a:p>
            <a:endParaRPr lang="pl-PL" b="1" dirty="0"/>
          </a:p>
          <a:p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A35507-3980-33BF-DA14-216F3BA3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" y="7061201"/>
            <a:ext cx="9352672" cy="52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844A4BE-FAD5-7AE4-3695-44DE61F66EF4}"/>
              </a:ext>
            </a:extLst>
          </p:cNvPr>
          <p:cNvSpPr txBox="1"/>
          <p:nvPr/>
        </p:nvSpPr>
        <p:spPr>
          <a:xfrm>
            <a:off x="10439400" y="7576827"/>
            <a:ext cx="136324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Lokalizacja C2N:</a:t>
            </a:r>
            <a:r>
              <a:rPr lang="pl-PL" dirty="0"/>
              <a:t> Rumunia, Elektrownia Węglowa </a:t>
            </a:r>
            <a:r>
              <a:rPr lang="pl-PL" dirty="0" err="1"/>
              <a:t>Doicesti</a:t>
            </a:r>
            <a:r>
              <a:rPr lang="pl-PL" dirty="0"/>
              <a:t> (520 MW)</a:t>
            </a:r>
          </a:p>
          <a:p>
            <a:r>
              <a:rPr lang="pl-PL" b="1" dirty="0"/>
              <a:t>Inwestor/partnerzy:</a:t>
            </a:r>
            <a:r>
              <a:rPr lang="pl-PL" dirty="0"/>
              <a:t> </a:t>
            </a:r>
            <a:r>
              <a:rPr lang="pl-PL" dirty="0" err="1"/>
              <a:t>Nuclearelectrica</a:t>
            </a:r>
            <a:r>
              <a:rPr lang="pl-PL" dirty="0"/>
              <a:t>, Nova </a:t>
            </a:r>
            <a:r>
              <a:rPr lang="pl-PL" dirty="0" err="1"/>
              <a:t>Power&amp;Gas</a:t>
            </a:r>
            <a:r>
              <a:rPr lang="pl-PL" dirty="0"/>
              <a:t>, </a:t>
            </a:r>
            <a:r>
              <a:rPr lang="pl-PL" dirty="0" err="1"/>
              <a:t>NuScale</a:t>
            </a:r>
            <a:r>
              <a:rPr lang="pl-PL" dirty="0"/>
              <a:t> Power</a:t>
            </a:r>
          </a:p>
          <a:p>
            <a:r>
              <a:rPr lang="pl-PL" b="1" dirty="0"/>
              <a:t>Budżet:</a:t>
            </a:r>
            <a:r>
              <a:rPr lang="pl-PL" dirty="0"/>
              <a:t> ok. 4 mld USD, z deklaracją współfinansowania przez DOE</a:t>
            </a:r>
          </a:p>
          <a:p>
            <a:r>
              <a:rPr lang="pl-PL" b="1" dirty="0"/>
              <a:t>Budowa: </a:t>
            </a:r>
            <a:r>
              <a:rPr lang="pl-PL" dirty="0"/>
              <a:t>2025 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– 2029</a:t>
            </a:r>
          </a:p>
          <a:p>
            <a:r>
              <a:rPr lang="pl-PL" b="1" dirty="0">
                <a:solidFill>
                  <a:srgbClr val="000000"/>
                </a:solidFill>
                <a:cs typeface="Poppins SemiBold" panose="02000000000000000000" pitchFamily="2" charset="0"/>
              </a:rPr>
              <a:t>Technologia: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 </a:t>
            </a:r>
            <a:r>
              <a:rPr lang="pl-PL" dirty="0" err="1"/>
              <a:t>NuScale</a:t>
            </a:r>
            <a:r>
              <a:rPr lang="pl-PL" dirty="0"/>
              <a:t> VOYGR-6 (moc 462 MW)</a:t>
            </a:r>
          </a:p>
          <a:p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83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A4E22F-893D-189F-86C2-896275CDB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8218922D-694D-7B54-A92D-09FE14351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3" t="37640"/>
          <a:stretch/>
        </p:blipFill>
        <p:spPr bwMode="auto">
          <a:xfrm>
            <a:off x="6895614" y="2472105"/>
            <a:ext cx="17385838" cy="9119738"/>
          </a:xfrm>
          <a:prstGeom prst="rect">
            <a:avLst/>
          </a:prstGeom>
          <a:noFill/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F61A171-8392-28A6-691E-BA1B25EE91FB}"/>
              </a:ext>
            </a:extLst>
          </p:cNvPr>
          <p:cNvCxnSpPr>
            <a:cxnSpLocks/>
          </p:cNvCxnSpPr>
          <p:nvPr/>
        </p:nvCxnSpPr>
        <p:spPr>
          <a:xfrm>
            <a:off x="6254496" y="3810301"/>
            <a:ext cx="862649" cy="0"/>
          </a:xfrm>
          <a:prstGeom prst="line">
            <a:avLst/>
          </a:prstGeom>
          <a:ln w="28575">
            <a:solidFill>
              <a:srgbClr val="FF0000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53B17DE6-16E0-9209-D875-C5FA58DDAB34}"/>
              </a:ext>
            </a:extLst>
          </p:cNvPr>
          <p:cNvCxnSpPr>
            <a:cxnSpLocks/>
          </p:cNvCxnSpPr>
          <p:nvPr/>
        </p:nvCxnSpPr>
        <p:spPr>
          <a:xfrm>
            <a:off x="6414938" y="3802647"/>
            <a:ext cx="0" cy="2377440"/>
          </a:xfrm>
          <a:prstGeom prst="line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58B8560E-4254-E91D-9ACE-01E57AE1580C}"/>
              </a:ext>
            </a:extLst>
          </p:cNvPr>
          <p:cNvCxnSpPr>
            <a:cxnSpLocks/>
          </p:cNvCxnSpPr>
          <p:nvPr/>
        </p:nvCxnSpPr>
        <p:spPr>
          <a:xfrm>
            <a:off x="6254496" y="6180087"/>
            <a:ext cx="17990178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91D3731D-000A-8CC5-412E-3F11C713944F}"/>
              </a:ext>
            </a:extLst>
          </p:cNvPr>
          <p:cNvCxnSpPr>
            <a:cxnSpLocks/>
          </p:cNvCxnSpPr>
          <p:nvPr/>
        </p:nvCxnSpPr>
        <p:spPr>
          <a:xfrm>
            <a:off x="7006167" y="3802647"/>
            <a:ext cx="17238507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>
            <a:extLst>
              <a:ext uri="{FF2B5EF4-FFF2-40B4-BE49-F238E27FC236}">
                <a16:creationId xmlns:a16="http://schemas.microsoft.com/office/drawing/2014/main" id="{847D013C-2C9A-DF8D-566B-2B73DE35FB63}"/>
              </a:ext>
            </a:extLst>
          </p:cNvPr>
          <p:cNvCxnSpPr>
            <a:cxnSpLocks/>
          </p:cNvCxnSpPr>
          <p:nvPr/>
        </p:nvCxnSpPr>
        <p:spPr>
          <a:xfrm>
            <a:off x="6254496" y="6181815"/>
            <a:ext cx="862649" cy="0"/>
          </a:xfrm>
          <a:prstGeom prst="line">
            <a:avLst/>
          </a:prstGeom>
          <a:ln w="28575">
            <a:solidFill>
              <a:srgbClr val="FF0000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EF645280-0E6C-8A1C-1F27-1ECEB9AE6D34}"/>
              </a:ext>
            </a:extLst>
          </p:cNvPr>
          <p:cNvSpPr txBox="1"/>
          <p:nvPr/>
        </p:nvSpPr>
        <p:spPr>
          <a:xfrm rot="16200000">
            <a:off x="3338699" y="5314741"/>
            <a:ext cx="67658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93% ( 8ᵒ - 58ᵒ)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11DB3F80-CB6B-FC23-156B-E2AA24240A7B}"/>
              </a:ext>
            </a:extLst>
          </p:cNvPr>
          <p:cNvSpPr txBox="1"/>
          <p:nvPr/>
        </p:nvSpPr>
        <p:spPr>
          <a:xfrm>
            <a:off x="421596" y="2485313"/>
            <a:ext cx="574166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Liczba bloków węglowych wybudowanych na Świecie to 9470 (w 3131 elektrowniach).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211ED502-11F2-8DEF-D882-DC3E8A058959}"/>
              </a:ext>
            </a:extLst>
          </p:cNvPr>
          <p:cNvSpPr txBox="1"/>
          <p:nvPr/>
        </p:nvSpPr>
        <p:spPr>
          <a:xfrm>
            <a:off x="421596" y="4469185"/>
            <a:ext cx="551227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7984 bloków (84.3%) usytuowanych jest lub było </a:t>
            </a:r>
            <a:b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</a:b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w Chinach (4354 szt.), Europie (1454 szt.), USA (1170 szt.) oraz Indiach (1006 szt.).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D28D9B78-1469-75E4-A246-4785E108A9E4}"/>
              </a:ext>
            </a:extLst>
          </p:cNvPr>
          <p:cNvSpPr txBox="1"/>
          <p:nvPr/>
        </p:nvSpPr>
        <p:spPr>
          <a:xfrm>
            <a:off x="421596" y="7382378"/>
            <a:ext cx="6084580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Na świecie pracuje obecnie 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6580 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bloków o łącznej mocy zainstalowanej 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2130.1 GW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z czego 3213 w 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China</a:t>
            </a:r>
            <a:r>
              <a:rPr lang="pl-PL" sz="3200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ch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(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1161.9 GW),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844 </a:t>
            </a:r>
            <a:b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</a:b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w Indiach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(237.1 GW), 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417 w USA (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200.1 GW) 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oraz 814 w Europie 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Europe (167.2 GW).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1F04D3-4EFC-A1B3-4DEE-4A14FC494DEB}"/>
              </a:ext>
            </a:extLst>
          </p:cNvPr>
          <p:cNvSpPr txBox="1"/>
          <p:nvPr/>
        </p:nvSpPr>
        <p:spPr>
          <a:xfrm>
            <a:off x="12007278" y="12306437"/>
            <a:ext cx="12237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0" i="0" u="none" strike="noStrike" baseline="0" dirty="0" err="1">
                <a:solidFill>
                  <a:schemeClr val="bg1"/>
                </a:solidFill>
              </a:rPr>
              <a:t>Jing</a:t>
            </a:r>
            <a:r>
              <a:rPr lang="pl-PL" sz="2400" b="0" i="0" u="none" strike="noStrike" baseline="0" dirty="0">
                <a:solidFill>
                  <a:schemeClr val="bg1"/>
                </a:solidFill>
              </a:rPr>
              <a:t> R., Wu X., </a:t>
            </a:r>
            <a:r>
              <a:rPr lang="pl-PL" sz="2400" b="0" i="0" u="none" strike="noStrike" baseline="0" dirty="0" err="1">
                <a:solidFill>
                  <a:schemeClr val="bg1"/>
                </a:solidFill>
              </a:rPr>
              <a:t>Weng</a:t>
            </a:r>
            <a:r>
              <a:rPr lang="pl-PL" sz="2400" b="0" i="0" u="none" strike="noStrike" baseline="0" dirty="0">
                <a:solidFill>
                  <a:schemeClr val="bg1"/>
                </a:solidFill>
              </a:rPr>
              <a:t> T., Qvist S., Bartela Ł., Lee J.I., </a:t>
            </a:r>
            <a:r>
              <a:rPr lang="pl-PL" sz="2400" dirty="0">
                <a:solidFill>
                  <a:schemeClr val="bg1"/>
                </a:solidFill>
              </a:rPr>
              <a:t>Li N., Wu J., </a:t>
            </a:r>
            <a:r>
              <a:rPr lang="pl-PL" sz="2400" dirty="0" err="1">
                <a:solidFill>
                  <a:schemeClr val="bg1"/>
                </a:solidFill>
              </a:rPr>
              <a:t>Shah</a:t>
            </a:r>
            <a:r>
              <a:rPr lang="pl-PL" sz="2400" dirty="0">
                <a:solidFill>
                  <a:schemeClr val="bg1"/>
                </a:solidFill>
              </a:rPr>
              <a:t> N, </a:t>
            </a:r>
            <a:r>
              <a:rPr lang="pl-PL" sz="2400" b="0" i="0" u="none" strike="noStrike" baseline="0" dirty="0" err="1">
                <a:solidFill>
                  <a:schemeClr val="bg1"/>
                </a:solidFill>
              </a:rPr>
              <a:t>Zhao</a:t>
            </a:r>
            <a:r>
              <a:rPr lang="pl-PL" sz="2400" b="0" i="0" u="none" strike="noStrike" baseline="0" dirty="0">
                <a:solidFill>
                  <a:schemeClr val="bg1"/>
                </a:solidFill>
              </a:rPr>
              <a:t> Y., Zhang Y.,</a:t>
            </a:r>
          </a:p>
          <a:p>
            <a:r>
              <a:rPr lang="pl-PL" sz="2400" b="1" i="1" u="none" strike="noStrike" baseline="0" dirty="0" err="1">
                <a:solidFill>
                  <a:schemeClr val="bg1"/>
                </a:solidFill>
              </a:rPr>
              <a:t>Uncovering</a:t>
            </a:r>
            <a:r>
              <a:rPr lang="pl-PL" sz="2400" b="1" i="1" u="none" strike="noStrike" baseline="0" dirty="0">
                <a:solidFill>
                  <a:schemeClr val="bg1"/>
                </a:solidFill>
              </a:rPr>
              <a:t> the </a:t>
            </a:r>
            <a:r>
              <a:rPr lang="pl-PL" sz="2400" b="1" i="1" u="none" strike="noStrike" baseline="0" dirty="0" err="1">
                <a:solidFill>
                  <a:schemeClr val="bg1"/>
                </a:solidFill>
              </a:rPr>
              <a:t>potential</a:t>
            </a:r>
            <a:r>
              <a:rPr lang="pl-PL" sz="2400" b="1" i="1" u="none" strike="noStrike" baseline="0" dirty="0">
                <a:solidFill>
                  <a:schemeClr val="bg1"/>
                </a:solidFill>
              </a:rPr>
              <a:t> of </a:t>
            </a:r>
            <a:r>
              <a:rPr lang="pl-PL" sz="2400" b="1" i="1" u="none" strike="noStrike" baseline="0" dirty="0" err="1">
                <a:solidFill>
                  <a:schemeClr val="bg1"/>
                </a:solidFill>
              </a:rPr>
              <a:t>coal</a:t>
            </a:r>
            <a:r>
              <a:rPr lang="pl-PL" sz="2400" b="1" i="1" u="none" strike="noStrike" baseline="0" dirty="0">
                <a:solidFill>
                  <a:schemeClr val="bg1"/>
                </a:solidFill>
              </a:rPr>
              <a:t>-to-</a:t>
            </a:r>
            <a:r>
              <a:rPr lang="pl-PL" sz="2400" b="1" i="1" u="none" strike="noStrike" baseline="0" dirty="0" err="1">
                <a:solidFill>
                  <a:schemeClr val="bg1"/>
                </a:solidFill>
              </a:rPr>
              <a:t>nuclear</a:t>
            </a:r>
            <a:r>
              <a:rPr lang="pl-PL" sz="2400" b="1" i="1" u="none" strike="noStrike" baseline="0" dirty="0">
                <a:solidFill>
                  <a:schemeClr val="bg1"/>
                </a:solidFill>
              </a:rPr>
              <a:t> (C2N).</a:t>
            </a:r>
            <a:r>
              <a:rPr lang="pl-PL" sz="2400" u="none" strike="noStrike" baseline="0" dirty="0" err="1">
                <a:solidFill>
                  <a:schemeClr val="bg1"/>
                </a:solidFill>
              </a:rPr>
              <a:t>Nexus</a:t>
            </a:r>
            <a:r>
              <a:rPr lang="pl-PL" sz="2400" u="none" strike="noStrike" baseline="0" dirty="0">
                <a:solidFill>
                  <a:schemeClr val="bg1"/>
                </a:solidFill>
              </a:rPr>
              <a:t> 2025;2(3):1000084 https://doi.org/10.1016/j.ynexs.2025.100084</a:t>
            </a:r>
            <a:endParaRPr lang="pl-PL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636D8F9E-19C3-BF4A-7CC8-286754EB95B1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>
            <a:extLst>
              <a:ext uri="{FF2B5EF4-FFF2-40B4-BE49-F238E27FC236}">
                <a16:creationId xmlns:a16="http://schemas.microsoft.com/office/drawing/2014/main" id="{5B594B38-0668-BFC7-E080-5F9CB6BA6BA6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Energetyka, a rozwój gospodarczy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7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B1C5F-9A23-6365-A107-A292EA88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401B4174-5A16-254F-0976-D7E8142B789D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, mapa&#10;&#10;Zawartość wygenerowana przez AI może być niepoprawna.">
            <a:extLst>
              <a:ext uri="{FF2B5EF4-FFF2-40B4-BE49-F238E27FC236}">
                <a16:creationId xmlns:a16="http://schemas.microsoft.com/office/drawing/2014/main" id="{3E028FBB-713B-036A-337A-DD11B774E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23" y="2160883"/>
            <a:ext cx="13993412" cy="9394234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6" name="Obraz 5" descr="Obraz zawierający tekst, mapa&#10;&#10;Zawartość wygenerowana przez AI może być niepoprawna.">
            <a:extLst>
              <a:ext uri="{FF2B5EF4-FFF2-40B4-BE49-F238E27FC236}">
                <a16:creationId xmlns:a16="http://schemas.microsoft.com/office/drawing/2014/main" id="{2A4DE52D-AB4A-C4CC-2BD4-B60008200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4714" y="6350894"/>
            <a:ext cx="7782462" cy="5204223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9" name="Obraz 8" descr="Obraz zawierający mapa, atlas, tekst&#10;&#10;Zawartość wygenerowana przez AI może być niepoprawna.">
            <a:extLst>
              <a:ext uri="{FF2B5EF4-FFF2-40B4-BE49-F238E27FC236}">
                <a16:creationId xmlns:a16="http://schemas.microsoft.com/office/drawing/2014/main" id="{64922545-4E97-91B3-3AF2-89C377EDF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4715" y="765163"/>
            <a:ext cx="7782462" cy="5210071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2CF6E74-BD23-E1E8-EA68-38C6D2A0B29D}"/>
              </a:ext>
            </a:extLst>
          </p:cNvPr>
          <p:cNvSpPr txBox="1"/>
          <p:nvPr/>
        </p:nvSpPr>
        <p:spPr>
          <a:xfrm>
            <a:off x="4246421" y="7507702"/>
            <a:ext cx="10494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56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8C7FBE3-E928-B30B-93DF-DD90A6C7EE8C}"/>
              </a:ext>
            </a:extLst>
          </p:cNvPr>
          <p:cNvSpPr txBox="1"/>
          <p:nvPr/>
        </p:nvSpPr>
        <p:spPr>
          <a:xfrm>
            <a:off x="18236741" y="2816200"/>
            <a:ext cx="10494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93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9952B9D1-D446-A1B8-E695-DB50BCF247A5}"/>
              </a:ext>
            </a:extLst>
          </p:cNvPr>
          <p:cNvSpPr txBox="1"/>
          <p:nvPr/>
        </p:nvSpPr>
        <p:spPr>
          <a:xfrm>
            <a:off x="20591321" y="9262720"/>
            <a:ext cx="10494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SemiBold" panose="02000000000000000000" pitchFamily="2" charset="0"/>
              </a:rPr>
              <a:t>5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60CD9CB1-6B03-50A2-F4F9-14BFAB72261E}"/>
              </a:ext>
            </a:extLst>
          </p:cNvPr>
          <p:cNvSpPr/>
          <p:nvPr/>
        </p:nvSpPr>
        <p:spPr>
          <a:xfrm>
            <a:off x="6592743" y="4124492"/>
            <a:ext cx="3660209" cy="3660209"/>
          </a:xfrm>
          <a:prstGeom prst="ellipse">
            <a:avLst/>
          </a:prstGeom>
          <a:noFill/>
          <a:ln w="1270000"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4BC9B65-BDEC-5034-47FF-7FC3437571D8}"/>
              </a:ext>
            </a:extLst>
          </p:cNvPr>
          <p:cNvSpPr txBox="1"/>
          <p:nvPr/>
        </p:nvSpPr>
        <p:spPr>
          <a:xfrm>
            <a:off x="19725945" y="11563064"/>
            <a:ext cx="433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/>
              <a:t>https://nuclearstations.com</a:t>
            </a: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2B819730-467B-DA91-F15D-8414EB2D7004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Energetyka, a rozwój gospodarczy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2" name="Obraz 1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83CCD4A-1BA1-9FFB-2CA4-D897A2EB79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DD8F3-E57F-6C96-A4DE-2ABFCB77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D43321E4-8530-A61C-735C-196652698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0CD9A6C6-3917-6E98-06BB-4A614FE2464F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908A8526-932F-7CE9-1960-E0DF128FF4BC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Elektrownie jądrowe na świecie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B26E021-2C02-331E-9D41-AD46F137C8FB}"/>
              </a:ext>
            </a:extLst>
          </p:cNvPr>
          <p:cNvSpPr txBox="1"/>
          <p:nvPr/>
        </p:nvSpPr>
        <p:spPr>
          <a:xfrm>
            <a:off x="421596" y="2465374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EJ Bruce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E2954F8-8E6F-700E-9993-973A107C76E6}"/>
              </a:ext>
            </a:extLst>
          </p:cNvPr>
          <p:cNvSpPr txBox="1"/>
          <p:nvPr/>
        </p:nvSpPr>
        <p:spPr>
          <a:xfrm>
            <a:off x="421596" y="4652498"/>
            <a:ext cx="22584708" cy="8309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Budowa: 		A: 1-4 1969 – 1979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	B: 5-8 1978 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–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1987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Lokalizacja: 	prowincja Ontario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Populacja: 	217 tys. (21 gmin, Owen Sound: 21 tys.)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Technologia:	8 x reaktor CANDU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Moc: 		6 232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Zatrudnienie: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Bezpośrednie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4200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etatowych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Pośrednie: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18000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w łańcuchu dostaw i usług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W ostatnich latach 25 firm branży jądrowej rozpoczęło działalność w regionie.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2050" name="Picture 2" descr="Elektrownia jądrowa w Darlington">
            <a:extLst>
              <a:ext uri="{FF2B5EF4-FFF2-40B4-BE49-F238E27FC236}">
                <a16:creationId xmlns:a16="http://schemas.microsoft.com/office/drawing/2014/main" id="{62782CD3-209E-7067-EAC1-B44D5889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1" y="472388"/>
            <a:ext cx="11865978" cy="78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3C65E-8BED-2525-7998-8B4ECC24F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7AD49C7B-709B-BCAD-0C46-1EC50CEFD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F98428C9-4EE1-4CA1-8A74-F5A910A3479B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02FF530E-7741-59D0-AE49-4EB1545F0B4D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6000" b="1" dirty="0">
                <a:solidFill>
                  <a:srgbClr val="000000"/>
                </a:solidFill>
                <a:cs typeface="Poppins SemiBold" panose="02000000000000000000" pitchFamily="2" charset="0"/>
              </a:rPr>
              <a:t>Elektrownie jądrowe na świecie</a:t>
            </a:r>
            <a:endParaRPr lang="en-US" sz="6000" b="1" dirty="0">
              <a:solidFill>
                <a:srgbClr val="000000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63B93BE-86C2-98E6-6A3A-B3C45CEB1F18}"/>
              </a:ext>
            </a:extLst>
          </p:cNvPr>
          <p:cNvSpPr txBox="1"/>
          <p:nvPr/>
        </p:nvSpPr>
        <p:spPr>
          <a:xfrm>
            <a:off x="421596" y="2465374"/>
            <a:ext cx="225847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EJ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Olkiluoto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3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9CB3C0D-282F-6676-07D9-589ED1E21DA7}"/>
              </a:ext>
            </a:extLst>
          </p:cNvPr>
          <p:cNvSpPr txBox="1"/>
          <p:nvPr/>
        </p:nvSpPr>
        <p:spPr>
          <a:xfrm>
            <a:off x="421596" y="4652498"/>
            <a:ext cx="2445424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Budowa: 		2005 - 2022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Lokalizacja: 	</a:t>
            </a:r>
            <a:r>
              <a:rPr lang="pl-PL" dirty="0"/>
              <a:t>region </a:t>
            </a:r>
            <a:r>
              <a:rPr lang="pl-PL" dirty="0" err="1"/>
              <a:t>Satakunta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, Finlandia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Populacja: 	211 tys.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Technologia:	1 x reaktor EPR 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Moc: 		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1 600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Zatrudnienie: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Bezpośrednie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4500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etatowych i kontraktowych na budowie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7088874-A9B5-41BB-6415-E442AA8F31A3}"/>
              </a:ext>
            </a:extLst>
          </p:cNvPr>
          <p:cNvSpPr txBox="1"/>
          <p:nvPr/>
        </p:nvSpPr>
        <p:spPr>
          <a:xfrm>
            <a:off x="10672522" y="7693812"/>
            <a:ext cx="20828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TVO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1034" name="Picture 10" descr="New Olkiluoto 3 reactor shuts down again | Yle">
            <a:extLst>
              <a:ext uri="{FF2B5EF4-FFF2-40B4-BE49-F238E27FC236}">
                <a16:creationId xmlns:a16="http://schemas.microsoft.com/office/drawing/2014/main" id="{E7776B75-E05B-485C-3508-3B8F20B4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980" y="206758"/>
            <a:ext cx="13315750" cy="74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1A06C-3A92-50D0-1188-BCF2F1801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5B0298AD-B647-7BE2-42FF-76522667F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BF346C7C-8DB7-0BDF-E374-8F50569E5840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CEF3C923-3E69-C593-4F82-13E6AFA031EF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6000" b="1" dirty="0">
                <a:solidFill>
                  <a:srgbClr val="000000"/>
                </a:solidFill>
                <a:cs typeface="Poppins SemiBold" panose="02000000000000000000" pitchFamily="2" charset="0"/>
              </a:rPr>
              <a:t>Elektrownie jądrowe na świecie</a:t>
            </a:r>
            <a:endParaRPr lang="en-US" sz="6000" b="1" dirty="0">
              <a:solidFill>
                <a:srgbClr val="000000"/>
              </a:solidFill>
              <a:cs typeface="Poppins SemiBold" panose="02000000000000000000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39056F7-DF9F-E94F-69B2-3479C53930E2}"/>
              </a:ext>
            </a:extLst>
          </p:cNvPr>
          <p:cNvSpPr txBox="1"/>
          <p:nvPr/>
        </p:nvSpPr>
        <p:spPr>
          <a:xfrm>
            <a:off x="421596" y="2465374"/>
            <a:ext cx="225847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EJ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Hinkley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Point C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07F7260-6DE2-3463-B080-B39CF86C430D}"/>
              </a:ext>
            </a:extLst>
          </p:cNvPr>
          <p:cNvSpPr txBox="1"/>
          <p:nvPr/>
        </p:nvSpPr>
        <p:spPr>
          <a:xfrm>
            <a:off x="421596" y="4652498"/>
            <a:ext cx="24454240" cy="72019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Budowa: 		2017 - nadal </a:t>
            </a: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(2029-2031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)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Lokalizacja: 	</a:t>
            </a:r>
            <a:r>
              <a:rPr lang="pl-PL" dirty="0"/>
              <a:t>hrabstwa Somerset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, Anglia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Populacja: 	570 tys.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Technologia:	2 x reaktor EPR 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Moc: 		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3 260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Zatrudnienie: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Bezpośrednie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6300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etatowych i kontraktowych na budowie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Pośrednie: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22000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</a:t>
            </a:r>
            <a:r>
              <a:rPr lang="pl-PL" dirty="0"/>
              <a:t>wspierających projekt w całej Wielkiej Brytanii </a:t>
            </a:r>
          </a:p>
          <a:p>
            <a:pPr lvl="0">
              <a:defRPr/>
            </a:pPr>
            <a:r>
              <a:rPr lang="pl-PL" dirty="0"/>
              <a:t>	            (firmy </a:t>
            </a:r>
            <a:r>
              <a:rPr lang="pl-PL" dirty="0" err="1"/>
              <a:t>podwykon</a:t>
            </a:r>
            <a:r>
              <a:rPr lang="pl-PL" dirty="0"/>
              <a:t>., dostawcy i usługi wspierające)</a:t>
            </a: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1030" name="Picture 6" descr="Wincanton ready for Hinkley Point C's peak construction with new warehouse">
            <a:extLst>
              <a:ext uri="{FF2B5EF4-FFF2-40B4-BE49-F238E27FC236}">
                <a16:creationId xmlns:a16="http://schemas.microsoft.com/office/drawing/2014/main" id="{6C3A17B7-2ADB-E85D-751E-060B6D50F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253" y="261240"/>
            <a:ext cx="11770404" cy="78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nkleywiz">
            <a:extLst>
              <a:ext uri="{FF2B5EF4-FFF2-40B4-BE49-F238E27FC236}">
                <a16:creationId xmlns:a16="http://schemas.microsoft.com/office/drawing/2014/main" id="{D9193BB5-2B43-DC83-E14E-F7F47570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5" y="6427933"/>
            <a:ext cx="7336949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B639EC7-224C-87A1-3C19-60BC206FC60F}"/>
              </a:ext>
            </a:extLst>
          </p:cNvPr>
          <p:cNvSpPr txBox="1"/>
          <p:nvPr/>
        </p:nvSpPr>
        <p:spPr>
          <a:xfrm>
            <a:off x="10767879" y="8108176"/>
            <a:ext cx="20828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EDF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5E974D-D38A-8915-12CC-5971604C52EA}"/>
              </a:ext>
            </a:extLst>
          </p:cNvPr>
          <p:cNvSpPr txBox="1"/>
          <p:nvPr/>
        </p:nvSpPr>
        <p:spPr>
          <a:xfrm>
            <a:off x="16625455" y="11622233"/>
            <a:ext cx="20828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EDF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2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4CA37-976D-8D77-A1B5-89DF578AF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0A56063-702D-3C16-881D-2C288010B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01494220-C325-02A7-7883-821CF950297B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0EF9DFAB-4F6F-41F1-89C9-8D5C52F4752E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6000" b="1" dirty="0">
                <a:solidFill>
                  <a:srgbClr val="000000"/>
                </a:solidFill>
                <a:cs typeface="Poppins SemiBold" panose="02000000000000000000" pitchFamily="2" charset="0"/>
              </a:rPr>
              <a:t>Elektrownie jądrowe na świecie</a:t>
            </a:r>
            <a:endParaRPr lang="en-US" sz="6000" b="1" dirty="0">
              <a:solidFill>
                <a:srgbClr val="000000"/>
              </a:solidFill>
              <a:cs typeface="Poppins SemiBold" panose="02000000000000000000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3216E1E-EA6D-99E9-7846-135924169F50}"/>
              </a:ext>
            </a:extLst>
          </p:cNvPr>
          <p:cNvSpPr txBox="1"/>
          <p:nvPr/>
        </p:nvSpPr>
        <p:spPr>
          <a:xfrm>
            <a:off x="421596" y="4652498"/>
            <a:ext cx="2445424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Budowa: 		2013 - 2024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Lokalizacja: 	stan Georgia, USA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Populacja: 	30 tys.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Technologia:	2 x reaktor AP1000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Moc: 		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2234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Zatrudnienie: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Bezpośrednie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9000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etatowych i kontraktowych na budowie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800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bezpośrednio obsługujących bloki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46F5C60-B153-B2BA-C2E5-FB49149BCF96}"/>
              </a:ext>
            </a:extLst>
          </p:cNvPr>
          <p:cNvSpPr txBox="1"/>
          <p:nvPr/>
        </p:nvSpPr>
        <p:spPr>
          <a:xfrm>
            <a:off x="11713950" y="7682349"/>
            <a:ext cx="34442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Georgia Power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2976C8-568F-7799-7CB6-EF93D20E7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5"/>
          <a:stretch>
            <a:fillRect/>
          </a:stretch>
        </p:blipFill>
        <p:spPr bwMode="auto">
          <a:xfrm>
            <a:off x="11713950" y="621740"/>
            <a:ext cx="11608876" cy="693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810A8-A4C7-4F39-A891-B43EC71614BE}"/>
              </a:ext>
            </a:extLst>
          </p:cNvPr>
          <p:cNvSpPr txBox="1"/>
          <p:nvPr/>
        </p:nvSpPr>
        <p:spPr>
          <a:xfrm>
            <a:off x="421596" y="2465374"/>
            <a:ext cx="225847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EJ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Vogtle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3-4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52963-89D6-D6D1-6CC0-B8D17B8B1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6AE8B5D8-4D8E-7FD1-F7EA-B928F7C3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30" name="Straight Connector 3">
            <a:extLst>
              <a:ext uri="{FF2B5EF4-FFF2-40B4-BE49-F238E27FC236}">
                <a16:creationId xmlns:a16="http://schemas.microsoft.com/office/drawing/2014/main" id="{EE0C1E51-0B4F-4B56-82B9-A92FED7ADF74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>
            <a:extLst>
              <a:ext uri="{FF2B5EF4-FFF2-40B4-BE49-F238E27FC236}">
                <a16:creationId xmlns:a16="http://schemas.microsoft.com/office/drawing/2014/main" id="{BE8B79D3-4971-2D08-49A3-9B69D4794AE6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6000" b="1" dirty="0">
                <a:solidFill>
                  <a:srgbClr val="000000"/>
                </a:solidFill>
                <a:cs typeface="Poppins SemiBold" panose="02000000000000000000" pitchFamily="2" charset="0"/>
              </a:rPr>
              <a:t>Elektrownie jądrowe na świecie</a:t>
            </a:r>
            <a:endParaRPr lang="en-US" sz="6000" b="1" dirty="0">
              <a:solidFill>
                <a:srgbClr val="000000"/>
              </a:solidFill>
              <a:cs typeface="Poppins SemiBold" panose="02000000000000000000" pitchFamily="2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C0CC660-7AC4-06ED-83C6-46C8356C7DF2}"/>
              </a:ext>
            </a:extLst>
          </p:cNvPr>
          <p:cNvSpPr txBox="1"/>
          <p:nvPr/>
        </p:nvSpPr>
        <p:spPr>
          <a:xfrm>
            <a:off x="421596" y="4652498"/>
            <a:ext cx="2445424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Budowa: 		1976 - 1988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Lokalizacja: 	stan Arizona, USA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Populacja: 	4,4 mln 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(</a:t>
            </a:r>
            <a:r>
              <a:rPr lang="pl-PL" sz="3200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agl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. miasta Phoenix w </a:t>
            </a:r>
            <a:r>
              <a:rPr lang="pl-PL" sz="3200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odl</a:t>
            </a:r>
            <a:r>
              <a:rPr lang="pl-PL" sz="32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. 70 km)</a:t>
            </a: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Technologia:	3 x reaktor </a:t>
            </a:r>
            <a:r>
              <a:rPr lang="pl-PL" dirty="0"/>
              <a:t>COMB CE80</a:t>
            </a: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lvl="0">
              <a:defRPr/>
            </a:pPr>
            <a:r>
              <a:rPr lang="pl-PL" dirty="0">
                <a:solidFill>
                  <a:srgbClr val="000000"/>
                </a:solidFill>
                <a:cs typeface="Poppins SemiBold" panose="02000000000000000000" pitchFamily="2" charset="0"/>
              </a:rPr>
              <a:t>Moc: 		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3937 MW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srgbClr val="000000"/>
              </a:solidFill>
              <a:latin typeface="Calibri" panose="020F0502020204030204"/>
              <a:cs typeface="Poppins SemiBold" panose="02000000000000000000" pitchFamily="2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Zatrudnienie: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Bezpośrednie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2500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etatowych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	</a:t>
            </a:r>
            <a:r>
              <a:rPr lang="pl-PL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1000</a:t>
            </a:r>
            <a:r>
              <a:rPr lang="pl-PL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pracowników kontraktowych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C4E2D1A-578B-C71A-97EA-23DD7E8D2CAC}"/>
              </a:ext>
            </a:extLst>
          </p:cNvPr>
          <p:cNvSpPr txBox="1"/>
          <p:nvPr/>
        </p:nvSpPr>
        <p:spPr>
          <a:xfrm>
            <a:off x="11955907" y="7600584"/>
            <a:ext cx="36704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APS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6E52A26-D826-0EA8-B68A-DE18CBBBE4A7}"/>
              </a:ext>
            </a:extLst>
          </p:cNvPr>
          <p:cNvSpPr txBox="1"/>
          <p:nvPr/>
        </p:nvSpPr>
        <p:spPr>
          <a:xfrm>
            <a:off x="15603166" y="11536990"/>
            <a:ext cx="31460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foto </a:t>
            </a:r>
            <a:r>
              <a:rPr lang="pl-PL" sz="2800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google</a:t>
            </a:r>
            <a:r>
              <a:rPr lang="pl-PL" sz="2800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</a:t>
            </a:r>
            <a:r>
              <a:rPr lang="pl-PL" sz="2800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maps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00342-D104-E524-ECD8-813677E518DC}"/>
              </a:ext>
            </a:extLst>
          </p:cNvPr>
          <p:cNvSpPr txBox="1"/>
          <p:nvPr/>
        </p:nvSpPr>
        <p:spPr>
          <a:xfrm>
            <a:off x="421596" y="2465374"/>
            <a:ext cx="225847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EJ </a:t>
            </a:r>
            <a:r>
              <a:rPr lang="pl-PL" sz="6000" b="1" dirty="0" err="1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Palo</a:t>
            </a: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 Verde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9680A3-FD43-09B7-19D0-003BF8CE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495" y="158657"/>
            <a:ext cx="11066809" cy="737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Obraz zawierający zrzut ekranu, tekst, mapa&#10;&#10;Zawartość wygenerowana przez AI może być niepoprawna.">
            <a:extLst>
              <a:ext uri="{FF2B5EF4-FFF2-40B4-BE49-F238E27FC236}">
                <a16:creationId xmlns:a16="http://schemas.microsoft.com/office/drawing/2014/main" id="{34C4B6BE-1A2B-C7EB-18F0-F06C85EA0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3166" y="7035097"/>
            <a:ext cx="7075187" cy="45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84C13-42EE-2180-E1DC-04430E074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tekst, clipart&#10;&#10;Opis wygenerowany automatycznie">
            <a:extLst>
              <a:ext uri="{FF2B5EF4-FFF2-40B4-BE49-F238E27FC236}">
                <a16:creationId xmlns:a16="http://schemas.microsoft.com/office/drawing/2014/main" id="{209B6050-C826-A0D2-09EE-DC4EC994A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60" y="12236052"/>
            <a:ext cx="4388219" cy="1315388"/>
          </a:xfrm>
          <a:prstGeom prst="rect">
            <a:avLst/>
          </a:prstGeom>
        </p:spPr>
      </p:pic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69B1A50D-8934-FA8E-9098-E8E31DF277E9}"/>
              </a:ext>
            </a:extLst>
          </p:cNvPr>
          <p:cNvCxnSpPr/>
          <p:nvPr/>
        </p:nvCxnSpPr>
        <p:spPr>
          <a:xfrm flipH="1">
            <a:off x="0" y="1676482"/>
            <a:ext cx="1674813" cy="0"/>
          </a:xfrm>
          <a:prstGeom prst="line">
            <a:avLst/>
          </a:prstGeom>
          <a:ln w="76200">
            <a:solidFill>
              <a:srgbClr val="FB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">
            <a:extLst>
              <a:ext uri="{FF2B5EF4-FFF2-40B4-BE49-F238E27FC236}">
                <a16:creationId xmlns:a16="http://schemas.microsoft.com/office/drawing/2014/main" id="{AA0D9191-4714-AFAD-75FB-A6E9AD98053C}"/>
              </a:ext>
            </a:extLst>
          </p:cNvPr>
          <p:cNvSpPr txBox="1"/>
          <p:nvPr/>
        </p:nvSpPr>
        <p:spPr>
          <a:xfrm>
            <a:off x="421596" y="415103"/>
            <a:ext cx="225847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>
                <a:solidFill>
                  <a:srgbClr val="000000"/>
                </a:solidFill>
                <a:latin typeface="Calibri" panose="020F0502020204030204"/>
                <a:cs typeface="Poppins SemiBold" panose="02000000000000000000" pitchFamily="2" charset="0"/>
              </a:rPr>
              <a:t>Program Polskiej Energetyki Jądrowej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Poppins SemiBold" panose="02000000000000000000" pitchFamily="2" charset="0"/>
            </a:endParaRPr>
          </a:p>
        </p:txBody>
      </p:sp>
      <p:pic>
        <p:nvPicPr>
          <p:cNvPr id="12" name="Obraz 11" descr="Obraz zawierający tekst, zrzut ekranu, Grafika, Jaskrawoniebieski&#10;&#10;Zawartość wygenerowana przez AI może być niepoprawna.">
            <a:extLst>
              <a:ext uri="{FF2B5EF4-FFF2-40B4-BE49-F238E27FC236}">
                <a16:creationId xmlns:a16="http://schemas.microsoft.com/office/drawing/2014/main" id="{170FFFFA-CDA3-C16E-7B66-E98F6E307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5993" y="330199"/>
            <a:ext cx="8125973" cy="1148926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3426AC4-BC18-36F8-0C97-634147FF69D4}"/>
              </a:ext>
            </a:extLst>
          </p:cNvPr>
          <p:cNvSpPr txBox="1"/>
          <p:nvPr/>
        </p:nvSpPr>
        <p:spPr>
          <a:xfrm>
            <a:off x="492034" y="2110306"/>
            <a:ext cx="147479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Celem </a:t>
            </a:r>
            <a:r>
              <a:rPr lang="pl-PL" sz="36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Programu polskiej energetyki jądrowej </a:t>
            </a:r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(PPEJ) jest budowa oraz oddanie do eksploatacji </a:t>
            </a:r>
            <a:r>
              <a:rPr lang="pl-PL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dwóch</a:t>
            </a:r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elektrowni jądrowych o łącznej mocy zainstalowanej </a:t>
            </a:r>
            <a:b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l-PL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od ok. 6 do ok. 9 </a:t>
            </a:r>
            <a:r>
              <a:rPr lang="pl-PL" sz="36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GWe</a:t>
            </a:r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w oparciu o sprawdzone, </a:t>
            </a:r>
            <a:r>
              <a:rPr lang="pl-PL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wielkoskalowe, wodne reaktory jądrowe generacji III(+)</a:t>
            </a:r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oraz </a:t>
            </a:r>
            <a:r>
              <a:rPr lang="pl-PL" sz="3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stworzenie warunków do dalszego rozwoju energetyki jądrowej</a:t>
            </a:r>
            <a:r>
              <a:rPr lang="pl-PL" sz="3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pl-PL" dirty="0"/>
          </a:p>
        </p:txBody>
      </p:sp>
      <p:pic>
        <p:nvPicPr>
          <p:cNvPr id="16" name="Obraz 15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80C54048-916B-F493-8E27-1D643603D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90" y="4626840"/>
            <a:ext cx="7451386" cy="71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12689</TotalTime>
  <Words>893</Words>
  <Application>Microsoft Office PowerPoint</Application>
  <PresentationFormat>Niestandardowy</PresentationFormat>
  <Paragraphs>164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Barlow SCK SemiBold</vt:lpstr>
      <vt:lpstr>Calibri</vt:lpstr>
      <vt:lpstr>Montserrat Light</vt:lpstr>
      <vt:lpstr>Montserrat SemiBold</vt:lpstr>
      <vt:lpstr>Poppins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JafarDesigns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JafarDesigns</dc:creator>
  <cp:lastModifiedBy>Łukasz Bartela</cp:lastModifiedBy>
  <cp:revision>8</cp:revision>
  <cp:lastPrinted>2026-01-27T06:45:57Z</cp:lastPrinted>
  <dcterms:created xsi:type="dcterms:W3CDTF">2016-06-20T18:47:00Z</dcterms:created>
  <dcterms:modified xsi:type="dcterms:W3CDTF">2026-01-27T08:25:47Z</dcterms:modified>
</cp:coreProperties>
</file>